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70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340" r:id="rId17"/>
    <p:sldId id="271" r:id="rId18"/>
    <p:sldId id="273" r:id="rId19"/>
    <p:sldId id="274" r:id="rId20"/>
    <p:sldId id="334" r:id="rId21"/>
    <p:sldId id="335" r:id="rId22"/>
    <p:sldId id="336" r:id="rId23"/>
    <p:sldId id="32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330" r:id="rId37"/>
    <p:sldId id="297" r:id="rId38"/>
    <p:sldId id="298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307" r:id="rId48"/>
    <p:sldId id="308" r:id="rId49"/>
    <p:sldId id="309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0" r:id="rId61"/>
    <p:sldId id="321" r:id="rId62"/>
    <p:sldId id="322" r:id="rId63"/>
    <p:sldId id="323" r:id="rId64"/>
    <p:sldId id="337" r:id="rId65"/>
    <p:sldId id="339" r:id="rId66"/>
    <p:sldId id="338" r:id="rId67"/>
    <p:sldId id="324" r:id="rId68"/>
    <p:sldId id="326" r:id="rId69"/>
  </p:sldIdLst>
  <p:sldSz cx="16256000" cy="9144000"/>
  <p:notesSz cx="6858000" cy="9144000"/>
  <p:embeddedFontLst>
    <p:embeddedFont>
      <p:font typeface="Arcade Gamer" panose="020B0604020202020204" charset="-52"/>
      <p:regular r:id="rId71"/>
    </p:embeddedFont>
    <p:embeddedFont>
      <p:font typeface="Forum" panose="020B0604020202020204" charset="0"/>
      <p:regular r:id="rId72"/>
    </p:embeddedFont>
    <p:embeddedFont>
      <p:font typeface="Intro" panose="02000000000000000000" charset="0"/>
      <p:regular r:id="rId73"/>
    </p:embeddedFont>
    <p:embeddedFont>
      <p:font typeface="Open Sans Bold" panose="020B0604020202020204" charset="0"/>
      <p:regular r:id="rId74"/>
    </p:embeddedFont>
    <p:embeddedFont>
      <p:font typeface="Open Sans Condensed" panose="020B0604020202020204" charset="0"/>
      <p:regular r:id="rId7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7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E9E9E"/>
    <a:srgbClr val="A7B5D1"/>
    <a:srgbClr val="8CBDE1"/>
    <a:srgbClr val="3A5F4E"/>
    <a:srgbClr val="ED9500"/>
    <a:srgbClr val="475384"/>
    <a:srgbClr val="94A1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36" autoAdjust="0"/>
    <p:restoredTop sz="93402" autoAdjust="0"/>
  </p:normalViewPr>
  <p:slideViewPr>
    <p:cSldViewPr>
      <p:cViewPr varScale="1">
        <p:scale>
          <a:sx n="74" d="100"/>
          <a:sy n="74" d="100"/>
        </p:scale>
        <p:origin x="344" y="36"/>
      </p:cViewPr>
      <p:guideLst>
        <p:guide orient="horz" pos="2160"/>
        <p:guide pos="287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font" Target="fonts/font4.fntdata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font" Target="fonts/font3.fntdata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font" Target="fonts/font1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BY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DF59-E5A8-4CFD-9912-981FB1D64009}" type="datetimeFigureOut">
              <a:rPr lang="ru-BY" smtClean="0"/>
              <a:t>19.04.2026</a:t>
            </a:fld>
            <a:endParaRPr lang="ru-BY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BY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BY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BY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69E37C-E967-4016-AE54-BD6EDD607A11}" type="slidenum">
              <a:rPr lang="ru-BY" smtClean="0"/>
              <a:t>‹#›</a:t>
            </a:fld>
            <a:endParaRPr lang="ru-BY"/>
          </a:p>
        </p:txBody>
      </p:sp>
    </p:spTree>
    <p:extLst>
      <p:ext uri="{BB962C8B-B14F-4D97-AF65-F5344CB8AC3E}">
        <p14:creationId xmlns:p14="http://schemas.microsoft.com/office/powerpoint/2010/main" val="2216173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BY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69E37C-E967-4016-AE54-BD6EDD607A11}" type="slidenum">
              <a:rPr lang="ru-BY" smtClean="0"/>
              <a:t>28</a:t>
            </a:fld>
            <a:endParaRPr lang="ru-BY"/>
          </a:p>
        </p:txBody>
      </p:sp>
    </p:spTree>
    <p:extLst>
      <p:ext uri="{BB962C8B-B14F-4D97-AF65-F5344CB8AC3E}">
        <p14:creationId xmlns:p14="http://schemas.microsoft.com/office/powerpoint/2010/main" val="4083229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BY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69E37C-E967-4016-AE54-BD6EDD607A11}" type="slidenum">
              <a:rPr lang="ru-BY" smtClean="0"/>
              <a:t>30</a:t>
            </a:fld>
            <a:endParaRPr lang="ru-BY"/>
          </a:p>
        </p:txBody>
      </p:sp>
    </p:spTree>
    <p:extLst>
      <p:ext uri="{BB962C8B-B14F-4D97-AF65-F5344CB8AC3E}">
        <p14:creationId xmlns:p14="http://schemas.microsoft.com/office/powerpoint/2010/main" val="870873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264" y="2130426"/>
            <a:ext cx="7766333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529" y="3886200"/>
            <a:ext cx="639580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1749" y="4406901"/>
            <a:ext cx="7766333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1749" y="2906714"/>
            <a:ext cx="7766333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6843" y="1600201"/>
            <a:ext cx="403544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572" y="1600201"/>
            <a:ext cx="403544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6843" y="1535113"/>
            <a:ext cx="403703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843" y="2174875"/>
            <a:ext cx="403703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399" y="1535113"/>
            <a:ext cx="403862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399" y="2174875"/>
            <a:ext cx="40386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843" y="273050"/>
            <a:ext cx="300596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2259" y="273051"/>
            <a:ext cx="510776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843" y="1435101"/>
            <a:ext cx="300596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889" y="4800600"/>
            <a:ext cx="5482117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0889" y="612775"/>
            <a:ext cx="5482117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0889" y="5367338"/>
            <a:ext cx="5482117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4225" y="274639"/>
            <a:ext cx="2055794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6843" y="274639"/>
            <a:ext cx="6015101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Титульный слайд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олилиния: фигура 8">
            <a:extLst>
              <a:ext uri="{FF2B5EF4-FFF2-40B4-BE49-F238E27FC236}">
                <a16:creationId xmlns:a16="http://schemas.microsoft.com/office/drawing/2014/main" id="{6319D4B6-2A2D-7FA2-CA6E-7DFB7BA06A6C}"/>
              </a:ext>
            </a:extLst>
          </p:cNvPr>
          <p:cNvSpPr/>
          <p:nvPr userDrawn="1"/>
        </p:nvSpPr>
        <p:spPr>
          <a:xfrm rot="1099940">
            <a:off x="-1233627" y="-1034667"/>
            <a:ext cx="14567617" cy="11866147"/>
          </a:xfrm>
          <a:custGeom>
            <a:avLst/>
            <a:gdLst>
              <a:gd name="connsiteX0" fmla="*/ 0 w 10925713"/>
              <a:gd name="connsiteY0" fmla="*/ 2389667 h 8899610"/>
              <a:gd name="connsiteX1" fmla="*/ 7212029 w 10925713"/>
              <a:gd name="connsiteY1" fmla="*/ 0 h 8899610"/>
              <a:gd name="connsiteX2" fmla="*/ 8961179 w 10925713"/>
              <a:gd name="connsiteY2" fmla="*/ 0 h 8899610"/>
              <a:gd name="connsiteX3" fmla="*/ 10925713 w 10925713"/>
              <a:gd name="connsiteY3" fmla="*/ 1964534 h 8899610"/>
              <a:gd name="connsiteX4" fmla="*/ 10925713 w 10925713"/>
              <a:gd name="connsiteY4" fmla="*/ 5994156 h 8899610"/>
              <a:gd name="connsiteX5" fmla="*/ 2157034 w 10925713"/>
              <a:gd name="connsiteY5" fmla="*/ 8899610 h 8899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5713" h="8899610">
                <a:moveTo>
                  <a:pt x="0" y="2389667"/>
                </a:moveTo>
                <a:lnTo>
                  <a:pt x="7212029" y="0"/>
                </a:lnTo>
                <a:lnTo>
                  <a:pt x="8961179" y="0"/>
                </a:lnTo>
                <a:cubicBezTo>
                  <a:pt x="10046161" y="0"/>
                  <a:pt x="10925713" y="879552"/>
                  <a:pt x="10925713" y="1964534"/>
                </a:cubicBezTo>
                <a:lnTo>
                  <a:pt x="10925713" y="5994156"/>
                </a:lnTo>
                <a:lnTo>
                  <a:pt x="2157034" y="8899610"/>
                </a:lnTo>
                <a:close/>
              </a:path>
            </a:pathLst>
          </a:custGeom>
          <a:solidFill>
            <a:srgbClr val="FFEB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 sz="2400">
              <a:latin typeface="Arial" panose="020B0604020202020204" pitchFamily="34" charset="0"/>
            </a:endParaRPr>
          </a:p>
        </p:txBody>
      </p:sp>
      <p:sp>
        <p:nvSpPr>
          <p:cNvPr id="6" name="Текст 11">
            <a:extLst>
              <a:ext uri="{FF2B5EF4-FFF2-40B4-BE49-F238E27FC236}">
                <a16:creationId xmlns:a16="http://schemas.microsoft.com/office/drawing/2014/main" id="{2CF493BC-BA75-9F19-82AC-68DB1A51142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79968" y="4190203"/>
            <a:ext cx="7548033" cy="33239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>
              <a:buNone/>
              <a:defRPr lang="ru-RU" sz="7200" cap="all" baseline="0">
                <a:latin typeface="Arial" panose="020B0604020202020204" pitchFamily="34" charset="0"/>
                <a:ea typeface="Euclid Circular A Medium" panose="020B0604000000000000" pitchFamily="34" charset="-52"/>
              </a:defRPr>
            </a:lvl1pPr>
          </a:lstStyle>
          <a:p>
            <a:pPr marL="0" lvl="0"/>
            <a:r>
              <a:rPr lang="ru-RU"/>
              <a:t>ЗДЕСЬ БУДЕТ НАЗВАНИЕ ПРЕЗЕНТАЦИИ </a:t>
            </a:r>
          </a:p>
        </p:txBody>
      </p:sp>
      <p:sp>
        <p:nvSpPr>
          <p:cNvPr id="7" name="Текст 11">
            <a:extLst>
              <a:ext uri="{FF2B5EF4-FFF2-40B4-BE49-F238E27FC236}">
                <a16:creationId xmlns:a16="http://schemas.microsoft.com/office/drawing/2014/main" id="{30F906E0-E15F-4C81-953C-BFC6CB5E9C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18672" y="7208273"/>
            <a:ext cx="7548033" cy="4104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>
              <a:buNone/>
              <a:defRPr lang="ru-RU" sz="2667">
                <a:latin typeface="Arial" panose="020B0604020202020204" pitchFamily="34" charset="0"/>
              </a:defRPr>
            </a:lvl1pPr>
          </a:lstStyle>
          <a:p>
            <a:pPr marL="0" lvl="0"/>
            <a:r>
              <a:rPr lang="ru-RU"/>
              <a:t>подзаголовок презентации</a:t>
            </a:r>
          </a:p>
        </p:txBody>
      </p:sp>
      <p:pic>
        <p:nvPicPr>
          <p:cNvPr id="2" name="Рисунок 1" descr="Изображение выглядит как черный, темнот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8ACBCB21-10C0-D690-D899-259CFC15492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37" y="-286041"/>
            <a:ext cx="6225369" cy="202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336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Титульный слайд 5">
    <p:bg>
      <p:bgPr>
        <a:solidFill>
          <a:srgbClr val="FFEB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олилиния: фигура 10">
            <a:extLst>
              <a:ext uri="{FF2B5EF4-FFF2-40B4-BE49-F238E27FC236}">
                <a16:creationId xmlns:a16="http://schemas.microsoft.com/office/drawing/2014/main" id="{9FB95FED-E4D3-0028-8F93-FE831770F1AD}"/>
              </a:ext>
            </a:extLst>
          </p:cNvPr>
          <p:cNvSpPr/>
          <p:nvPr userDrawn="1"/>
        </p:nvSpPr>
        <p:spPr>
          <a:xfrm rot="20611137" flipH="1">
            <a:off x="-614437" y="1521134"/>
            <a:ext cx="11425273" cy="9437405"/>
          </a:xfrm>
          <a:custGeom>
            <a:avLst/>
            <a:gdLst>
              <a:gd name="connsiteX0" fmla="*/ 802252 w 8568955"/>
              <a:gd name="connsiteY0" fmla="*/ 51332 h 7078054"/>
              <a:gd name="connsiteX1" fmla="*/ 0 w 8568955"/>
              <a:gd name="connsiteY1" fmla="*/ 1141784 h 7078054"/>
              <a:gd name="connsiteX2" fmla="*/ 1 w 8568955"/>
              <a:gd name="connsiteY2" fmla="*/ 7078054 h 7078054"/>
              <a:gd name="connsiteX3" fmla="*/ 8568955 w 8568955"/>
              <a:gd name="connsiteY3" fmla="*/ 4542896 h 7078054"/>
              <a:gd name="connsiteX4" fmla="*/ 7224922 w 8568955"/>
              <a:gd name="connsiteY4" fmla="*/ 0 h 7078054"/>
              <a:gd name="connsiteX5" fmla="*/ 1141784 w 8568955"/>
              <a:gd name="connsiteY5" fmla="*/ 0 h 7078054"/>
              <a:gd name="connsiteX6" fmla="*/ 802252 w 8568955"/>
              <a:gd name="connsiteY6" fmla="*/ 51332 h 7078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68955" h="7078054">
                <a:moveTo>
                  <a:pt x="802252" y="51332"/>
                </a:moveTo>
                <a:cubicBezTo>
                  <a:pt x="337468" y="195895"/>
                  <a:pt x="0" y="629430"/>
                  <a:pt x="0" y="1141784"/>
                </a:cubicBezTo>
                <a:lnTo>
                  <a:pt x="1" y="7078054"/>
                </a:lnTo>
                <a:lnTo>
                  <a:pt x="8568955" y="4542896"/>
                </a:lnTo>
                <a:lnTo>
                  <a:pt x="7224922" y="0"/>
                </a:lnTo>
                <a:lnTo>
                  <a:pt x="1141784" y="0"/>
                </a:lnTo>
                <a:cubicBezTo>
                  <a:pt x="1023548" y="0"/>
                  <a:pt x="909510" y="17972"/>
                  <a:pt x="802252" y="5133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 sz="2400">
              <a:latin typeface="Arial" panose="020B0604020202020204" pitchFamily="34" charset="0"/>
            </a:endParaRPr>
          </a:p>
        </p:txBody>
      </p:sp>
      <p:sp>
        <p:nvSpPr>
          <p:cNvPr id="7" name="Текст 20">
            <a:extLst>
              <a:ext uri="{FF2B5EF4-FFF2-40B4-BE49-F238E27FC236}">
                <a16:creationId xmlns:a16="http://schemas.microsoft.com/office/drawing/2014/main" id="{366FEF45-88F8-A7C3-867E-C4DC74D3974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771051" y="453876"/>
            <a:ext cx="2906788" cy="639536"/>
          </a:xfrm>
          <a:prstGeom prst="rect">
            <a:avLst/>
          </a:prstGeom>
        </p:spPr>
        <p:txBody>
          <a:bodyPr lIns="0" tIns="0"/>
          <a:lstStyle>
            <a:lvl1pPr marL="0" indent="0">
              <a:buNone/>
              <a:defRPr sz="1400">
                <a:latin typeface="Arial" panose="020B0604020202020204" pitchFamily="34" charset="0"/>
              </a:defRPr>
            </a:lvl1pPr>
          </a:lstStyle>
          <a:p>
            <a:pPr lvl="0"/>
            <a:r>
              <a:rPr lang="ru-RU"/>
              <a:t>дубль названия презентации, можно в несколько строк</a:t>
            </a:r>
          </a:p>
        </p:txBody>
      </p:sp>
      <p:sp>
        <p:nvSpPr>
          <p:cNvPr id="8" name="Текст 11">
            <a:extLst>
              <a:ext uri="{FF2B5EF4-FFF2-40B4-BE49-F238E27FC236}">
                <a16:creationId xmlns:a16="http://schemas.microsoft.com/office/drawing/2014/main" id="{745B4881-ECE1-FD9F-CF75-00CA3AD203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79968" y="5188988"/>
            <a:ext cx="7548033" cy="33239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>
              <a:buNone/>
              <a:defRPr lang="ru-RU" sz="7200" cap="all" baseline="0">
                <a:latin typeface="Arial" panose="020B0604020202020204" pitchFamily="34" charset="0"/>
                <a:ea typeface="Euclid Circular A Medium" panose="020B0604000000000000" pitchFamily="34" charset="-52"/>
              </a:defRPr>
            </a:lvl1pPr>
          </a:lstStyle>
          <a:p>
            <a:pPr marL="0" lvl="0"/>
            <a:r>
              <a:rPr lang="ru-RU"/>
              <a:t>ЗДЕСЬ БУДЕТ НАЗВАНИЕ ПРЕЗЕНТАЦИИ </a:t>
            </a:r>
          </a:p>
        </p:txBody>
      </p:sp>
      <p:sp>
        <p:nvSpPr>
          <p:cNvPr id="9" name="Текст 11">
            <a:extLst>
              <a:ext uri="{FF2B5EF4-FFF2-40B4-BE49-F238E27FC236}">
                <a16:creationId xmlns:a16="http://schemas.microsoft.com/office/drawing/2014/main" id="{FAD571BF-D050-AFE9-BA65-5E9593DB835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18672" y="8207058"/>
            <a:ext cx="7548033" cy="4104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>
              <a:buNone/>
              <a:defRPr lang="ru-RU" sz="2667">
                <a:latin typeface="Arial" panose="020B0604020202020204" pitchFamily="34" charset="0"/>
              </a:defRPr>
            </a:lvl1pPr>
          </a:lstStyle>
          <a:p>
            <a:pPr marL="0" lvl="0"/>
            <a:r>
              <a:rPr lang="ru-RU"/>
              <a:t>подзаголовок презентации</a:t>
            </a:r>
          </a:p>
        </p:txBody>
      </p:sp>
      <p:pic>
        <p:nvPicPr>
          <p:cNvPr id="6" name="Рисунок 5" descr="Изображение выглядит как черный, темнота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78DCDFF0-835E-77D3-E643-118F94EFC92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14" y="39938"/>
            <a:ext cx="3498439" cy="1135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074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6843" y="274638"/>
            <a:ext cx="82231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6843" y="1600201"/>
            <a:ext cx="822317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6843" y="6356351"/>
            <a:ext cx="21319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1761" y="6356351"/>
            <a:ext cx="28933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8085" y="6356351"/>
            <a:ext cx="21319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18" Type="http://schemas.openxmlformats.org/officeDocument/2006/relationships/image" Target="../media/image30.png"/><Relationship Id="rId3" Type="http://schemas.openxmlformats.org/officeDocument/2006/relationships/image" Target="../media/image16.png"/><Relationship Id="rId21" Type="http://schemas.openxmlformats.org/officeDocument/2006/relationships/image" Target="../media/image14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" Type="http://schemas.openxmlformats.org/officeDocument/2006/relationships/image" Target="../media/image15.pn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3.png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19" Type="http://schemas.openxmlformats.org/officeDocument/2006/relationships/image" Target="../media/image31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14.png"/><Relationship Id="rId4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jpeg"/><Relationship Id="rId9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png"/><Relationship Id="rId18" Type="http://schemas.openxmlformats.org/officeDocument/2006/relationships/image" Target="../media/image61.png"/><Relationship Id="rId3" Type="http://schemas.openxmlformats.org/officeDocument/2006/relationships/image" Target="../media/image13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image" Target="../media/image47.png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4" Type="http://schemas.openxmlformats.org/officeDocument/2006/relationships/image" Target="../media/image14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14.png"/><Relationship Id="rId7" Type="http://schemas.openxmlformats.org/officeDocument/2006/relationships/image" Target="../media/image6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3" Type="http://schemas.openxmlformats.org/officeDocument/2006/relationships/image" Target="../media/image14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5" Type="http://schemas.openxmlformats.org/officeDocument/2006/relationships/image" Target="../media/image68.png"/><Relationship Id="rId15" Type="http://schemas.openxmlformats.org/officeDocument/2006/relationships/image" Target="../media/image78.png"/><Relationship Id="rId10" Type="http://schemas.openxmlformats.org/officeDocument/2006/relationships/image" Target="../media/image73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image" Target="../media/image7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14.png"/><Relationship Id="rId7" Type="http://schemas.openxmlformats.org/officeDocument/2006/relationships/image" Target="../media/image8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9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5.png"/><Relationship Id="rId7" Type="http://schemas.openxmlformats.org/officeDocument/2006/relationships/image" Target="../media/image97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5" Type="http://schemas.openxmlformats.org/officeDocument/2006/relationships/image" Target="../media/image14.png"/><Relationship Id="rId10" Type="http://schemas.openxmlformats.org/officeDocument/2006/relationships/image" Target="../media/image100.png"/><Relationship Id="rId4" Type="http://schemas.openxmlformats.org/officeDocument/2006/relationships/image" Target="../media/image13.png"/><Relationship Id="rId9" Type="http://schemas.openxmlformats.org/officeDocument/2006/relationships/image" Target="../media/image9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13" Type="http://schemas.openxmlformats.org/officeDocument/2006/relationships/image" Target="../media/image110.png"/><Relationship Id="rId3" Type="http://schemas.openxmlformats.org/officeDocument/2006/relationships/image" Target="../media/image102.png"/><Relationship Id="rId7" Type="http://schemas.openxmlformats.org/officeDocument/2006/relationships/image" Target="../media/image104.png"/><Relationship Id="rId12" Type="http://schemas.openxmlformats.org/officeDocument/2006/relationships/image" Target="../media/image10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08.png"/><Relationship Id="rId5" Type="http://schemas.openxmlformats.org/officeDocument/2006/relationships/image" Target="../media/image13.png"/><Relationship Id="rId10" Type="http://schemas.openxmlformats.org/officeDocument/2006/relationships/image" Target="../media/image107.png"/><Relationship Id="rId4" Type="http://schemas.openxmlformats.org/officeDocument/2006/relationships/image" Target="../media/image103.png"/><Relationship Id="rId9" Type="http://schemas.openxmlformats.org/officeDocument/2006/relationships/image" Target="../media/image10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13" Type="http://schemas.openxmlformats.org/officeDocument/2006/relationships/image" Target="../media/image120.png"/><Relationship Id="rId18" Type="http://schemas.openxmlformats.org/officeDocument/2006/relationships/image" Target="../media/image125.png"/><Relationship Id="rId3" Type="http://schemas.openxmlformats.org/officeDocument/2006/relationships/image" Target="../media/image14.png"/><Relationship Id="rId21" Type="http://schemas.openxmlformats.org/officeDocument/2006/relationships/image" Target="../media/image128.png"/><Relationship Id="rId7" Type="http://schemas.openxmlformats.org/officeDocument/2006/relationships/image" Target="../media/image114.png"/><Relationship Id="rId12" Type="http://schemas.openxmlformats.org/officeDocument/2006/relationships/image" Target="../media/image119.png"/><Relationship Id="rId17" Type="http://schemas.openxmlformats.org/officeDocument/2006/relationships/image" Target="../media/image124.png"/><Relationship Id="rId2" Type="http://schemas.openxmlformats.org/officeDocument/2006/relationships/image" Target="../media/image13.png"/><Relationship Id="rId16" Type="http://schemas.openxmlformats.org/officeDocument/2006/relationships/image" Target="../media/image123.png"/><Relationship Id="rId20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11" Type="http://schemas.openxmlformats.org/officeDocument/2006/relationships/image" Target="../media/image118.png"/><Relationship Id="rId24" Type="http://schemas.openxmlformats.org/officeDocument/2006/relationships/image" Target="../media/image131.png"/><Relationship Id="rId5" Type="http://schemas.openxmlformats.org/officeDocument/2006/relationships/image" Target="../media/image112.png"/><Relationship Id="rId15" Type="http://schemas.openxmlformats.org/officeDocument/2006/relationships/image" Target="../media/image122.png"/><Relationship Id="rId23" Type="http://schemas.openxmlformats.org/officeDocument/2006/relationships/image" Target="../media/image130.png"/><Relationship Id="rId10" Type="http://schemas.openxmlformats.org/officeDocument/2006/relationships/image" Target="../media/image117.png"/><Relationship Id="rId19" Type="http://schemas.openxmlformats.org/officeDocument/2006/relationships/image" Target="../media/image126.png"/><Relationship Id="rId4" Type="http://schemas.openxmlformats.org/officeDocument/2006/relationships/image" Target="../media/image111.png"/><Relationship Id="rId9" Type="http://schemas.openxmlformats.org/officeDocument/2006/relationships/image" Target="../media/image116.png"/><Relationship Id="rId14" Type="http://schemas.openxmlformats.org/officeDocument/2006/relationships/image" Target="../media/image121.png"/><Relationship Id="rId22" Type="http://schemas.openxmlformats.org/officeDocument/2006/relationships/image" Target="../media/image1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2.png"/><Relationship Id="rId5" Type="http://schemas.openxmlformats.org/officeDocument/2006/relationships/image" Target="../media/image135.png"/><Relationship Id="rId4" Type="http://schemas.openxmlformats.org/officeDocument/2006/relationships/image" Target="../media/image1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7" Type="http://schemas.openxmlformats.org/officeDocument/2006/relationships/image" Target="../media/image13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png"/><Relationship Id="rId5" Type="http://schemas.openxmlformats.org/officeDocument/2006/relationships/image" Target="../media/image137.png"/><Relationship Id="rId4" Type="http://schemas.openxmlformats.org/officeDocument/2006/relationships/image" Target="../media/image13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10" Type="http://schemas.openxmlformats.org/officeDocument/2006/relationships/image" Target="../media/image14.png"/><Relationship Id="rId4" Type="http://schemas.openxmlformats.org/officeDocument/2006/relationships/image" Target="../media/image141.png"/><Relationship Id="rId9" Type="http://schemas.openxmlformats.org/officeDocument/2006/relationships/image" Target="../media/image14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8.png"/><Relationship Id="rId4" Type="http://schemas.openxmlformats.org/officeDocument/2006/relationships/image" Target="../media/image1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image" Target="../media/image152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1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54.png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3.png"/><Relationship Id="rId5" Type="http://schemas.openxmlformats.org/officeDocument/2006/relationships/image" Target="../media/image14.png"/><Relationship Id="rId4" Type="http://schemas.openxmlformats.org/officeDocument/2006/relationships/image" Target="../media/image14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13.png"/><Relationship Id="rId7" Type="http://schemas.openxmlformats.org/officeDocument/2006/relationships/image" Target="../media/image157.pn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png"/><Relationship Id="rId5" Type="http://schemas.openxmlformats.org/officeDocument/2006/relationships/image" Target="../media/image156.png"/><Relationship Id="rId4" Type="http://schemas.openxmlformats.org/officeDocument/2006/relationships/image" Target="../media/image1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png"/><Relationship Id="rId3" Type="http://schemas.openxmlformats.org/officeDocument/2006/relationships/image" Target="../media/image160.png"/><Relationship Id="rId7" Type="http://schemas.openxmlformats.org/officeDocument/2006/relationships/image" Target="../media/image14.png"/><Relationship Id="rId12" Type="http://schemas.openxmlformats.org/officeDocument/2006/relationships/image" Target="../media/image167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66.png"/><Relationship Id="rId5" Type="http://schemas.openxmlformats.org/officeDocument/2006/relationships/image" Target="../media/image162.png"/><Relationship Id="rId15" Type="http://schemas.openxmlformats.org/officeDocument/2006/relationships/image" Target="../media/image170.pn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png"/><Relationship Id="rId14" Type="http://schemas.openxmlformats.org/officeDocument/2006/relationships/image" Target="../media/image169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svg"/><Relationship Id="rId13" Type="http://schemas.openxmlformats.org/officeDocument/2006/relationships/image" Target="../media/image179.png"/><Relationship Id="rId18" Type="http://schemas.openxmlformats.org/officeDocument/2006/relationships/image" Target="../media/image184.png"/><Relationship Id="rId26" Type="http://schemas.openxmlformats.org/officeDocument/2006/relationships/image" Target="../media/image14.png"/><Relationship Id="rId3" Type="http://schemas.openxmlformats.org/officeDocument/2006/relationships/oleObject" Target="../embeddings/oleObject1.bin"/><Relationship Id="rId21" Type="http://schemas.openxmlformats.org/officeDocument/2006/relationships/image" Target="../media/image187.png"/><Relationship Id="rId7" Type="http://schemas.openxmlformats.org/officeDocument/2006/relationships/image" Target="../media/image173.svg"/><Relationship Id="rId12" Type="http://schemas.openxmlformats.org/officeDocument/2006/relationships/image" Target="../media/image178.svg"/><Relationship Id="rId17" Type="http://schemas.openxmlformats.org/officeDocument/2006/relationships/image" Target="../media/image183.svg"/><Relationship Id="rId25" Type="http://schemas.openxmlformats.org/officeDocument/2006/relationships/image" Target="../media/image191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2.png"/><Relationship Id="rId20" Type="http://schemas.openxmlformats.org/officeDocument/2006/relationships/image" Target="../media/image18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svg"/><Relationship Id="rId11" Type="http://schemas.openxmlformats.org/officeDocument/2006/relationships/image" Target="../media/image177.jpeg"/><Relationship Id="rId24" Type="http://schemas.openxmlformats.org/officeDocument/2006/relationships/image" Target="../media/image190.png"/><Relationship Id="rId5" Type="http://schemas.openxmlformats.org/officeDocument/2006/relationships/image" Target="../media/image13.png"/><Relationship Id="rId15" Type="http://schemas.openxmlformats.org/officeDocument/2006/relationships/image" Target="../media/image181.png"/><Relationship Id="rId23" Type="http://schemas.openxmlformats.org/officeDocument/2006/relationships/image" Target="../media/image189.svg"/><Relationship Id="rId10" Type="http://schemas.openxmlformats.org/officeDocument/2006/relationships/image" Target="../media/image176.svg"/><Relationship Id="rId19" Type="http://schemas.openxmlformats.org/officeDocument/2006/relationships/image" Target="../media/image185.svg"/><Relationship Id="rId4" Type="http://schemas.openxmlformats.org/officeDocument/2006/relationships/image" Target="../media/image171.emf"/><Relationship Id="rId9" Type="http://schemas.openxmlformats.org/officeDocument/2006/relationships/image" Target="../media/image175.png"/><Relationship Id="rId14" Type="http://schemas.openxmlformats.org/officeDocument/2006/relationships/image" Target="../media/image180.png"/><Relationship Id="rId22" Type="http://schemas.openxmlformats.org/officeDocument/2006/relationships/image" Target="../media/image188.svg"/><Relationship Id="rId27" Type="http://schemas.openxmlformats.org/officeDocument/2006/relationships/image" Target="../media/image19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svg"/><Relationship Id="rId13" Type="http://schemas.openxmlformats.org/officeDocument/2006/relationships/image" Target="../media/image178.svg"/><Relationship Id="rId18" Type="http://schemas.openxmlformats.org/officeDocument/2006/relationships/image" Target="../media/image198.svg"/><Relationship Id="rId3" Type="http://schemas.openxmlformats.org/officeDocument/2006/relationships/oleObject" Target="../embeddings/oleObject2.bin"/><Relationship Id="rId21" Type="http://schemas.openxmlformats.org/officeDocument/2006/relationships/image" Target="../media/image201.svg"/><Relationship Id="rId7" Type="http://schemas.openxmlformats.org/officeDocument/2006/relationships/image" Target="../media/image173.svg"/><Relationship Id="rId12" Type="http://schemas.openxmlformats.org/officeDocument/2006/relationships/image" Target="../media/image177.jpeg"/><Relationship Id="rId17" Type="http://schemas.openxmlformats.org/officeDocument/2006/relationships/image" Target="../media/image197.svg"/><Relationship Id="rId2" Type="http://schemas.openxmlformats.org/officeDocument/2006/relationships/image" Target="../media/image193.png"/><Relationship Id="rId16" Type="http://schemas.openxmlformats.org/officeDocument/2006/relationships/image" Target="../media/image196.png"/><Relationship Id="rId20" Type="http://schemas.openxmlformats.org/officeDocument/2006/relationships/image" Target="../media/image2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2.svg"/><Relationship Id="rId11" Type="http://schemas.openxmlformats.org/officeDocument/2006/relationships/image" Target="../media/image176.svg"/><Relationship Id="rId24" Type="http://schemas.openxmlformats.org/officeDocument/2006/relationships/image" Target="../media/image14.png"/><Relationship Id="rId5" Type="http://schemas.openxmlformats.org/officeDocument/2006/relationships/image" Target="../media/image13.png"/><Relationship Id="rId15" Type="http://schemas.openxmlformats.org/officeDocument/2006/relationships/image" Target="../media/image179.png"/><Relationship Id="rId23" Type="http://schemas.openxmlformats.org/officeDocument/2006/relationships/image" Target="../media/image203.svg"/><Relationship Id="rId10" Type="http://schemas.openxmlformats.org/officeDocument/2006/relationships/image" Target="../media/image175.png"/><Relationship Id="rId19" Type="http://schemas.openxmlformats.org/officeDocument/2006/relationships/image" Target="../media/image199.png"/><Relationship Id="rId4" Type="http://schemas.openxmlformats.org/officeDocument/2006/relationships/image" Target="../media/image171.emf"/><Relationship Id="rId9" Type="http://schemas.openxmlformats.org/officeDocument/2006/relationships/image" Target="../media/image194.png"/><Relationship Id="rId14" Type="http://schemas.openxmlformats.org/officeDocument/2006/relationships/image" Target="../media/image195.png"/><Relationship Id="rId22" Type="http://schemas.openxmlformats.org/officeDocument/2006/relationships/image" Target="../media/image202.png"/></Relationships>
</file>

<file path=ppt/slides/_rels/slide30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13.svg"/><Relationship Id="rId18" Type="http://schemas.openxmlformats.org/officeDocument/2006/relationships/image" Target="../media/image217.svg"/><Relationship Id="rId26" Type="http://schemas.openxmlformats.org/officeDocument/2006/relationships/image" Target="../media/image224.svg"/><Relationship Id="rId39" Type="http://schemas.openxmlformats.org/officeDocument/2006/relationships/image" Target="../media/image188.svg"/><Relationship Id="rId21" Type="http://schemas.openxmlformats.org/officeDocument/2006/relationships/image" Target="../media/image219.svg"/><Relationship Id="rId34" Type="http://schemas.openxmlformats.org/officeDocument/2006/relationships/image" Target="../media/image183.svg"/><Relationship Id="rId42" Type="http://schemas.openxmlformats.org/officeDocument/2006/relationships/image" Target="../media/image232.png"/><Relationship Id="rId7" Type="http://schemas.openxmlformats.org/officeDocument/2006/relationships/image" Target="../media/image207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16.png"/><Relationship Id="rId20" Type="http://schemas.openxmlformats.org/officeDocument/2006/relationships/image" Target="../media/image218.svg"/><Relationship Id="rId29" Type="http://schemas.openxmlformats.org/officeDocument/2006/relationships/image" Target="../media/image227.svg"/><Relationship Id="rId41" Type="http://schemas.openxmlformats.org/officeDocument/2006/relationships/image" Target="../media/image2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6.svg"/><Relationship Id="rId11" Type="http://schemas.openxmlformats.org/officeDocument/2006/relationships/image" Target="../media/image211.svg"/><Relationship Id="rId24" Type="http://schemas.openxmlformats.org/officeDocument/2006/relationships/image" Target="../media/image222.svg"/><Relationship Id="rId32" Type="http://schemas.openxmlformats.org/officeDocument/2006/relationships/image" Target="../media/image228.png"/><Relationship Id="rId37" Type="http://schemas.openxmlformats.org/officeDocument/2006/relationships/image" Target="../media/image186.svg"/><Relationship Id="rId40" Type="http://schemas.openxmlformats.org/officeDocument/2006/relationships/image" Target="../media/image230.png"/><Relationship Id="rId5" Type="http://schemas.openxmlformats.org/officeDocument/2006/relationships/image" Target="../media/image205.jpeg"/><Relationship Id="rId15" Type="http://schemas.openxmlformats.org/officeDocument/2006/relationships/image" Target="../media/image215.svg"/><Relationship Id="rId23" Type="http://schemas.openxmlformats.org/officeDocument/2006/relationships/image" Target="../media/image221.svg"/><Relationship Id="rId28" Type="http://schemas.openxmlformats.org/officeDocument/2006/relationships/image" Target="../media/image226.svg"/><Relationship Id="rId36" Type="http://schemas.openxmlformats.org/officeDocument/2006/relationships/image" Target="../media/image185.svg"/><Relationship Id="rId10" Type="http://schemas.openxmlformats.org/officeDocument/2006/relationships/image" Target="../media/image210.svg"/><Relationship Id="rId19" Type="http://schemas.openxmlformats.org/officeDocument/2006/relationships/image" Target="../media/image177.jpeg"/><Relationship Id="rId31" Type="http://schemas.openxmlformats.org/officeDocument/2006/relationships/image" Target="../media/image14.png"/><Relationship Id="rId4" Type="http://schemas.openxmlformats.org/officeDocument/2006/relationships/image" Target="../media/image204.svg"/><Relationship Id="rId9" Type="http://schemas.openxmlformats.org/officeDocument/2006/relationships/image" Target="../media/image209.svg"/><Relationship Id="rId14" Type="http://schemas.openxmlformats.org/officeDocument/2006/relationships/image" Target="../media/image214.svg"/><Relationship Id="rId22" Type="http://schemas.openxmlformats.org/officeDocument/2006/relationships/image" Target="../media/image220.svg"/><Relationship Id="rId27" Type="http://schemas.openxmlformats.org/officeDocument/2006/relationships/image" Target="../media/image225.svg"/><Relationship Id="rId30" Type="http://schemas.openxmlformats.org/officeDocument/2006/relationships/image" Target="../media/image13.png"/><Relationship Id="rId35" Type="http://schemas.openxmlformats.org/officeDocument/2006/relationships/image" Target="../media/image184.png"/><Relationship Id="rId8" Type="http://schemas.openxmlformats.org/officeDocument/2006/relationships/image" Target="../media/image208.svg"/><Relationship Id="rId3" Type="http://schemas.openxmlformats.org/officeDocument/2006/relationships/image" Target="../media/image175.png"/><Relationship Id="rId12" Type="http://schemas.openxmlformats.org/officeDocument/2006/relationships/image" Target="../media/image212.svg"/><Relationship Id="rId17" Type="http://schemas.openxmlformats.org/officeDocument/2006/relationships/image" Target="../media/image179.png"/><Relationship Id="rId25" Type="http://schemas.openxmlformats.org/officeDocument/2006/relationships/image" Target="../media/image223.svg"/><Relationship Id="rId33" Type="http://schemas.openxmlformats.org/officeDocument/2006/relationships/image" Target="../media/image229.png"/><Relationship Id="rId38" Type="http://schemas.openxmlformats.org/officeDocument/2006/relationships/image" Target="../media/image18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7.svg"/><Relationship Id="rId13" Type="http://schemas.openxmlformats.org/officeDocument/2006/relationships/image" Target="../media/image242.svg"/><Relationship Id="rId3" Type="http://schemas.openxmlformats.org/officeDocument/2006/relationships/image" Target="../media/image14.png"/><Relationship Id="rId7" Type="http://schemas.openxmlformats.org/officeDocument/2006/relationships/image" Target="../media/image236.svg"/><Relationship Id="rId12" Type="http://schemas.openxmlformats.org/officeDocument/2006/relationships/image" Target="../media/image241.svg"/><Relationship Id="rId17" Type="http://schemas.openxmlformats.org/officeDocument/2006/relationships/image" Target="../media/image245.png"/><Relationship Id="rId2" Type="http://schemas.openxmlformats.org/officeDocument/2006/relationships/image" Target="../media/image13.png"/><Relationship Id="rId16" Type="http://schemas.openxmlformats.org/officeDocument/2006/relationships/image" Target="../media/image2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5.svg"/><Relationship Id="rId11" Type="http://schemas.openxmlformats.org/officeDocument/2006/relationships/image" Target="../media/image240.svg"/><Relationship Id="rId5" Type="http://schemas.openxmlformats.org/officeDocument/2006/relationships/image" Target="../media/image234.png"/><Relationship Id="rId15" Type="http://schemas.openxmlformats.org/officeDocument/2006/relationships/image" Target="../media/image149.png"/><Relationship Id="rId10" Type="http://schemas.openxmlformats.org/officeDocument/2006/relationships/image" Target="../media/image239.svg"/><Relationship Id="rId4" Type="http://schemas.openxmlformats.org/officeDocument/2006/relationships/image" Target="../media/image233.svg"/><Relationship Id="rId9" Type="http://schemas.openxmlformats.org/officeDocument/2006/relationships/image" Target="../media/image238.svg"/><Relationship Id="rId14" Type="http://schemas.openxmlformats.org/officeDocument/2006/relationships/image" Target="../media/image243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249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8.png"/><Relationship Id="rId5" Type="http://schemas.openxmlformats.org/officeDocument/2006/relationships/image" Target="../media/image247.png"/><Relationship Id="rId4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6.svg"/><Relationship Id="rId13" Type="http://schemas.openxmlformats.org/officeDocument/2006/relationships/image" Target="../media/image259.png"/><Relationship Id="rId3" Type="http://schemas.openxmlformats.org/officeDocument/2006/relationships/image" Target="../media/image251.png"/><Relationship Id="rId7" Type="http://schemas.openxmlformats.org/officeDocument/2006/relationships/image" Target="../media/image255.svg"/><Relationship Id="rId12" Type="http://schemas.openxmlformats.org/officeDocument/2006/relationships/image" Target="../media/image258.png"/><Relationship Id="rId2" Type="http://schemas.openxmlformats.org/officeDocument/2006/relationships/image" Target="../media/image250.svg"/><Relationship Id="rId16" Type="http://schemas.openxmlformats.org/officeDocument/2006/relationships/image" Target="../media/image26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4.svg"/><Relationship Id="rId11" Type="http://schemas.openxmlformats.org/officeDocument/2006/relationships/image" Target="../media/image257.png"/><Relationship Id="rId5" Type="http://schemas.openxmlformats.org/officeDocument/2006/relationships/image" Target="../media/image253.svg"/><Relationship Id="rId15" Type="http://schemas.openxmlformats.org/officeDocument/2006/relationships/image" Target="../media/image261.png"/><Relationship Id="rId10" Type="http://schemas.openxmlformats.org/officeDocument/2006/relationships/image" Target="../media/image14.png"/><Relationship Id="rId4" Type="http://schemas.openxmlformats.org/officeDocument/2006/relationships/image" Target="../media/image252.svg"/><Relationship Id="rId9" Type="http://schemas.openxmlformats.org/officeDocument/2006/relationships/image" Target="../media/image13.png"/><Relationship Id="rId14" Type="http://schemas.openxmlformats.org/officeDocument/2006/relationships/image" Target="../media/image260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6.png"/><Relationship Id="rId3" Type="http://schemas.openxmlformats.org/officeDocument/2006/relationships/image" Target="../media/image13.png"/><Relationship Id="rId7" Type="http://schemas.openxmlformats.org/officeDocument/2006/relationships/image" Target="../media/image265.png"/><Relationship Id="rId2" Type="http://schemas.openxmlformats.org/officeDocument/2006/relationships/image" Target="../media/image2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4.png"/><Relationship Id="rId5" Type="http://schemas.openxmlformats.org/officeDocument/2006/relationships/image" Target="../media/image264.png"/><Relationship Id="rId4" Type="http://schemas.openxmlformats.org/officeDocument/2006/relationships/image" Target="../media/image1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jpeg"/><Relationship Id="rId3" Type="http://schemas.openxmlformats.org/officeDocument/2006/relationships/image" Target="../media/image13.png"/><Relationship Id="rId7" Type="http://schemas.openxmlformats.org/officeDocument/2006/relationships/image" Target="../media/image270.jpeg"/><Relationship Id="rId2" Type="http://schemas.openxmlformats.org/officeDocument/2006/relationships/image" Target="../media/image26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9.png"/><Relationship Id="rId5" Type="http://schemas.openxmlformats.org/officeDocument/2006/relationships/image" Target="../media/image268.jpeg"/><Relationship Id="rId10" Type="http://schemas.openxmlformats.org/officeDocument/2006/relationships/image" Target="../media/image273.png"/><Relationship Id="rId4" Type="http://schemas.openxmlformats.org/officeDocument/2006/relationships/image" Target="../media/image133.png"/><Relationship Id="rId9" Type="http://schemas.openxmlformats.org/officeDocument/2006/relationships/image" Target="../media/image272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5.jpeg"/><Relationship Id="rId3" Type="http://schemas.openxmlformats.org/officeDocument/2006/relationships/image" Target="../media/image13.png"/><Relationship Id="rId7" Type="http://schemas.openxmlformats.org/officeDocument/2006/relationships/image" Target="../media/image274.jpeg"/><Relationship Id="rId2" Type="http://schemas.openxmlformats.org/officeDocument/2006/relationships/image" Target="../media/image26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3.png"/><Relationship Id="rId5" Type="http://schemas.openxmlformats.org/officeDocument/2006/relationships/image" Target="../media/image269.png"/><Relationship Id="rId10" Type="http://schemas.openxmlformats.org/officeDocument/2006/relationships/image" Target="../media/image277.jpeg"/><Relationship Id="rId4" Type="http://schemas.openxmlformats.org/officeDocument/2006/relationships/image" Target="../media/image133.png"/><Relationship Id="rId9" Type="http://schemas.openxmlformats.org/officeDocument/2006/relationships/image" Target="../media/image276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png"/><Relationship Id="rId3" Type="http://schemas.openxmlformats.org/officeDocument/2006/relationships/image" Target="../media/image13.png"/><Relationship Id="rId7" Type="http://schemas.openxmlformats.org/officeDocument/2006/relationships/image" Target="../media/image281.png"/><Relationship Id="rId12" Type="http://schemas.openxmlformats.org/officeDocument/2006/relationships/image" Target="../media/image286.png"/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285.png"/><Relationship Id="rId5" Type="http://schemas.openxmlformats.org/officeDocument/2006/relationships/image" Target="../media/image280.png"/><Relationship Id="rId10" Type="http://schemas.openxmlformats.org/officeDocument/2006/relationships/image" Target="../media/image284.png"/><Relationship Id="rId4" Type="http://schemas.openxmlformats.org/officeDocument/2006/relationships/image" Target="../media/image279.png"/><Relationship Id="rId9" Type="http://schemas.openxmlformats.org/officeDocument/2006/relationships/image" Target="../media/image28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8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288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2.png"/><Relationship Id="rId3" Type="http://schemas.openxmlformats.org/officeDocument/2006/relationships/image" Target="../media/image290.png"/><Relationship Id="rId7" Type="http://schemas.openxmlformats.org/officeDocument/2006/relationships/image" Target="../media/image291.png"/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29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9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29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9.png"/><Relationship Id="rId3" Type="http://schemas.openxmlformats.org/officeDocument/2006/relationships/image" Target="../media/image297.png"/><Relationship Id="rId7" Type="http://schemas.openxmlformats.org/officeDocument/2006/relationships/image" Target="../media/image298.png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30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png"/><Relationship Id="rId2" Type="http://schemas.openxmlformats.org/officeDocument/2006/relationships/image" Target="../media/image30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1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6.png"/><Relationship Id="rId3" Type="http://schemas.openxmlformats.org/officeDocument/2006/relationships/image" Target="../media/image304.png"/><Relationship Id="rId7" Type="http://schemas.openxmlformats.org/officeDocument/2006/relationships/image" Target="../media/image305.png"/><Relationship Id="rId2" Type="http://schemas.openxmlformats.org/officeDocument/2006/relationships/image" Target="../media/image3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30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0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png"/><Relationship Id="rId3" Type="http://schemas.openxmlformats.org/officeDocument/2006/relationships/image" Target="../media/image310.png"/><Relationship Id="rId7" Type="http://schemas.openxmlformats.org/officeDocument/2006/relationships/image" Target="../media/image311.png"/><Relationship Id="rId2" Type="http://schemas.openxmlformats.org/officeDocument/2006/relationships/image" Target="../media/image3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31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png"/><Relationship Id="rId2" Type="http://schemas.openxmlformats.org/officeDocument/2006/relationships/image" Target="../media/image3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13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3.png"/><Relationship Id="rId3" Type="http://schemas.openxmlformats.org/officeDocument/2006/relationships/image" Target="../media/image316.png"/><Relationship Id="rId7" Type="http://schemas.openxmlformats.org/officeDocument/2006/relationships/image" Target="../media/image317.png"/><Relationship Id="rId2" Type="http://schemas.openxmlformats.org/officeDocument/2006/relationships/image" Target="../media/image3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3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3.png"/><Relationship Id="rId3" Type="http://schemas.openxmlformats.org/officeDocument/2006/relationships/image" Target="../media/image320.png"/><Relationship Id="rId7" Type="http://schemas.openxmlformats.org/officeDocument/2006/relationships/image" Target="../media/image321.png"/><Relationship Id="rId2" Type="http://schemas.openxmlformats.org/officeDocument/2006/relationships/image" Target="../media/image3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3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5.png"/><Relationship Id="rId3" Type="http://schemas.openxmlformats.org/officeDocument/2006/relationships/image" Target="../media/image323.png"/><Relationship Id="rId7" Type="http://schemas.openxmlformats.org/officeDocument/2006/relationships/image" Target="../media/image79.png"/><Relationship Id="rId2" Type="http://schemas.openxmlformats.org/officeDocument/2006/relationships/image" Target="../media/image3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24.png"/><Relationship Id="rId9" Type="http://schemas.openxmlformats.org/officeDocument/2006/relationships/image" Target="../media/image30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327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331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0.png"/><Relationship Id="rId5" Type="http://schemas.openxmlformats.org/officeDocument/2006/relationships/image" Target="../media/image329.png"/><Relationship Id="rId4" Type="http://schemas.openxmlformats.org/officeDocument/2006/relationships/image" Target="../media/image1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334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3.png"/><Relationship Id="rId5" Type="http://schemas.openxmlformats.org/officeDocument/2006/relationships/image" Target="../media/image332.png"/><Relationship Id="rId4" Type="http://schemas.openxmlformats.org/officeDocument/2006/relationships/image" Target="../media/image1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6.png"/><Relationship Id="rId5" Type="http://schemas.openxmlformats.org/officeDocument/2006/relationships/image" Target="../media/image335.png"/><Relationship Id="rId4" Type="http://schemas.openxmlformats.org/officeDocument/2006/relationships/image" Target="../media/image1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8.jpeg"/><Relationship Id="rId5" Type="http://schemas.openxmlformats.org/officeDocument/2006/relationships/image" Target="../media/image337.png"/><Relationship Id="rId4" Type="http://schemas.openxmlformats.org/officeDocument/2006/relationships/image" Target="../media/image1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0.png"/><Relationship Id="rId5" Type="http://schemas.openxmlformats.org/officeDocument/2006/relationships/image" Target="../media/image339.png"/><Relationship Id="rId4" Type="http://schemas.openxmlformats.org/officeDocument/2006/relationships/image" Target="../media/image1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343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2.png"/><Relationship Id="rId5" Type="http://schemas.openxmlformats.org/officeDocument/2006/relationships/image" Target="../media/image341.png"/><Relationship Id="rId4" Type="http://schemas.openxmlformats.org/officeDocument/2006/relationships/image" Target="../media/image1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5.png"/><Relationship Id="rId5" Type="http://schemas.openxmlformats.org/officeDocument/2006/relationships/image" Target="../media/image344.png"/><Relationship Id="rId4" Type="http://schemas.openxmlformats.org/officeDocument/2006/relationships/image" Target="../media/image14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8.png"/><Relationship Id="rId5" Type="http://schemas.openxmlformats.org/officeDocument/2006/relationships/image" Target="../media/image347.png"/><Relationship Id="rId4" Type="http://schemas.openxmlformats.org/officeDocument/2006/relationships/image" Target="../media/image346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3" Type="http://schemas.openxmlformats.org/officeDocument/2006/relationships/image" Target="../media/image349.png"/><Relationship Id="rId7" Type="http://schemas.openxmlformats.org/officeDocument/2006/relationships/image" Target="../media/image35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2.png"/><Relationship Id="rId5" Type="http://schemas.openxmlformats.org/officeDocument/2006/relationships/image" Target="../media/image351.png"/><Relationship Id="rId4" Type="http://schemas.openxmlformats.org/officeDocument/2006/relationships/image" Target="../media/image350.png"/><Relationship Id="rId9" Type="http://schemas.openxmlformats.org/officeDocument/2006/relationships/image" Target="../media/image1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.png"/><Relationship Id="rId5" Type="http://schemas.openxmlformats.org/officeDocument/2006/relationships/image" Target="../media/image355.png"/><Relationship Id="rId4" Type="http://schemas.openxmlformats.org/officeDocument/2006/relationships/image" Target="../media/image35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9.png"/><Relationship Id="rId5" Type="http://schemas.openxmlformats.org/officeDocument/2006/relationships/image" Target="../media/image358.png"/><Relationship Id="rId4" Type="http://schemas.openxmlformats.org/officeDocument/2006/relationships/image" Target="../media/image357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369.svg"/><Relationship Id="rId18" Type="http://schemas.openxmlformats.org/officeDocument/2006/relationships/image" Target="../media/image374.png"/><Relationship Id="rId3" Type="http://schemas.openxmlformats.org/officeDocument/2006/relationships/image" Target="../media/image361.png"/><Relationship Id="rId7" Type="http://schemas.openxmlformats.org/officeDocument/2006/relationships/image" Target="../media/image13.png"/><Relationship Id="rId12" Type="http://schemas.openxmlformats.org/officeDocument/2006/relationships/image" Target="../media/image368.svg"/><Relationship Id="rId17" Type="http://schemas.openxmlformats.org/officeDocument/2006/relationships/image" Target="../media/image373.png"/><Relationship Id="rId2" Type="http://schemas.openxmlformats.org/officeDocument/2006/relationships/image" Target="../media/image360.png"/><Relationship Id="rId16" Type="http://schemas.openxmlformats.org/officeDocument/2006/relationships/image" Target="../media/image37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4.png"/><Relationship Id="rId11" Type="http://schemas.openxmlformats.org/officeDocument/2006/relationships/image" Target="../media/image367.svg"/><Relationship Id="rId5" Type="http://schemas.openxmlformats.org/officeDocument/2006/relationships/image" Target="../media/image363.png"/><Relationship Id="rId15" Type="http://schemas.openxmlformats.org/officeDocument/2006/relationships/image" Target="../media/image371.png"/><Relationship Id="rId10" Type="http://schemas.openxmlformats.org/officeDocument/2006/relationships/image" Target="../media/image366.svg"/><Relationship Id="rId19" Type="http://schemas.openxmlformats.org/officeDocument/2006/relationships/image" Target="../media/image352.png"/><Relationship Id="rId4" Type="http://schemas.openxmlformats.org/officeDocument/2006/relationships/image" Target="../media/image362.png"/><Relationship Id="rId9" Type="http://schemas.openxmlformats.org/officeDocument/2006/relationships/image" Target="../media/image365.png"/><Relationship Id="rId14" Type="http://schemas.openxmlformats.org/officeDocument/2006/relationships/image" Target="../media/image37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8.png"/><Relationship Id="rId5" Type="http://schemas.openxmlformats.org/officeDocument/2006/relationships/image" Target="../media/image377.png"/><Relationship Id="rId4" Type="http://schemas.openxmlformats.org/officeDocument/2006/relationships/image" Target="../media/image376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4.png"/><Relationship Id="rId13" Type="http://schemas.openxmlformats.org/officeDocument/2006/relationships/image" Target="../media/image14.png"/><Relationship Id="rId3" Type="http://schemas.openxmlformats.org/officeDocument/2006/relationships/image" Target="../media/image379.png"/><Relationship Id="rId7" Type="http://schemas.openxmlformats.org/officeDocument/2006/relationships/image" Target="../media/image383.png"/><Relationship Id="rId12" Type="http://schemas.openxmlformats.org/officeDocument/2006/relationships/image" Target="../media/image38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2.png"/><Relationship Id="rId11" Type="http://schemas.openxmlformats.org/officeDocument/2006/relationships/image" Target="../media/image387.png"/><Relationship Id="rId5" Type="http://schemas.openxmlformats.org/officeDocument/2006/relationships/image" Target="../media/image381.png"/><Relationship Id="rId10" Type="http://schemas.openxmlformats.org/officeDocument/2006/relationships/image" Target="../media/image386.png"/><Relationship Id="rId4" Type="http://schemas.openxmlformats.org/officeDocument/2006/relationships/image" Target="../media/image380.png"/><Relationship Id="rId9" Type="http://schemas.openxmlformats.org/officeDocument/2006/relationships/image" Target="../media/image38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3.pn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 1">
            <a:extLst>
              <a:ext uri="{FF2B5EF4-FFF2-40B4-BE49-F238E27FC236}">
                <a16:creationId xmlns:a16="http://schemas.microsoft.com/office/drawing/2014/main" id="{E9CD2243-E16D-34AA-D76A-DCE343655CC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1814" y="3197459"/>
            <a:ext cx="7387364" cy="1231106"/>
          </a:xfrm>
        </p:spPr>
        <p:txBody>
          <a:bodyPr/>
          <a:lstStyle/>
          <a:p>
            <a:r>
              <a:rPr lang="en-US" sz="8000" b="1" dirty="0" err="1"/>
              <a:t>I</a:t>
            </a:r>
            <a:r>
              <a:rPr lang="en-US" sz="5867" b="1" dirty="0" err="1"/>
              <a:t>n</a:t>
            </a:r>
            <a:r>
              <a:rPr lang="en-US" sz="8000" b="1" dirty="0" err="1"/>
              <a:t>S</a:t>
            </a:r>
            <a:r>
              <a:rPr lang="en-US" sz="5867" b="1" dirty="0" err="1"/>
              <a:t>ITE</a:t>
            </a:r>
            <a:endParaRPr lang="ru-RU" sz="5867" dirty="0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A7B36C4-D782-F1B0-9D3F-A7936B63E8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79968" y="5946542"/>
            <a:ext cx="7548033" cy="2298386"/>
          </a:xfrm>
        </p:spPr>
        <p:txBody>
          <a:bodyPr/>
          <a:lstStyle/>
          <a:p>
            <a:r>
              <a:rPr lang="ru-RU" b="1" dirty="0"/>
              <a:t>Страна:</a:t>
            </a:r>
            <a:r>
              <a:rPr lang="en-US" b="1" dirty="0"/>
              <a:t> </a:t>
            </a:r>
            <a:r>
              <a:rPr lang="ru-RU" b="1" dirty="0"/>
              <a:t>Беларусь</a:t>
            </a:r>
          </a:p>
          <a:p>
            <a:r>
              <a:rPr lang="ru-RU" b="1" dirty="0"/>
              <a:t>Город: Брест</a:t>
            </a:r>
          </a:p>
          <a:p>
            <a:r>
              <a:rPr lang="ru-RU" b="1" dirty="0"/>
              <a:t>ВУЗ: Брестский государственный технический университет</a:t>
            </a:r>
            <a:endParaRPr lang="ru-RU" dirty="0"/>
          </a:p>
          <a:p>
            <a:endParaRPr lang="ru-RU" dirty="0"/>
          </a:p>
        </p:txBody>
      </p:sp>
      <p:sp>
        <p:nvSpPr>
          <p:cNvPr id="4" name="Текст 2">
            <a:extLst>
              <a:ext uri="{FF2B5EF4-FFF2-40B4-BE49-F238E27FC236}">
                <a16:creationId xmlns:a16="http://schemas.microsoft.com/office/drawing/2014/main" id="{00A73AF9-D6CB-378C-3ADB-22020807C246}"/>
              </a:ext>
            </a:extLst>
          </p:cNvPr>
          <p:cNvSpPr txBox="1">
            <a:spLocks/>
          </p:cNvSpPr>
          <p:nvPr/>
        </p:nvSpPr>
        <p:spPr>
          <a:xfrm>
            <a:off x="8721690" y="1780996"/>
            <a:ext cx="3243485" cy="7190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ru-RU" sz="5400" kern="1200" cap="all" baseline="0">
                <a:solidFill>
                  <a:schemeClr val="tx1"/>
                </a:solidFill>
                <a:latin typeface="Arial" panose="020B0604020202020204" pitchFamily="34" charset="0"/>
                <a:ea typeface="Euclid Circular A Medium" panose="020B0604000000000000" pitchFamily="34" charset="-5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133" dirty="0"/>
              <a:t>Участник №1:</a:t>
            </a:r>
          </a:p>
          <a:p>
            <a:r>
              <a:rPr lang="ru-RU" sz="2133" dirty="0"/>
              <a:t> </a:t>
            </a:r>
            <a:r>
              <a:rPr lang="ru-RU" sz="2133" dirty="0" err="1"/>
              <a:t>Яконюк</a:t>
            </a:r>
            <a:r>
              <a:rPr lang="ru-RU" sz="2133" dirty="0"/>
              <a:t> </a:t>
            </a:r>
            <a:r>
              <a:rPr lang="ru-RU" sz="2133" dirty="0" err="1"/>
              <a:t>александра</a:t>
            </a:r>
            <a:endParaRPr lang="ru-RU" sz="2133" dirty="0"/>
          </a:p>
        </p:txBody>
      </p:sp>
      <p:sp>
        <p:nvSpPr>
          <p:cNvPr id="5" name="Текст 2">
            <a:extLst>
              <a:ext uri="{FF2B5EF4-FFF2-40B4-BE49-F238E27FC236}">
                <a16:creationId xmlns:a16="http://schemas.microsoft.com/office/drawing/2014/main" id="{F1BCC533-DA7B-2E3C-33E7-7F54C7F6BE28}"/>
              </a:ext>
            </a:extLst>
          </p:cNvPr>
          <p:cNvSpPr txBox="1">
            <a:spLocks/>
          </p:cNvSpPr>
          <p:nvPr/>
        </p:nvSpPr>
        <p:spPr>
          <a:xfrm>
            <a:off x="8721690" y="4191042"/>
            <a:ext cx="3243485" cy="7190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ru-RU" sz="5400" kern="1200" cap="all" baseline="0">
                <a:solidFill>
                  <a:schemeClr val="tx1"/>
                </a:solidFill>
                <a:latin typeface="Arial" panose="020B0604020202020204" pitchFamily="34" charset="0"/>
                <a:ea typeface="Euclid Circular A Medium" panose="020B0604000000000000" pitchFamily="34" charset="-5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133" dirty="0"/>
              <a:t>Участник №2:</a:t>
            </a:r>
          </a:p>
          <a:p>
            <a:r>
              <a:rPr lang="ru-RU" sz="2133" dirty="0" err="1"/>
              <a:t>Шрамук</a:t>
            </a:r>
            <a:r>
              <a:rPr lang="ru-RU" sz="2133" dirty="0"/>
              <a:t> </a:t>
            </a:r>
            <a:r>
              <a:rPr lang="ru-RU" sz="2133" dirty="0" err="1"/>
              <a:t>татьяна</a:t>
            </a:r>
            <a:endParaRPr lang="ru-RU" sz="2133" dirty="0"/>
          </a:p>
        </p:txBody>
      </p:sp>
      <p:sp>
        <p:nvSpPr>
          <p:cNvPr id="6" name="Текст 2">
            <a:extLst>
              <a:ext uri="{FF2B5EF4-FFF2-40B4-BE49-F238E27FC236}">
                <a16:creationId xmlns:a16="http://schemas.microsoft.com/office/drawing/2014/main" id="{67D5F6FD-180B-35F0-74F7-9AF082C3A028}"/>
              </a:ext>
            </a:extLst>
          </p:cNvPr>
          <p:cNvSpPr txBox="1">
            <a:spLocks/>
          </p:cNvSpPr>
          <p:nvPr/>
        </p:nvSpPr>
        <p:spPr>
          <a:xfrm>
            <a:off x="8721690" y="6601088"/>
            <a:ext cx="3243485" cy="101444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ru-RU" sz="5400" kern="1200" cap="all" baseline="0">
                <a:solidFill>
                  <a:schemeClr val="tx1"/>
                </a:solidFill>
                <a:latin typeface="Arial" panose="020B0604020202020204" pitchFamily="34" charset="0"/>
                <a:ea typeface="Euclid Circular A Medium" panose="020B0604000000000000" pitchFamily="34" charset="-5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133" dirty="0"/>
              <a:t>Преподаватель:</a:t>
            </a:r>
          </a:p>
          <a:p>
            <a:r>
              <a:rPr lang="ru-RU" sz="2133" dirty="0"/>
              <a:t>Воробей </a:t>
            </a:r>
            <a:r>
              <a:rPr lang="ru-RU" sz="2133" dirty="0" err="1"/>
              <a:t>александр</a:t>
            </a:r>
            <a:r>
              <a:rPr lang="ru-RU" sz="2133" dirty="0"/>
              <a:t> </a:t>
            </a:r>
            <a:r>
              <a:rPr lang="ru-RU" sz="2133" dirty="0" err="1"/>
              <a:t>владимирович</a:t>
            </a:r>
            <a:endParaRPr lang="ru-RU" sz="2133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3707347-A944-4B43-4A3A-888B9E415F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812" t="32360" r="812" b="21507"/>
          <a:stretch>
            <a:fillRect/>
          </a:stretch>
        </p:blipFill>
        <p:spPr>
          <a:xfrm>
            <a:off x="12523298" y="3461745"/>
            <a:ext cx="1891380" cy="18913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25D2540-1702-733F-6DF4-83F5E8E773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38" t="31345" r="18759" b="13303"/>
          <a:stretch>
            <a:fillRect/>
          </a:stretch>
        </p:blipFill>
        <p:spPr>
          <a:xfrm>
            <a:off x="12523299" y="835305"/>
            <a:ext cx="1891379" cy="18913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3B597EA-F7D9-3672-3137-F83E290CB2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13" r="5003"/>
          <a:stretch>
            <a:fillRect/>
          </a:stretch>
        </p:blipFill>
        <p:spPr>
          <a:xfrm>
            <a:off x="12523302" y="6088186"/>
            <a:ext cx="1891381" cy="18913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2318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A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1" y="1763997"/>
            <a:ext cx="16268701" cy="5620478"/>
          </a:xfrm>
          <a:custGeom>
            <a:avLst/>
            <a:gdLst/>
            <a:ahLst/>
            <a:cxnLst/>
            <a:rect l="l" t="t" r="r" b="b"/>
            <a:pathLst>
              <a:path w="18892363" h="5620478">
                <a:moveTo>
                  <a:pt x="0" y="0"/>
                </a:moveTo>
                <a:lnTo>
                  <a:pt x="18892363" y="0"/>
                </a:lnTo>
                <a:lnTo>
                  <a:pt x="18892363" y="5620478"/>
                </a:lnTo>
                <a:lnTo>
                  <a:pt x="0" y="56204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7000"/>
            </a:blip>
            <a:stretch>
              <a:fillRect l="-11125" r="-5003"/>
            </a:stretch>
          </a:blipFill>
        </p:spPr>
        <p:txBody>
          <a:bodyPr/>
          <a:lstStyle/>
          <a:p>
            <a:endParaRPr lang="ru-BY" dirty="0"/>
          </a:p>
        </p:txBody>
      </p:sp>
      <p:grpSp>
        <p:nvGrpSpPr>
          <p:cNvPr id="3" name="Group 3"/>
          <p:cNvGrpSpPr/>
          <p:nvPr/>
        </p:nvGrpSpPr>
        <p:grpSpPr>
          <a:xfrm>
            <a:off x="4305920" y="-122939"/>
            <a:ext cx="7345385" cy="9240441"/>
            <a:chOff x="0" y="-28575"/>
            <a:chExt cx="2176410" cy="273790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76410" cy="2709333"/>
            </a:xfrm>
            <a:custGeom>
              <a:avLst/>
              <a:gdLst/>
              <a:ahLst/>
              <a:cxnLst/>
              <a:rect l="l" t="t" r="r" b="b"/>
              <a:pathLst>
                <a:path w="2176410" h="2709333">
                  <a:moveTo>
                    <a:pt x="0" y="0"/>
                  </a:moveTo>
                  <a:lnTo>
                    <a:pt x="2176410" y="0"/>
                  </a:lnTo>
                  <a:lnTo>
                    <a:pt x="217641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>
                <a:alpha val="67843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176410" cy="2737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7118293" y="160776"/>
            <a:ext cx="1720636" cy="472971"/>
          </a:xfrm>
          <a:custGeom>
            <a:avLst/>
            <a:gdLst/>
            <a:ahLst/>
            <a:cxnLst/>
            <a:rect l="l" t="t" r="r" b="b"/>
            <a:pathLst>
              <a:path w="1720636" h="472971">
                <a:moveTo>
                  <a:pt x="0" y="0"/>
                </a:moveTo>
                <a:lnTo>
                  <a:pt x="1720636" y="0"/>
                </a:lnTo>
                <a:lnTo>
                  <a:pt x="1720636" y="472971"/>
                </a:lnTo>
                <a:lnTo>
                  <a:pt x="0" y="472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5000"/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556687" y="3230253"/>
            <a:ext cx="6957572" cy="116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01"/>
              </a:lnSpc>
            </a:pPr>
            <a:r>
              <a:rPr lang="en-US" sz="12001" spc="-1200" dirty="0" err="1">
                <a:solidFill>
                  <a:srgbClr val="475384"/>
                </a:solidFill>
                <a:effectLst>
                  <a:outerShdw blurRad="50800" dist="38100" sx="102000" sy="102000" algn="l" rotWithShape="0">
                    <a:srgbClr val="475384">
                      <a:alpha val="65000"/>
                    </a:srgbClr>
                  </a:outerShdw>
                </a:effectLst>
                <a:latin typeface="Forum"/>
                <a:ea typeface="Forum"/>
                <a:cs typeface="Forum"/>
                <a:sym typeface="Forum"/>
              </a:rPr>
              <a:t>поток</a:t>
            </a:r>
            <a:endParaRPr lang="en-US" sz="12001" spc="-1200" dirty="0">
              <a:solidFill>
                <a:srgbClr val="475384"/>
              </a:solidFill>
              <a:effectLst>
                <a:outerShdw blurRad="50800" dist="38100" sx="102000" sy="102000" algn="l" rotWithShape="0">
                  <a:srgbClr val="475384">
                    <a:alpha val="65000"/>
                  </a:srgbClr>
                </a:outerShdw>
              </a:effectLst>
              <a:latin typeface="Forum"/>
              <a:ea typeface="Forum"/>
              <a:cs typeface="Forum"/>
              <a:sym typeface="Forum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17240" y="4341168"/>
            <a:ext cx="6957392" cy="2308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98"/>
              </a:lnSpc>
              <a:spcBef>
                <a:spcPct val="0"/>
              </a:spcBef>
            </a:pPr>
            <a:r>
              <a:rPr lang="en-US" sz="1681" spc="205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СИНЕРГИЯ ПРОШЛОГО, НАСТОЯЩЕГО И БУДУЩЕГО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823771" y="2611128"/>
            <a:ext cx="6300752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"/>
              </a:lnSpc>
            </a:pP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Создание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круглогодичного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кластера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для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отдыха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и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творчества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молодежи</a:t>
            </a:r>
            <a:endParaRPr lang="en-US" sz="1149" spc="140" dirty="0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  <a:p>
            <a:pPr algn="ctr">
              <a:lnSpc>
                <a:spcPts val="1229"/>
              </a:lnSpc>
              <a:spcBef>
                <a:spcPct val="0"/>
              </a:spcBef>
            </a:pP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(г. </a:t>
            </a:r>
            <a:r>
              <a:rPr lang="en-US" sz="1149" spc="140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Рыбинск</a:t>
            </a:r>
            <a:r>
              <a:rPr lang="en-US" sz="1149" spc="140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).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31050" y="8583294"/>
            <a:ext cx="2597200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3"/>
              </a:lnSpc>
              <a:spcBef>
                <a:spcPct val="0"/>
              </a:spcBef>
            </a:pPr>
            <a:r>
              <a:rPr lang="en-US" sz="1667" spc="203" dirty="0" err="1">
                <a:solidFill>
                  <a:srgbClr val="9E9E9E"/>
                </a:solidFill>
                <a:latin typeface="Intro"/>
                <a:ea typeface="Intro"/>
                <a:cs typeface="Intro"/>
                <a:sym typeface="Intro"/>
              </a:rPr>
              <a:t>Брест</a:t>
            </a:r>
            <a:r>
              <a:rPr lang="en-US" sz="1667" spc="203" dirty="0">
                <a:solidFill>
                  <a:srgbClr val="9E9E9E"/>
                </a:solidFill>
                <a:latin typeface="Intro"/>
                <a:ea typeface="Intro"/>
                <a:cs typeface="Intro"/>
                <a:sym typeface="Intro"/>
              </a:rPr>
              <a:t>, </a:t>
            </a:r>
            <a:r>
              <a:rPr lang="en-US" sz="1667" spc="203" dirty="0" err="1">
                <a:solidFill>
                  <a:srgbClr val="9E9E9E"/>
                </a:solidFill>
                <a:latin typeface="Intro"/>
                <a:ea typeface="Intro"/>
                <a:cs typeface="Intro"/>
                <a:sym typeface="Intro"/>
              </a:rPr>
              <a:t>БрГТУ</a:t>
            </a:r>
            <a:r>
              <a:rPr lang="en-US" sz="1667" spc="203" dirty="0">
                <a:solidFill>
                  <a:srgbClr val="9E9E9E"/>
                </a:solidFill>
                <a:latin typeface="Intro"/>
                <a:ea typeface="Intro"/>
                <a:cs typeface="Intro"/>
                <a:sym typeface="Intro"/>
              </a:rPr>
              <a:t>, 2026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6661252" y="4240550"/>
            <a:ext cx="2748443" cy="2748443"/>
            <a:chOff x="0" y="0"/>
            <a:chExt cx="4792129" cy="479212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9000"/>
              </a:blip>
              <a:stretch>
                <a:fillRect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19749" y="6716291"/>
            <a:ext cx="1459472" cy="1459472"/>
          </a:xfrm>
          <a:custGeom>
            <a:avLst/>
            <a:gdLst/>
            <a:ahLst/>
            <a:cxnLst/>
            <a:rect l="l" t="t" r="r" b="b"/>
            <a:pathLst>
              <a:path w="1459472" h="1459472">
                <a:moveTo>
                  <a:pt x="0" y="0"/>
                </a:moveTo>
                <a:lnTo>
                  <a:pt x="1459472" y="0"/>
                </a:lnTo>
                <a:lnTo>
                  <a:pt x="1459472" y="1459472"/>
                </a:lnTo>
                <a:lnTo>
                  <a:pt x="0" y="14594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48365" y="486777"/>
            <a:ext cx="7554058" cy="6334382"/>
            <a:chOff x="0" y="0"/>
            <a:chExt cx="11132792" cy="933529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132793" cy="9335294"/>
            </a:xfrm>
            <a:custGeom>
              <a:avLst/>
              <a:gdLst/>
              <a:ahLst/>
              <a:cxnLst/>
              <a:rect l="l" t="t" r="r" b="b"/>
              <a:pathLst>
                <a:path w="11132793" h="9335294">
                  <a:moveTo>
                    <a:pt x="0" y="0"/>
                  </a:moveTo>
                  <a:lnTo>
                    <a:pt x="11132793" y="0"/>
                  </a:lnTo>
                  <a:lnTo>
                    <a:pt x="11132793" y="9335294"/>
                  </a:lnTo>
                  <a:lnTo>
                    <a:pt x="0" y="93352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9306" r="-9306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7506282" y="969174"/>
            <a:ext cx="8965609" cy="5525685"/>
            <a:chOff x="0" y="0"/>
            <a:chExt cx="14256512" cy="87865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256513" cy="8786575"/>
            </a:xfrm>
            <a:custGeom>
              <a:avLst/>
              <a:gdLst/>
              <a:ahLst/>
              <a:cxnLst/>
              <a:rect l="l" t="t" r="r" b="b"/>
              <a:pathLst>
                <a:path w="14256513" h="8786575">
                  <a:moveTo>
                    <a:pt x="0" y="0"/>
                  </a:moveTo>
                  <a:lnTo>
                    <a:pt x="14256513" y="0"/>
                  </a:lnTo>
                  <a:lnTo>
                    <a:pt x="14256513" y="8786575"/>
                  </a:lnTo>
                  <a:lnTo>
                    <a:pt x="0" y="87865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7352" b="-7352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0851592" y="6871670"/>
            <a:ext cx="1147652" cy="1011027"/>
          </a:xfrm>
          <a:custGeom>
            <a:avLst/>
            <a:gdLst/>
            <a:ahLst/>
            <a:cxnLst/>
            <a:rect l="l" t="t" r="r" b="b"/>
            <a:pathLst>
              <a:path w="1147652" h="1011027">
                <a:moveTo>
                  <a:pt x="0" y="0"/>
                </a:moveTo>
                <a:lnTo>
                  <a:pt x="1147652" y="0"/>
                </a:lnTo>
                <a:lnTo>
                  <a:pt x="1147652" y="1011027"/>
                </a:lnTo>
                <a:lnTo>
                  <a:pt x="0" y="101102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65000"/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-408335" y="6415905"/>
            <a:ext cx="18036925" cy="51444"/>
            <a:chOff x="0" y="0"/>
            <a:chExt cx="5344274" cy="152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344274" cy="15243"/>
            </a:xfrm>
            <a:custGeom>
              <a:avLst/>
              <a:gdLst/>
              <a:ahLst/>
              <a:cxnLst/>
              <a:rect l="l" t="t" r="r" b="b"/>
              <a:pathLst>
                <a:path w="5344274" h="15243">
                  <a:moveTo>
                    <a:pt x="0" y="0"/>
                  </a:moveTo>
                  <a:lnTo>
                    <a:pt x="5344274" y="0"/>
                  </a:lnTo>
                  <a:lnTo>
                    <a:pt x="5344274" y="15243"/>
                  </a:lnTo>
                  <a:lnTo>
                    <a:pt x="0" y="15243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5344274" cy="152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20748" y="6177699"/>
            <a:ext cx="466370" cy="46637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79332" y="7015935"/>
            <a:ext cx="136081" cy="13608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79332" y="7296502"/>
            <a:ext cx="136081" cy="13608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279332" y="7684729"/>
            <a:ext cx="136081" cy="136081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3831" y="6310782"/>
            <a:ext cx="200205" cy="200205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94902"/>
              </a:srgbClr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922697" y="6235748"/>
            <a:ext cx="466370" cy="466370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055780" y="6367247"/>
            <a:ext cx="200205" cy="200205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94902"/>
              </a:srgbClr>
            </a:solidFill>
          </p:spPr>
        </p:sp>
        <p:sp>
          <p:nvSpPr>
            <p:cNvPr id="34" name="TextBox 3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613572" y="6218461"/>
            <a:ext cx="466370" cy="466370"/>
            <a:chOff x="0" y="0"/>
            <a:chExt cx="812800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5746655" y="6378018"/>
            <a:ext cx="200205" cy="200205"/>
            <a:chOff x="0" y="0"/>
            <a:chExt cx="812800" cy="8128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94902"/>
              </a:srgbClr>
            </a:solidFill>
          </p:spPr>
        </p:sp>
        <p:sp>
          <p:nvSpPr>
            <p:cNvPr id="40" name="TextBox 4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41" name="Freeform 41"/>
          <p:cNvSpPr/>
          <p:nvPr/>
        </p:nvSpPr>
        <p:spPr>
          <a:xfrm>
            <a:off x="236306" y="6984228"/>
            <a:ext cx="935928" cy="1007598"/>
          </a:xfrm>
          <a:custGeom>
            <a:avLst/>
            <a:gdLst/>
            <a:ahLst/>
            <a:cxnLst/>
            <a:rect l="l" t="t" r="r" b="b"/>
            <a:pathLst>
              <a:path w="935928" h="1007598">
                <a:moveTo>
                  <a:pt x="0" y="0"/>
                </a:moveTo>
                <a:lnTo>
                  <a:pt x="935927" y="0"/>
                </a:lnTo>
                <a:lnTo>
                  <a:pt x="935927" y="1007598"/>
                </a:lnTo>
                <a:lnTo>
                  <a:pt x="0" y="10075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5000"/>
            </a:blip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951936" y="6725647"/>
            <a:ext cx="3980494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8"/>
              </a:lnSpc>
              <a:spcBef>
                <a:spcPct val="0"/>
              </a:spcBef>
            </a:pPr>
            <a:r>
              <a:rPr lang="en-US" sz="1998" spc="243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климат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619727" y="6998290"/>
            <a:ext cx="3351910" cy="169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Температура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Умеренно-континентальный климат (средняя t января −10°C, июля +18°C).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Ветер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Преобладающие юго-западные и западные ветры со стороны водохранилища. 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Инсоляция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Недостаток света в зимний период. Вывод: большая площадь остекления павильона.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endParaRPr lang="en-US" sz="992" spc="121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12208552" y="7036274"/>
            <a:ext cx="3578581" cy="1551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Локация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Участок между Авиационным и Педагогическим колледжами (улица Луначарского / улица Пушкина).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Окружение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Образовательный кластер. Основные пользователи — студенты 16–22 лет.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Рельеф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: Относительно ровный, с небольшим уклоном в сторону реки.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endParaRPr lang="en-US" sz="992" spc="121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grpSp>
        <p:nvGrpSpPr>
          <p:cNvPr id="47" name="Group 47"/>
          <p:cNvGrpSpPr/>
          <p:nvPr/>
        </p:nvGrpSpPr>
        <p:grpSpPr>
          <a:xfrm>
            <a:off x="6432306" y="7043956"/>
            <a:ext cx="136081" cy="136081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49" name="TextBox 4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32306" y="7560955"/>
            <a:ext cx="136081" cy="136081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52" name="TextBox 5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6432306" y="7933526"/>
            <a:ext cx="136081" cy="136081"/>
            <a:chOff x="0" y="0"/>
            <a:chExt cx="812800" cy="81280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55" name="TextBox 5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1999244" y="7053516"/>
            <a:ext cx="149542" cy="136081"/>
            <a:chOff x="0" y="0"/>
            <a:chExt cx="893202" cy="81280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893202" cy="812800"/>
            </a:xfrm>
            <a:custGeom>
              <a:avLst/>
              <a:gdLst/>
              <a:ahLst/>
              <a:cxnLst/>
              <a:rect l="l" t="t" r="r" b="b"/>
              <a:pathLst>
                <a:path w="893202" h="812800">
                  <a:moveTo>
                    <a:pt x="446601" y="0"/>
                  </a:moveTo>
                  <a:cubicBezTo>
                    <a:pt x="199950" y="0"/>
                    <a:pt x="0" y="181951"/>
                    <a:pt x="0" y="406400"/>
                  </a:cubicBezTo>
                  <a:cubicBezTo>
                    <a:pt x="0" y="630849"/>
                    <a:pt x="199950" y="812800"/>
                    <a:pt x="446601" y="812800"/>
                  </a:cubicBezTo>
                  <a:cubicBezTo>
                    <a:pt x="693252" y="812800"/>
                    <a:pt x="893202" y="630849"/>
                    <a:pt x="893202" y="406400"/>
                  </a:cubicBezTo>
                  <a:cubicBezTo>
                    <a:pt x="893202" y="181951"/>
                    <a:pt x="693252" y="0"/>
                    <a:pt x="446601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58" name="TextBox 58"/>
            <p:cNvSpPr txBox="1"/>
            <p:nvPr/>
          </p:nvSpPr>
          <p:spPr>
            <a:xfrm>
              <a:off x="83738" y="76200"/>
              <a:ext cx="725727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1999244" y="7599172"/>
            <a:ext cx="149542" cy="136081"/>
            <a:chOff x="0" y="0"/>
            <a:chExt cx="893202" cy="81280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893202" cy="812800"/>
            </a:xfrm>
            <a:custGeom>
              <a:avLst/>
              <a:gdLst/>
              <a:ahLst/>
              <a:cxnLst/>
              <a:rect l="l" t="t" r="r" b="b"/>
              <a:pathLst>
                <a:path w="893202" h="812800">
                  <a:moveTo>
                    <a:pt x="446601" y="0"/>
                  </a:moveTo>
                  <a:cubicBezTo>
                    <a:pt x="199950" y="0"/>
                    <a:pt x="0" y="181951"/>
                    <a:pt x="0" y="406400"/>
                  </a:cubicBezTo>
                  <a:cubicBezTo>
                    <a:pt x="0" y="630849"/>
                    <a:pt x="199950" y="812800"/>
                    <a:pt x="446601" y="812800"/>
                  </a:cubicBezTo>
                  <a:cubicBezTo>
                    <a:pt x="693252" y="812800"/>
                    <a:pt x="893202" y="630849"/>
                    <a:pt x="893202" y="406400"/>
                  </a:cubicBezTo>
                  <a:cubicBezTo>
                    <a:pt x="893202" y="181951"/>
                    <a:pt x="693252" y="0"/>
                    <a:pt x="446601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61" name="TextBox 61"/>
            <p:cNvSpPr txBox="1"/>
            <p:nvPr/>
          </p:nvSpPr>
          <p:spPr>
            <a:xfrm>
              <a:off x="83738" y="76200"/>
              <a:ext cx="725727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1999244" y="7999910"/>
            <a:ext cx="149542" cy="136081"/>
            <a:chOff x="0" y="0"/>
            <a:chExt cx="893202" cy="81280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893202" cy="812800"/>
            </a:xfrm>
            <a:custGeom>
              <a:avLst/>
              <a:gdLst/>
              <a:ahLst/>
              <a:cxnLst/>
              <a:rect l="l" t="t" r="r" b="b"/>
              <a:pathLst>
                <a:path w="893202" h="812800">
                  <a:moveTo>
                    <a:pt x="446601" y="0"/>
                  </a:moveTo>
                  <a:cubicBezTo>
                    <a:pt x="199950" y="0"/>
                    <a:pt x="0" y="181951"/>
                    <a:pt x="0" y="406400"/>
                  </a:cubicBezTo>
                  <a:cubicBezTo>
                    <a:pt x="0" y="630849"/>
                    <a:pt x="199950" y="812800"/>
                    <a:pt x="446601" y="812800"/>
                  </a:cubicBezTo>
                  <a:cubicBezTo>
                    <a:pt x="693252" y="812800"/>
                    <a:pt x="893202" y="630849"/>
                    <a:pt x="893202" y="406400"/>
                  </a:cubicBezTo>
                  <a:cubicBezTo>
                    <a:pt x="893202" y="181951"/>
                    <a:pt x="693252" y="0"/>
                    <a:pt x="446601" y="0"/>
                  </a:cubicBezTo>
                  <a:close/>
                </a:path>
              </a:pathLst>
            </a:custGeom>
            <a:solidFill>
              <a:srgbClr val="475384">
                <a:alpha val="94902"/>
              </a:srgbClr>
            </a:solidFill>
          </p:spPr>
        </p:sp>
        <p:sp>
          <p:nvSpPr>
            <p:cNvPr id="64" name="TextBox 64"/>
            <p:cNvSpPr txBox="1"/>
            <p:nvPr/>
          </p:nvSpPr>
          <p:spPr>
            <a:xfrm>
              <a:off x="83738" y="76200"/>
              <a:ext cx="725727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66" name="Group 66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117" name="Freeform 1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8" name="Group 118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119" name="Freeform 1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0" name="Group 120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121" name="Freeform 1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2" name="Group 122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123" name="Freeform 1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4" name="Group 124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125" name="Freeform 1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6" name="Group 126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127" name="Freeform 1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8" name="Group 128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129" name="Freeform 1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0" name="Group 130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131" name="Freeform 1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2" name="Group 132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133" name="Freeform 1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4" name="Group 134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135" name="Freeform 1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6" name="Group 136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137" name="Freeform 1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8" name="Group 138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139" name="Freeform 1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0" name="Group 140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141" name="Freeform 1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2" name="Group 142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43" name="Freeform 1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4" name="Group 144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45" name="Freeform 1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6" name="Group 146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47" name="Freeform 1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8" name="Group 148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49" name="Freeform 1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0" name="Group 150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51" name="Freeform 1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2" name="Group 152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53" name="Freeform 1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4" name="Group 154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6" name="Group 156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57" name="Freeform 1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8" name="Group 158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0" name="Group 160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61" name="Freeform 1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2" name="Group 162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63" name="Freeform 1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4" name="Group 164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65" name="Freeform 1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6" name="Group 166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67" name="Freeform 1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8" name="Group 168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69" name="Freeform 1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70" name="AutoShape 170"/>
          <p:cNvSpPr/>
          <p:nvPr/>
        </p:nvSpPr>
        <p:spPr>
          <a:xfrm>
            <a:off x="908050" y="1216822"/>
            <a:ext cx="0" cy="509396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1" name="AutoShape 171"/>
          <p:cNvSpPr/>
          <p:nvPr/>
        </p:nvSpPr>
        <p:spPr>
          <a:xfrm>
            <a:off x="908051" y="1216821"/>
            <a:ext cx="7034133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2" name="AutoShape 172"/>
          <p:cNvSpPr/>
          <p:nvPr/>
        </p:nvSpPr>
        <p:spPr>
          <a:xfrm>
            <a:off x="8359123" y="1216821"/>
            <a:ext cx="7034133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3" name="AutoShape 173"/>
          <p:cNvSpPr/>
          <p:nvPr/>
        </p:nvSpPr>
        <p:spPr>
          <a:xfrm>
            <a:off x="8362836" y="6310781"/>
            <a:ext cx="7034133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4" name="AutoShape 174"/>
          <p:cNvSpPr/>
          <p:nvPr/>
        </p:nvSpPr>
        <p:spPr>
          <a:xfrm>
            <a:off x="7881226" y="1217285"/>
            <a:ext cx="82943" cy="5118867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5" name="AutoShape 175"/>
          <p:cNvSpPr/>
          <p:nvPr/>
        </p:nvSpPr>
        <p:spPr>
          <a:xfrm>
            <a:off x="8391410" y="1214515"/>
            <a:ext cx="0" cy="509396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6" name="AutoShape 176"/>
          <p:cNvSpPr/>
          <p:nvPr/>
        </p:nvSpPr>
        <p:spPr>
          <a:xfrm>
            <a:off x="15351250" y="1240988"/>
            <a:ext cx="0" cy="509396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7" name="AutoShape 177"/>
          <p:cNvSpPr/>
          <p:nvPr/>
        </p:nvSpPr>
        <p:spPr>
          <a:xfrm flipH="1">
            <a:off x="890905" y="6311013"/>
            <a:ext cx="704703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8" name="Freeform 178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4502" r="-12834"/>
            </a:stretch>
          </a:blipFill>
        </p:spPr>
      </p:sp>
      <p:grpSp>
        <p:nvGrpSpPr>
          <p:cNvPr id="179" name="Group 179"/>
          <p:cNvGrpSpPr/>
          <p:nvPr/>
        </p:nvGrpSpPr>
        <p:grpSpPr>
          <a:xfrm>
            <a:off x="3603847" y="2854275"/>
            <a:ext cx="2781794" cy="2642202"/>
            <a:chOff x="0" y="0"/>
            <a:chExt cx="812800" cy="812800"/>
          </a:xfrm>
        </p:grpSpPr>
        <p:sp>
          <p:nvSpPr>
            <p:cNvPr id="180" name="Freeform 1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18824"/>
              </a:srgbClr>
            </a:solidFill>
          </p:spPr>
        </p:sp>
        <p:sp>
          <p:nvSpPr>
            <p:cNvPr id="181" name="TextBox 18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 dirty="0"/>
            </a:p>
          </p:txBody>
        </p:sp>
      </p:grpSp>
      <p:sp>
        <p:nvSpPr>
          <p:cNvPr id="182" name="TextBox 182"/>
          <p:cNvSpPr txBox="1"/>
          <p:nvPr/>
        </p:nvSpPr>
        <p:spPr>
          <a:xfrm>
            <a:off x="-9547" y="697346"/>
            <a:ext cx="16278393" cy="40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893" spc="352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ГРАДОСТРОИТЕЛЬНЫЙ АНАЛИЗ:ПРОЕКТ В СТРУКТУРЕ ГОРОДА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236306" y="6725647"/>
            <a:ext cx="3980494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8"/>
              </a:lnSpc>
              <a:spcBef>
                <a:spcPct val="0"/>
              </a:spcBef>
            </a:pPr>
            <a:r>
              <a:rPr lang="en-US" sz="1998" spc="243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городской контекст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10358633" y="6725816"/>
            <a:ext cx="6735075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8"/>
              </a:lnSpc>
              <a:spcBef>
                <a:spcPct val="0"/>
              </a:spcBef>
            </a:pPr>
            <a:r>
              <a:rPr lang="en-US" sz="1998" spc="243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проектируемый участок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1455425" y="7006409"/>
            <a:ext cx="335191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Рыбинск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— второй по величине город </a:t>
            </a: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Ярославской области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Уникальный исторический центр (код «</a:t>
            </a:r>
            <a:r>
              <a:rPr lang="en-US" sz="992" u="sng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дореволюционных вывесок</a:t>
            </a: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»).</a:t>
            </a:r>
          </a:p>
          <a:p>
            <a:pPr>
              <a:lnSpc>
                <a:spcPts val="1061"/>
              </a:lnSpc>
              <a:spcBef>
                <a:spcPct val="0"/>
              </a:spcBef>
            </a:pPr>
            <a:r>
              <a:rPr lang="en-US" sz="992" spc="12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Крупный промышленный и образовательный центр (связь с авиастроением).</a:t>
            </a:r>
          </a:p>
        </p:txBody>
      </p:sp>
      <p:grpSp>
        <p:nvGrpSpPr>
          <p:cNvPr id="186" name="Group 186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87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88" name="Freeform 188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89" name="TextBox 189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grpSp>
          <p:nvGrpSpPr>
            <p:cNvPr id="190" name="Group 190"/>
            <p:cNvGrpSpPr/>
            <p:nvPr/>
          </p:nvGrpSpPr>
          <p:grpSpPr>
            <a:xfrm>
              <a:off x="2776455" y="166679"/>
              <a:ext cx="194362" cy="194362"/>
              <a:chOff x="0" y="0"/>
              <a:chExt cx="812800" cy="812800"/>
            </a:xfrm>
          </p:grpSpPr>
          <p:sp>
            <p:nvSpPr>
              <p:cNvPr id="191" name="Freeform 19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92" name="TextBox 192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93" name="Group 193"/>
            <p:cNvGrpSpPr/>
            <p:nvPr/>
          </p:nvGrpSpPr>
          <p:grpSpPr>
            <a:xfrm>
              <a:off x="4863166" y="166679"/>
              <a:ext cx="194362" cy="194362"/>
              <a:chOff x="0" y="0"/>
              <a:chExt cx="812800" cy="812800"/>
            </a:xfrm>
          </p:grpSpPr>
          <p:sp>
            <p:nvSpPr>
              <p:cNvPr id="194" name="Freeform 19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95" name="TextBox 195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96" name="Group 196"/>
            <p:cNvGrpSpPr/>
            <p:nvPr/>
          </p:nvGrpSpPr>
          <p:grpSpPr>
            <a:xfrm>
              <a:off x="8198703" y="166679"/>
              <a:ext cx="194362" cy="194362"/>
              <a:chOff x="0" y="0"/>
              <a:chExt cx="812800" cy="812800"/>
            </a:xfrm>
          </p:grpSpPr>
          <p:sp>
            <p:nvSpPr>
              <p:cNvPr id="197" name="Freeform 19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98" name="TextBox 198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99" name="Group 199"/>
            <p:cNvGrpSpPr/>
            <p:nvPr/>
          </p:nvGrpSpPr>
          <p:grpSpPr>
            <a:xfrm>
              <a:off x="11806578" y="166679"/>
              <a:ext cx="194362" cy="194362"/>
              <a:chOff x="0" y="0"/>
              <a:chExt cx="812800" cy="812800"/>
            </a:xfrm>
          </p:grpSpPr>
          <p:sp>
            <p:nvSpPr>
              <p:cNvPr id="200" name="Freeform 20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01" name="TextBox 201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02" name="Group 202"/>
            <p:cNvGrpSpPr/>
            <p:nvPr/>
          </p:nvGrpSpPr>
          <p:grpSpPr>
            <a:xfrm>
              <a:off x="15442112" y="166679"/>
              <a:ext cx="194362" cy="194362"/>
              <a:chOff x="0" y="0"/>
              <a:chExt cx="812800" cy="812800"/>
            </a:xfrm>
          </p:grpSpPr>
          <p:sp>
            <p:nvSpPr>
              <p:cNvPr id="203" name="Freeform 20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04" name="TextBox 204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05" name="Group 205"/>
            <p:cNvGrpSpPr/>
            <p:nvPr/>
          </p:nvGrpSpPr>
          <p:grpSpPr>
            <a:xfrm>
              <a:off x="19445867" y="166679"/>
              <a:ext cx="194362" cy="194362"/>
              <a:chOff x="0" y="0"/>
              <a:chExt cx="812800" cy="812800"/>
            </a:xfrm>
          </p:grpSpPr>
          <p:sp>
            <p:nvSpPr>
              <p:cNvPr id="206" name="Freeform 20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07" name="TextBox 207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sp>
          <p:nvSpPr>
            <p:cNvPr id="208" name="TextBox 208"/>
            <p:cNvSpPr txBox="1"/>
            <p:nvPr/>
          </p:nvSpPr>
          <p:spPr>
            <a:xfrm>
              <a:off x="500072" y="117771"/>
              <a:ext cx="2225849" cy="29360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FFFFFF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КОНТЕКСТ</a:t>
              </a:r>
            </a:p>
          </p:txBody>
        </p:sp>
        <p:sp>
          <p:nvSpPr>
            <p:cNvPr id="209" name="TextBox 209"/>
            <p:cNvSpPr txBox="1"/>
            <p:nvPr/>
          </p:nvSpPr>
          <p:spPr>
            <a:xfrm>
              <a:off x="3021351" y="117771"/>
              <a:ext cx="1860036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КОНЦЕПТ</a:t>
              </a:r>
            </a:p>
          </p:txBody>
        </p:sp>
        <p:sp>
          <p:nvSpPr>
            <p:cNvPr id="210" name="TextBox 210"/>
            <p:cNvSpPr txBox="1"/>
            <p:nvPr/>
          </p:nvSpPr>
          <p:spPr>
            <a:xfrm>
              <a:off x="5105560" y="117769"/>
              <a:ext cx="3111364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НОВОЕ ЗДАНИЕ</a:t>
              </a:r>
            </a:p>
          </p:txBody>
        </p:sp>
        <p:sp>
          <p:nvSpPr>
            <p:cNvPr id="211" name="TextBox 211"/>
            <p:cNvSpPr txBox="1"/>
            <p:nvPr/>
          </p:nvSpPr>
          <p:spPr>
            <a:xfrm>
              <a:off x="8393943" y="117769"/>
              <a:ext cx="3501488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МУЛЬТИКОМФОРТ</a:t>
              </a:r>
            </a:p>
          </p:txBody>
        </p:sp>
        <p:sp>
          <p:nvSpPr>
            <p:cNvPr id="212" name="TextBox 212"/>
            <p:cNvSpPr txBox="1"/>
            <p:nvPr/>
          </p:nvSpPr>
          <p:spPr>
            <a:xfrm>
              <a:off x="12045217" y="128800"/>
              <a:ext cx="3368360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РЕКОНСТРУКЦИЯ</a:t>
              </a:r>
            </a:p>
          </p:txBody>
        </p:sp>
        <p:sp>
          <p:nvSpPr>
            <p:cNvPr id="213" name="TextBox 213"/>
            <p:cNvSpPr txBox="1"/>
            <p:nvPr/>
          </p:nvSpPr>
          <p:spPr>
            <a:xfrm>
              <a:off x="15677220" y="117769"/>
              <a:ext cx="3780857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ОТКРЫТОЕ ПРО-ВО</a:t>
              </a:r>
            </a:p>
          </p:txBody>
        </p:sp>
        <p:sp>
          <p:nvSpPr>
            <p:cNvPr id="214" name="TextBox 214"/>
            <p:cNvSpPr txBox="1"/>
            <p:nvPr/>
          </p:nvSpPr>
          <p:spPr>
            <a:xfrm>
              <a:off x="19680974" y="117771"/>
              <a:ext cx="1653912" cy="2906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683"/>
                </a:lnSpc>
                <a:spcBef>
                  <a:spcPct val="0"/>
                </a:spcBef>
              </a:pPr>
              <a:r>
                <a:rPr lang="en-US" sz="1573" spc="191" dirty="0">
                  <a:solidFill>
                    <a:srgbClr val="475384"/>
                  </a:solidFill>
                  <a:latin typeface="Arcade Gamer"/>
                  <a:ea typeface="Arcade Gamer"/>
                  <a:cs typeface="Arcade Gamer"/>
                  <a:sym typeface="Arcade Gamer"/>
                </a:rPr>
                <a:t>ДЕТАЛИ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14205210" y="2166388"/>
            <a:ext cx="1131355" cy="1131355"/>
          </a:xfrm>
          <a:custGeom>
            <a:avLst/>
            <a:gdLst/>
            <a:ahLst/>
            <a:cxnLst/>
            <a:rect l="l" t="t" r="r" b="b"/>
            <a:pathLst>
              <a:path w="1131355" h="1131355">
                <a:moveTo>
                  <a:pt x="0" y="0"/>
                </a:moveTo>
                <a:lnTo>
                  <a:pt x="1131355" y="0"/>
                </a:lnTo>
                <a:lnTo>
                  <a:pt x="1131355" y="1131355"/>
                </a:lnTo>
                <a:lnTo>
                  <a:pt x="0" y="1131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4203187" y="3647724"/>
            <a:ext cx="1131355" cy="1131355"/>
          </a:xfrm>
          <a:custGeom>
            <a:avLst/>
            <a:gdLst/>
            <a:ahLst/>
            <a:cxnLst/>
            <a:rect l="l" t="t" r="r" b="b"/>
            <a:pathLst>
              <a:path w="1131355" h="1131355">
                <a:moveTo>
                  <a:pt x="0" y="0"/>
                </a:moveTo>
                <a:lnTo>
                  <a:pt x="1131355" y="0"/>
                </a:lnTo>
                <a:lnTo>
                  <a:pt x="1131355" y="1131355"/>
                </a:lnTo>
                <a:lnTo>
                  <a:pt x="0" y="1131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4180456" y="5124637"/>
            <a:ext cx="1131355" cy="1131355"/>
          </a:xfrm>
          <a:custGeom>
            <a:avLst/>
            <a:gdLst/>
            <a:ahLst/>
            <a:cxnLst/>
            <a:rect l="l" t="t" r="r" b="b"/>
            <a:pathLst>
              <a:path w="1131355" h="1131355">
                <a:moveTo>
                  <a:pt x="0" y="0"/>
                </a:moveTo>
                <a:lnTo>
                  <a:pt x="1131355" y="0"/>
                </a:lnTo>
                <a:lnTo>
                  <a:pt x="1131355" y="1131355"/>
                </a:lnTo>
                <a:lnTo>
                  <a:pt x="0" y="1131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4168858" y="6535962"/>
            <a:ext cx="1131355" cy="1131355"/>
          </a:xfrm>
          <a:custGeom>
            <a:avLst/>
            <a:gdLst/>
            <a:ahLst/>
            <a:cxnLst/>
            <a:rect l="l" t="t" r="r" b="b"/>
            <a:pathLst>
              <a:path w="1131355" h="1131355">
                <a:moveTo>
                  <a:pt x="0" y="0"/>
                </a:moveTo>
                <a:lnTo>
                  <a:pt x="1131355" y="0"/>
                </a:lnTo>
                <a:lnTo>
                  <a:pt x="1131355" y="1131355"/>
                </a:lnTo>
                <a:lnTo>
                  <a:pt x="0" y="1131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940651" y="942976"/>
            <a:ext cx="7077748" cy="7369293"/>
            <a:chOff x="0" y="0"/>
            <a:chExt cx="26737056" cy="27838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6737056" cy="27838400"/>
            </a:xfrm>
            <a:custGeom>
              <a:avLst/>
              <a:gdLst/>
              <a:ahLst/>
              <a:cxnLst/>
              <a:rect l="l" t="t" r="r" b="b"/>
              <a:pathLst>
                <a:path w="26737056" h="27838400">
                  <a:moveTo>
                    <a:pt x="0" y="0"/>
                  </a:moveTo>
                  <a:lnTo>
                    <a:pt x="26737056" y="0"/>
                  </a:lnTo>
                  <a:lnTo>
                    <a:pt x="26737056" y="27838400"/>
                  </a:lnTo>
                  <a:lnTo>
                    <a:pt x="0" y="27838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02" r="-302"/>
              </a:stretch>
            </a:blipFill>
          </p:spPr>
        </p:sp>
      </p:grpSp>
      <p:sp>
        <p:nvSpPr>
          <p:cNvPr id="13" name="Freeform 13"/>
          <p:cNvSpPr/>
          <p:nvPr/>
        </p:nvSpPr>
        <p:spPr>
          <a:xfrm>
            <a:off x="15370" y="4995684"/>
            <a:ext cx="1011755" cy="3656088"/>
          </a:xfrm>
          <a:custGeom>
            <a:avLst/>
            <a:gdLst/>
            <a:ahLst/>
            <a:cxnLst/>
            <a:rect l="l" t="t" r="r" b="b"/>
            <a:pathLst>
              <a:path w="1011755" h="3656088">
                <a:moveTo>
                  <a:pt x="0" y="0"/>
                </a:moveTo>
                <a:lnTo>
                  <a:pt x="1011755" y="0"/>
                </a:lnTo>
                <a:lnTo>
                  <a:pt x="1011755" y="3656088"/>
                </a:lnTo>
                <a:lnTo>
                  <a:pt x="0" y="36560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22312"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7" name="Group 117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8" name="Freeform 1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9" name="TextBox 119"/>
          <p:cNvSpPr txBox="1"/>
          <p:nvPr/>
        </p:nvSpPr>
        <p:spPr>
          <a:xfrm>
            <a:off x="19322" y="8468929"/>
            <a:ext cx="646421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2"/>
              </a:lnSpc>
              <a:spcBef>
                <a:spcPct val="0"/>
              </a:spcBef>
            </a:pPr>
            <a:r>
              <a:rPr lang="en-US" sz="1478" spc="18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ПРОЕКТИРУЕМЫЙ УЧАСТОК</a:t>
            </a:r>
          </a:p>
        </p:txBody>
      </p:sp>
      <p:grpSp>
        <p:nvGrpSpPr>
          <p:cNvPr id="120" name="Group 120"/>
          <p:cNvGrpSpPr/>
          <p:nvPr/>
        </p:nvGrpSpPr>
        <p:grpSpPr>
          <a:xfrm>
            <a:off x="985941" y="8418366"/>
            <a:ext cx="313705" cy="313705"/>
            <a:chOff x="0" y="0"/>
            <a:chExt cx="812800" cy="812800"/>
          </a:xfrm>
        </p:grpSpPr>
        <p:sp>
          <p:nvSpPr>
            <p:cNvPr id="121" name="Freeform 1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7AAAA"/>
            </a:solidFill>
          </p:spPr>
        </p:sp>
        <p:sp>
          <p:nvSpPr>
            <p:cNvPr id="122" name="TextBox 12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23" name="Freeform 123"/>
          <p:cNvSpPr/>
          <p:nvPr/>
        </p:nvSpPr>
        <p:spPr>
          <a:xfrm>
            <a:off x="4899252" y="3782066"/>
            <a:ext cx="461570" cy="461570"/>
          </a:xfrm>
          <a:custGeom>
            <a:avLst/>
            <a:gdLst/>
            <a:ahLst/>
            <a:cxnLst/>
            <a:rect l="l" t="t" r="r" b="b"/>
            <a:pathLst>
              <a:path w="461570" h="461570">
                <a:moveTo>
                  <a:pt x="0" y="0"/>
                </a:moveTo>
                <a:lnTo>
                  <a:pt x="461570" y="0"/>
                </a:lnTo>
                <a:lnTo>
                  <a:pt x="461570" y="461571"/>
                </a:lnTo>
                <a:lnTo>
                  <a:pt x="0" y="4615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7000"/>
            </a:blip>
            <a:stretch>
              <a:fillRect/>
            </a:stretch>
          </a:blipFill>
        </p:spPr>
      </p:sp>
      <p:sp>
        <p:nvSpPr>
          <p:cNvPr id="124" name="Freeform 124"/>
          <p:cNvSpPr/>
          <p:nvPr/>
        </p:nvSpPr>
        <p:spPr>
          <a:xfrm>
            <a:off x="5130037" y="4012852"/>
            <a:ext cx="461570" cy="461570"/>
          </a:xfrm>
          <a:custGeom>
            <a:avLst/>
            <a:gdLst/>
            <a:ahLst/>
            <a:cxnLst/>
            <a:rect l="l" t="t" r="r" b="b"/>
            <a:pathLst>
              <a:path w="461570" h="461570">
                <a:moveTo>
                  <a:pt x="0" y="0"/>
                </a:moveTo>
                <a:lnTo>
                  <a:pt x="461571" y="0"/>
                </a:lnTo>
                <a:lnTo>
                  <a:pt x="461571" y="461570"/>
                </a:lnTo>
                <a:lnTo>
                  <a:pt x="0" y="4615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7000"/>
            </a:blip>
            <a:stretch>
              <a:fillRect/>
            </a:stretch>
          </a:blipFill>
        </p:spPr>
      </p:sp>
      <p:sp>
        <p:nvSpPr>
          <p:cNvPr id="125" name="Freeform 125"/>
          <p:cNvSpPr/>
          <p:nvPr/>
        </p:nvSpPr>
        <p:spPr>
          <a:xfrm>
            <a:off x="4250029" y="4417716"/>
            <a:ext cx="461570" cy="461570"/>
          </a:xfrm>
          <a:custGeom>
            <a:avLst/>
            <a:gdLst/>
            <a:ahLst/>
            <a:cxnLst/>
            <a:rect l="l" t="t" r="r" b="b"/>
            <a:pathLst>
              <a:path w="461570" h="461570">
                <a:moveTo>
                  <a:pt x="0" y="0"/>
                </a:moveTo>
                <a:lnTo>
                  <a:pt x="461571" y="0"/>
                </a:lnTo>
                <a:lnTo>
                  <a:pt x="461571" y="461570"/>
                </a:lnTo>
                <a:lnTo>
                  <a:pt x="0" y="4615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7000"/>
            </a:blip>
            <a:stretch>
              <a:fillRect/>
            </a:stretch>
          </a:blipFill>
        </p:spPr>
      </p:sp>
      <p:sp>
        <p:nvSpPr>
          <p:cNvPr id="126" name="Freeform 126"/>
          <p:cNvSpPr/>
          <p:nvPr/>
        </p:nvSpPr>
        <p:spPr>
          <a:xfrm>
            <a:off x="3848827" y="5172782"/>
            <a:ext cx="461570" cy="461570"/>
          </a:xfrm>
          <a:custGeom>
            <a:avLst/>
            <a:gdLst/>
            <a:ahLst/>
            <a:cxnLst/>
            <a:rect l="l" t="t" r="r" b="b"/>
            <a:pathLst>
              <a:path w="461570" h="461570">
                <a:moveTo>
                  <a:pt x="0" y="0"/>
                </a:moveTo>
                <a:lnTo>
                  <a:pt x="461571" y="0"/>
                </a:lnTo>
                <a:lnTo>
                  <a:pt x="461571" y="461571"/>
                </a:lnTo>
                <a:lnTo>
                  <a:pt x="0" y="4615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7000"/>
            </a:blip>
            <a:stretch>
              <a:fillRect/>
            </a:stretch>
          </a:blipFill>
        </p:spPr>
      </p:sp>
      <p:sp>
        <p:nvSpPr>
          <p:cNvPr id="127" name="Freeform 127"/>
          <p:cNvSpPr/>
          <p:nvPr/>
        </p:nvSpPr>
        <p:spPr>
          <a:xfrm>
            <a:off x="5591608" y="6799188"/>
            <a:ext cx="461570" cy="461570"/>
          </a:xfrm>
          <a:custGeom>
            <a:avLst/>
            <a:gdLst/>
            <a:ahLst/>
            <a:cxnLst/>
            <a:rect l="l" t="t" r="r" b="b"/>
            <a:pathLst>
              <a:path w="461570" h="461570">
                <a:moveTo>
                  <a:pt x="0" y="0"/>
                </a:moveTo>
                <a:lnTo>
                  <a:pt x="461570" y="0"/>
                </a:lnTo>
                <a:lnTo>
                  <a:pt x="461570" y="461571"/>
                </a:lnTo>
                <a:lnTo>
                  <a:pt x="0" y="4615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5000"/>
            </a:blip>
            <a:stretch>
              <a:fillRect/>
            </a:stretch>
          </a:blipFill>
        </p:spPr>
      </p:sp>
      <p:sp>
        <p:nvSpPr>
          <p:cNvPr id="128" name="Freeform 128"/>
          <p:cNvSpPr/>
          <p:nvPr/>
        </p:nvSpPr>
        <p:spPr>
          <a:xfrm>
            <a:off x="1036241" y="2844003"/>
            <a:ext cx="418328" cy="418328"/>
          </a:xfrm>
          <a:custGeom>
            <a:avLst/>
            <a:gdLst/>
            <a:ahLst/>
            <a:cxnLst/>
            <a:rect l="l" t="t" r="r" b="b"/>
            <a:pathLst>
              <a:path w="418328" h="418328">
                <a:moveTo>
                  <a:pt x="0" y="0"/>
                </a:moveTo>
                <a:lnTo>
                  <a:pt x="418328" y="0"/>
                </a:lnTo>
                <a:lnTo>
                  <a:pt x="418328" y="418328"/>
                </a:lnTo>
                <a:lnTo>
                  <a:pt x="0" y="41832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60000"/>
            </a:blip>
            <a:stretch>
              <a:fillRect/>
            </a:stretch>
          </a:blipFill>
        </p:spPr>
      </p:sp>
      <p:sp>
        <p:nvSpPr>
          <p:cNvPr id="129" name="Freeform 129"/>
          <p:cNvSpPr/>
          <p:nvPr/>
        </p:nvSpPr>
        <p:spPr>
          <a:xfrm>
            <a:off x="6685961" y="4719847"/>
            <a:ext cx="418328" cy="418328"/>
          </a:xfrm>
          <a:custGeom>
            <a:avLst/>
            <a:gdLst/>
            <a:ahLst/>
            <a:cxnLst/>
            <a:rect l="l" t="t" r="r" b="b"/>
            <a:pathLst>
              <a:path w="418328" h="418328">
                <a:moveTo>
                  <a:pt x="0" y="0"/>
                </a:moveTo>
                <a:lnTo>
                  <a:pt x="418329" y="0"/>
                </a:lnTo>
                <a:lnTo>
                  <a:pt x="418329" y="418328"/>
                </a:lnTo>
                <a:lnTo>
                  <a:pt x="0" y="41832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65000"/>
            </a:blip>
            <a:stretch>
              <a:fillRect/>
            </a:stretch>
          </a:blipFill>
        </p:spPr>
      </p:sp>
      <p:sp>
        <p:nvSpPr>
          <p:cNvPr id="130" name="Freeform 130"/>
          <p:cNvSpPr/>
          <p:nvPr/>
        </p:nvSpPr>
        <p:spPr>
          <a:xfrm>
            <a:off x="5651297" y="3661240"/>
            <a:ext cx="418328" cy="418328"/>
          </a:xfrm>
          <a:custGeom>
            <a:avLst/>
            <a:gdLst/>
            <a:ahLst/>
            <a:cxnLst/>
            <a:rect l="l" t="t" r="r" b="b"/>
            <a:pathLst>
              <a:path w="418328" h="418328">
                <a:moveTo>
                  <a:pt x="0" y="0"/>
                </a:moveTo>
                <a:lnTo>
                  <a:pt x="418328" y="0"/>
                </a:lnTo>
                <a:lnTo>
                  <a:pt x="418328" y="418329"/>
                </a:lnTo>
                <a:lnTo>
                  <a:pt x="0" y="41832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31" name="Freeform 131"/>
          <p:cNvSpPr/>
          <p:nvPr/>
        </p:nvSpPr>
        <p:spPr>
          <a:xfrm>
            <a:off x="7577619" y="5096868"/>
            <a:ext cx="418328" cy="418328"/>
          </a:xfrm>
          <a:custGeom>
            <a:avLst/>
            <a:gdLst/>
            <a:ahLst/>
            <a:cxnLst/>
            <a:rect l="l" t="t" r="r" b="b"/>
            <a:pathLst>
              <a:path w="418328" h="418328">
                <a:moveTo>
                  <a:pt x="0" y="0"/>
                </a:moveTo>
                <a:lnTo>
                  <a:pt x="418328" y="0"/>
                </a:lnTo>
                <a:lnTo>
                  <a:pt x="418328" y="418329"/>
                </a:lnTo>
                <a:lnTo>
                  <a:pt x="0" y="41832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65000"/>
            </a:blip>
            <a:stretch>
              <a:fillRect/>
            </a:stretch>
          </a:blipFill>
        </p:spPr>
      </p:sp>
      <p:sp>
        <p:nvSpPr>
          <p:cNvPr id="132" name="Freeform 132"/>
          <p:cNvSpPr/>
          <p:nvPr/>
        </p:nvSpPr>
        <p:spPr>
          <a:xfrm>
            <a:off x="4654967" y="2313039"/>
            <a:ext cx="383649" cy="383649"/>
          </a:xfrm>
          <a:custGeom>
            <a:avLst/>
            <a:gdLst/>
            <a:ahLst/>
            <a:cxnLst/>
            <a:rect l="l" t="t" r="r" b="b"/>
            <a:pathLst>
              <a:path w="383649" h="383649">
                <a:moveTo>
                  <a:pt x="0" y="0"/>
                </a:moveTo>
                <a:lnTo>
                  <a:pt x="383649" y="0"/>
                </a:lnTo>
                <a:lnTo>
                  <a:pt x="383649" y="383649"/>
                </a:lnTo>
                <a:lnTo>
                  <a:pt x="0" y="38364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7000"/>
            </a:blip>
            <a:stretch>
              <a:fillRect/>
            </a:stretch>
          </a:blipFill>
        </p:spPr>
      </p:sp>
      <p:sp>
        <p:nvSpPr>
          <p:cNvPr id="133" name="Freeform 133"/>
          <p:cNvSpPr/>
          <p:nvPr/>
        </p:nvSpPr>
        <p:spPr>
          <a:xfrm>
            <a:off x="2061216" y="971043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3" y="0"/>
                </a:lnTo>
                <a:lnTo>
                  <a:pt x="350643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0000"/>
            </a:blip>
            <a:stretch>
              <a:fillRect/>
            </a:stretch>
          </a:blipFill>
        </p:spPr>
      </p:sp>
      <p:sp>
        <p:nvSpPr>
          <p:cNvPr id="134" name="Freeform 134"/>
          <p:cNvSpPr/>
          <p:nvPr/>
        </p:nvSpPr>
        <p:spPr>
          <a:xfrm>
            <a:off x="4711601" y="1421154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3" y="0"/>
                </a:lnTo>
                <a:lnTo>
                  <a:pt x="350643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7000"/>
            </a:blip>
            <a:stretch>
              <a:fillRect/>
            </a:stretch>
          </a:blipFill>
        </p:spPr>
      </p:sp>
      <p:sp>
        <p:nvSpPr>
          <p:cNvPr id="135" name="Freeform 135"/>
          <p:cNvSpPr/>
          <p:nvPr/>
        </p:nvSpPr>
        <p:spPr>
          <a:xfrm>
            <a:off x="6364104" y="6543531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4" y="0"/>
                </a:lnTo>
                <a:lnTo>
                  <a:pt x="350644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5000"/>
            </a:blip>
            <a:stretch>
              <a:fillRect/>
            </a:stretch>
          </a:blipFill>
        </p:spPr>
      </p:sp>
      <p:sp>
        <p:nvSpPr>
          <p:cNvPr id="136" name="Freeform 136"/>
          <p:cNvSpPr/>
          <p:nvPr/>
        </p:nvSpPr>
        <p:spPr>
          <a:xfrm>
            <a:off x="6122600" y="7618209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4" y="0"/>
                </a:lnTo>
                <a:lnTo>
                  <a:pt x="350644" y="350644"/>
                </a:lnTo>
                <a:lnTo>
                  <a:pt x="0" y="3506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5000"/>
            </a:blip>
            <a:stretch>
              <a:fillRect/>
            </a:stretch>
          </a:blipFill>
        </p:spPr>
      </p:sp>
      <p:sp>
        <p:nvSpPr>
          <p:cNvPr id="137" name="Freeform 137"/>
          <p:cNvSpPr/>
          <p:nvPr/>
        </p:nvSpPr>
        <p:spPr>
          <a:xfrm>
            <a:off x="4604073" y="7267566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4" y="0"/>
                </a:lnTo>
                <a:lnTo>
                  <a:pt x="350644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7000"/>
            </a:blip>
            <a:stretch>
              <a:fillRect/>
            </a:stretch>
          </a:blipFill>
        </p:spPr>
      </p:sp>
      <p:sp>
        <p:nvSpPr>
          <p:cNvPr id="138" name="Freeform 138"/>
          <p:cNvSpPr/>
          <p:nvPr/>
        </p:nvSpPr>
        <p:spPr>
          <a:xfrm>
            <a:off x="3437817" y="7843094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3" y="0"/>
                </a:lnTo>
                <a:lnTo>
                  <a:pt x="350643" y="350644"/>
                </a:lnTo>
                <a:lnTo>
                  <a:pt x="0" y="3506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7000"/>
            </a:blip>
            <a:stretch>
              <a:fillRect/>
            </a:stretch>
          </a:blipFill>
        </p:spPr>
      </p:sp>
      <p:sp>
        <p:nvSpPr>
          <p:cNvPr id="139" name="Freeform 139"/>
          <p:cNvSpPr/>
          <p:nvPr/>
        </p:nvSpPr>
        <p:spPr>
          <a:xfrm>
            <a:off x="3251428" y="6473086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3" y="0"/>
                </a:lnTo>
                <a:lnTo>
                  <a:pt x="350643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7000"/>
            </a:blip>
            <a:stretch>
              <a:fillRect/>
            </a:stretch>
          </a:blipFill>
        </p:spPr>
      </p:sp>
      <p:sp>
        <p:nvSpPr>
          <p:cNvPr id="140" name="Freeform 140"/>
          <p:cNvSpPr/>
          <p:nvPr/>
        </p:nvSpPr>
        <p:spPr>
          <a:xfrm>
            <a:off x="4654967" y="5330739"/>
            <a:ext cx="350643" cy="350643"/>
          </a:xfrm>
          <a:custGeom>
            <a:avLst/>
            <a:gdLst/>
            <a:ahLst/>
            <a:cxnLst/>
            <a:rect l="l" t="t" r="r" b="b"/>
            <a:pathLst>
              <a:path w="350643" h="350643">
                <a:moveTo>
                  <a:pt x="0" y="0"/>
                </a:moveTo>
                <a:lnTo>
                  <a:pt x="350644" y="0"/>
                </a:lnTo>
                <a:lnTo>
                  <a:pt x="350644" y="350643"/>
                </a:lnTo>
                <a:lnTo>
                  <a:pt x="0" y="3506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7000"/>
            </a:blip>
            <a:stretch>
              <a:fillRect/>
            </a:stretch>
          </a:blipFill>
        </p:spPr>
      </p:sp>
      <p:sp>
        <p:nvSpPr>
          <p:cNvPr id="141" name="Freeform 141"/>
          <p:cNvSpPr/>
          <p:nvPr/>
        </p:nvSpPr>
        <p:spPr>
          <a:xfrm>
            <a:off x="1595080" y="4170855"/>
            <a:ext cx="338714" cy="338714"/>
          </a:xfrm>
          <a:custGeom>
            <a:avLst/>
            <a:gdLst/>
            <a:ahLst/>
            <a:cxnLst/>
            <a:rect l="l" t="t" r="r" b="b"/>
            <a:pathLst>
              <a:path w="338714" h="338714">
                <a:moveTo>
                  <a:pt x="0" y="0"/>
                </a:moveTo>
                <a:lnTo>
                  <a:pt x="338713" y="0"/>
                </a:lnTo>
                <a:lnTo>
                  <a:pt x="338713" y="338713"/>
                </a:lnTo>
                <a:lnTo>
                  <a:pt x="0" y="33871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60000"/>
            </a:blip>
            <a:stretch>
              <a:fillRect/>
            </a:stretch>
          </a:blipFill>
        </p:spPr>
      </p:sp>
      <p:sp>
        <p:nvSpPr>
          <p:cNvPr id="142" name="Freeform 142"/>
          <p:cNvSpPr/>
          <p:nvPr/>
        </p:nvSpPr>
        <p:spPr>
          <a:xfrm>
            <a:off x="5131879" y="6438430"/>
            <a:ext cx="360758" cy="360758"/>
          </a:xfrm>
          <a:custGeom>
            <a:avLst/>
            <a:gdLst/>
            <a:ahLst/>
            <a:cxnLst/>
            <a:rect l="l" t="t" r="r" b="b"/>
            <a:pathLst>
              <a:path w="360758" h="360758">
                <a:moveTo>
                  <a:pt x="0" y="0"/>
                </a:moveTo>
                <a:lnTo>
                  <a:pt x="360758" y="0"/>
                </a:lnTo>
                <a:lnTo>
                  <a:pt x="360758" y="360758"/>
                </a:lnTo>
                <a:lnTo>
                  <a:pt x="0" y="36075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65000"/>
            </a:blip>
            <a:stretch>
              <a:fillRect/>
            </a:stretch>
          </a:blipFill>
        </p:spPr>
      </p:sp>
      <p:sp>
        <p:nvSpPr>
          <p:cNvPr id="143" name="Freeform 143"/>
          <p:cNvSpPr/>
          <p:nvPr/>
        </p:nvSpPr>
        <p:spPr>
          <a:xfrm>
            <a:off x="6714747" y="1559021"/>
            <a:ext cx="360758" cy="360758"/>
          </a:xfrm>
          <a:custGeom>
            <a:avLst/>
            <a:gdLst/>
            <a:ahLst/>
            <a:cxnLst/>
            <a:rect l="l" t="t" r="r" b="b"/>
            <a:pathLst>
              <a:path w="360758" h="360758">
                <a:moveTo>
                  <a:pt x="0" y="0"/>
                </a:moveTo>
                <a:lnTo>
                  <a:pt x="360757" y="0"/>
                </a:lnTo>
                <a:lnTo>
                  <a:pt x="360757" y="360758"/>
                </a:lnTo>
                <a:lnTo>
                  <a:pt x="0" y="36075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65000"/>
            </a:blip>
            <a:stretch>
              <a:fillRect/>
            </a:stretch>
          </a:blipFill>
        </p:spPr>
      </p:sp>
      <p:sp>
        <p:nvSpPr>
          <p:cNvPr id="144" name="Freeform 144"/>
          <p:cNvSpPr/>
          <p:nvPr/>
        </p:nvSpPr>
        <p:spPr>
          <a:xfrm>
            <a:off x="6685961" y="5839379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6"/>
                </a:lnTo>
                <a:lnTo>
                  <a:pt x="0" y="2945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5000"/>
            </a:blip>
            <a:stretch>
              <a:fillRect/>
            </a:stretch>
          </a:blipFill>
        </p:spPr>
      </p:sp>
      <p:sp>
        <p:nvSpPr>
          <p:cNvPr id="145" name="Freeform 145"/>
          <p:cNvSpPr/>
          <p:nvPr/>
        </p:nvSpPr>
        <p:spPr>
          <a:xfrm>
            <a:off x="7799708" y="7113471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5000"/>
            </a:blip>
            <a:stretch>
              <a:fillRect/>
            </a:stretch>
          </a:blipFill>
        </p:spPr>
      </p:sp>
      <p:sp>
        <p:nvSpPr>
          <p:cNvPr id="146" name="Freeform 146"/>
          <p:cNvSpPr/>
          <p:nvPr/>
        </p:nvSpPr>
        <p:spPr>
          <a:xfrm>
            <a:off x="5565885" y="4676999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7000"/>
            </a:blip>
            <a:stretch>
              <a:fillRect/>
            </a:stretch>
          </a:blipFill>
        </p:spPr>
      </p:sp>
      <p:sp>
        <p:nvSpPr>
          <p:cNvPr id="147" name="Freeform 147"/>
          <p:cNvSpPr/>
          <p:nvPr/>
        </p:nvSpPr>
        <p:spPr>
          <a:xfrm>
            <a:off x="6899936" y="3406421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5" y="0"/>
                </a:lnTo>
                <a:lnTo>
                  <a:pt x="294575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5000"/>
            </a:blip>
            <a:stretch>
              <a:fillRect/>
            </a:stretch>
          </a:blipFill>
        </p:spPr>
      </p:sp>
      <p:sp>
        <p:nvSpPr>
          <p:cNvPr id="148" name="Freeform 148"/>
          <p:cNvSpPr/>
          <p:nvPr/>
        </p:nvSpPr>
        <p:spPr>
          <a:xfrm>
            <a:off x="7173183" y="3115043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5" y="0"/>
                </a:lnTo>
                <a:lnTo>
                  <a:pt x="294575" y="294576"/>
                </a:lnTo>
                <a:lnTo>
                  <a:pt x="0" y="2945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5000"/>
            </a:blip>
            <a:stretch>
              <a:fillRect/>
            </a:stretch>
          </a:blipFill>
        </p:spPr>
      </p:sp>
      <p:sp>
        <p:nvSpPr>
          <p:cNvPr id="149" name="Freeform 149"/>
          <p:cNvSpPr/>
          <p:nvPr/>
        </p:nvSpPr>
        <p:spPr>
          <a:xfrm>
            <a:off x="4044247" y="1955935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7000"/>
            </a:blip>
            <a:stretch>
              <a:fillRect/>
            </a:stretch>
          </a:blipFill>
        </p:spPr>
      </p:sp>
      <p:sp>
        <p:nvSpPr>
          <p:cNvPr id="150" name="Freeform 150"/>
          <p:cNvSpPr/>
          <p:nvPr/>
        </p:nvSpPr>
        <p:spPr>
          <a:xfrm>
            <a:off x="2161539" y="1418399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0000"/>
            </a:blip>
            <a:stretch>
              <a:fillRect/>
            </a:stretch>
          </a:blipFill>
        </p:spPr>
      </p:sp>
      <p:sp>
        <p:nvSpPr>
          <p:cNvPr id="151" name="Freeform 151"/>
          <p:cNvSpPr/>
          <p:nvPr/>
        </p:nvSpPr>
        <p:spPr>
          <a:xfrm>
            <a:off x="3948990" y="3575829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5" y="0"/>
                </a:lnTo>
                <a:lnTo>
                  <a:pt x="294575" y="294576"/>
                </a:lnTo>
                <a:lnTo>
                  <a:pt x="0" y="2945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7000"/>
            </a:blip>
            <a:stretch>
              <a:fillRect/>
            </a:stretch>
          </a:blipFill>
        </p:spPr>
      </p:sp>
      <p:sp>
        <p:nvSpPr>
          <p:cNvPr id="152" name="Freeform 152"/>
          <p:cNvSpPr/>
          <p:nvPr/>
        </p:nvSpPr>
        <p:spPr>
          <a:xfrm>
            <a:off x="2025504" y="4719847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5" y="0"/>
                </a:lnTo>
                <a:lnTo>
                  <a:pt x="294575" y="294576"/>
                </a:lnTo>
                <a:lnTo>
                  <a:pt x="0" y="2945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0000"/>
            </a:blip>
            <a:stretch>
              <a:fillRect/>
            </a:stretch>
          </a:blipFill>
        </p:spPr>
      </p:sp>
      <p:sp>
        <p:nvSpPr>
          <p:cNvPr id="153" name="Freeform 153"/>
          <p:cNvSpPr/>
          <p:nvPr/>
        </p:nvSpPr>
        <p:spPr>
          <a:xfrm>
            <a:off x="5198061" y="7548518"/>
            <a:ext cx="294576" cy="294576"/>
          </a:xfrm>
          <a:custGeom>
            <a:avLst/>
            <a:gdLst/>
            <a:ahLst/>
            <a:cxnLst/>
            <a:rect l="l" t="t" r="r" b="b"/>
            <a:pathLst>
              <a:path w="294576" h="294576">
                <a:moveTo>
                  <a:pt x="0" y="0"/>
                </a:moveTo>
                <a:lnTo>
                  <a:pt x="294576" y="0"/>
                </a:lnTo>
                <a:lnTo>
                  <a:pt x="294576" y="294575"/>
                </a:lnTo>
                <a:lnTo>
                  <a:pt x="0" y="2945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65000"/>
            </a:blip>
            <a:stretch>
              <a:fillRect/>
            </a:stretch>
          </a:blipFill>
        </p:spPr>
      </p:sp>
      <p:sp>
        <p:nvSpPr>
          <p:cNvPr id="154" name="Freeform 154"/>
          <p:cNvSpPr/>
          <p:nvPr/>
        </p:nvSpPr>
        <p:spPr>
          <a:xfrm>
            <a:off x="7039519" y="7548519"/>
            <a:ext cx="428241" cy="428241"/>
          </a:xfrm>
          <a:custGeom>
            <a:avLst/>
            <a:gdLst/>
            <a:ahLst/>
            <a:cxnLst/>
            <a:rect l="l" t="t" r="r" b="b"/>
            <a:pathLst>
              <a:path w="428241" h="428241">
                <a:moveTo>
                  <a:pt x="0" y="0"/>
                </a:moveTo>
                <a:lnTo>
                  <a:pt x="428240" y="0"/>
                </a:lnTo>
                <a:lnTo>
                  <a:pt x="428240" y="428240"/>
                </a:lnTo>
                <a:lnTo>
                  <a:pt x="0" y="42824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65000"/>
            </a:blip>
            <a:stretch>
              <a:fillRect/>
            </a:stretch>
          </a:blipFill>
        </p:spPr>
      </p:sp>
      <p:sp>
        <p:nvSpPr>
          <p:cNvPr id="155" name="Freeform 155"/>
          <p:cNvSpPr/>
          <p:nvPr/>
        </p:nvSpPr>
        <p:spPr>
          <a:xfrm>
            <a:off x="7636908" y="2160261"/>
            <a:ext cx="428241" cy="428241"/>
          </a:xfrm>
          <a:custGeom>
            <a:avLst/>
            <a:gdLst/>
            <a:ahLst/>
            <a:cxnLst/>
            <a:rect l="l" t="t" r="r" b="b"/>
            <a:pathLst>
              <a:path w="428241" h="428241">
                <a:moveTo>
                  <a:pt x="0" y="0"/>
                </a:moveTo>
                <a:lnTo>
                  <a:pt x="428240" y="0"/>
                </a:lnTo>
                <a:lnTo>
                  <a:pt x="428240" y="428241"/>
                </a:lnTo>
                <a:lnTo>
                  <a:pt x="0" y="42824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65000"/>
            </a:blip>
            <a:stretch>
              <a:fillRect/>
            </a:stretch>
          </a:blipFill>
        </p:spPr>
      </p:sp>
      <p:sp>
        <p:nvSpPr>
          <p:cNvPr id="156" name="Freeform 156"/>
          <p:cNvSpPr/>
          <p:nvPr/>
        </p:nvSpPr>
        <p:spPr>
          <a:xfrm>
            <a:off x="3882158" y="1382355"/>
            <a:ext cx="428241" cy="428241"/>
          </a:xfrm>
          <a:custGeom>
            <a:avLst/>
            <a:gdLst/>
            <a:ahLst/>
            <a:cxnLst/>
            <a:rect l="l" t="t" r="r" b="b"/>
            <a:pathLst>
              <a:path w="428241" h="428241">
                <a:moveTo>
                  <a:pt x="0" y="0"/>
                </a:moveTo>
                <a:lnTo>
                  <a:pt x="428241" y="0"/>
                </a:lnTo>
                <a:lnTo>
                  <a:pt x="428241" y="428241"/>
                </a:lnTo>
                <a:lnTo>
                  <a:pt x="0" y="42824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67000"/>
            </a:blip>
            <a:stretch>
              <a:fillRect/>
            </a:stretch>
          </a:blipFill>
        </p:spPr>
      </p:sp>
      <p:sp>
        <p:nvSpPr>
          <p:cNvPr id="157" name="Freeform 157"/>
          <p:cNvSpPr/>
          <p:nvPr/>
        </p:nvSpPr>
        <p:spPr>
          <a:xfrm>
            <a:off x="3125942" y="1097205"/>
            <a:ext cx="428241" cy="428241"/>
          </a:xfrm>
          <a:custGeom>
            <a:avLst/>
            <a:gdLst/>
            <a:ahLst/>
            <a:cxnLst/>
            <a:rect l="l" t="t" r="r" b="b"/>
            <a:pathLst>
              <a:path w="428241" h="428241">
                <a:moveTo>
                  <a:pt x="0" y="0"/>
                </a:moveTo>
                <a:lnTo>
                  <a:pt x="428240" y="0"/>
                </a:lnTo>
                <a:lnTo>
                  <a:pt x="428240" y="428241"/>
                </a:lnTo>
                <a:lnTo>
                  <a:pt x="0" y="42824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60000"/>
            </a:blip>
            <a:stretch>
              <a:fillRect/>
            </a:stretch>
          </a:blipFill>
        </p:spPr>
      </p:sp>
      <p:sp>
        <p:nvSpPr>
          <p:cNvPr id="158" name="Freeform 158"/>
          <p:cNvSpPr/>
          <p:nvPr/>
        </p:nvSpPr>
        <p:spPr>
          <a:xfrm>
            <a:off x="4577370" y="2991292"/>
            <a:ext cx="428241" cy="428241"/>
          </a:xfrm>
          <a:custGeom>
            <a:avLst/>
            <a:gdLst/>
            <a:ahLst/>
            <a:cxnLst/>
            <a:rect l="l" t="t" r="r" b="b"/>
            <a:pathLst>
              <a:path w="428241" h="428241">
                <a:moveTo>
                  <a:pt x="0" y="0"/>
                </a:moveTo>
                <a:lnTo>
                  <a:pt x="428241" y="0"/>
                </a:lnTo>
                <a:lnTo>
                  <a:pt x="428241" y="428240"/>
                </a:lnTo>
                <a:lnTo>
                  <a:pt x="0" y="42824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67000"/>
            </a:blip>
            <a:stretch>
              <a:fillRect/>
            </a:stretch>
          </a:blipFill>
        </p:spPr>
      </p:sp>
      <p:sp>
        <p:nvSpPr>
          <p:cNvPr id="159" name="Freeform 159"/>
          <p:cNvSpPr/>
          <p:nvPr/>
        </p:nvSpPr>
        <p:spPr>
          <a:xfrm>
            <a:off x="7656260" y="4417716"/>
            <a:ext cx="389534" cy="389534"/>
          </a:xfrm>
          <a:custGeom>
            <a:avLst/>
            <a:gdLst/>
            <a:ahLst/>
            <a:cxnLst/>
            <a:rect l="l" t="t" r="r" b="b"/>
            <a:pathLst>
              <a:path w="389534" h="389534">
                <a:moveTo>
                  <a:pt x="0" y="0"/>
                </a:moveTo>
                <a:lnTo>
                  <a:pt x="389534" y="0"/>
                </a:lnTo>
                <a:lnTo>
                  <a:pt x="389534" y="389534"/>
                </a:lnTo>
                <a:lnTo>
                  <a:pt x="0" y="389534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alphaModFix amt="65000"/>
            </a:blip>
            <a:stretch>
              <a:fillRect/>
            </a:stretch>
          </a:blipFill>
        </p:spPr>
      </p:sp>
      <p:sp>
        <p:nvSpPr>
          <p:cNvPr id="160" name="Freeform 160"/>
          <p:cNvSpPr/>
          <p:nvPr/>
        </p:nvSpPr>
        <p:spPr>
          <a:xfrm>
            <a:off x="2417090" y="3139266"/>
            <a:ext cx="414442" cy="414442"/>
          </a:xfrm>
          <a:custGeom>
            <a:avLst/>
            <a:gdLst/>
            <a:ahLst/>
            <a:cxnLst/>
            <a:rect l="l" t="t" r="r" b="b"/>
            <a:pathLst>
              <a:path w="414442" h="414442">
                <a:moveTo>
                  <a:pt x="0" y="0"/>
                </a:moveTo>
                <a:lnTo>
                  <a:pt x="414443" y="0"/>
                </a:lnTo>
                <a:lnTo>
                  <a:pt x="414443" y="414442"/>
                </a:lnTo>
                <a:lnTo>
                  <a:pt x="0" y="41444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60000"/>
            </a:blip>
            <a:stretch>
              <a:fillRect/>
            </a:stretch>
          </a:blipFill>
        </p:spPr>
      </p:sp>
      <p:grpSp>
        <p:nvGrpSpPr>
          <p:cNvPr id="161" name="Group 161"/>
          <p:cNvGrpSpPr/>
          <p:nvPr/>
        </p:nvGrpSpPr>
        <p:grpSpPr>
          <a:xfrm>
            <a:off x="2591032" y="3240771"/>
            <a:ext cx="38891" cy="38737"/>
            <a:chOff x="0" y="0"/>
            <a:chExt cx="642620" cy="640080"/>
          </a:xfrm>
        </p:grpSpPr>
        <p:sp>
          <p:nvSpPr>
            <p:cNvPr id="162" name="Freeform 162"/>
            <p:cNvSpPr/>
            <p:nvPr/>
          </p:nvSpPr>
          <p:spPr>
            <a:xfrm>
              <a:off x="50016" y="50608"/>
              <a:ext cx="540769" cy="539371"/>
            </a:xfrm>
            <a:custGeom>
              <a:avLst/>
              <a:gdLst/>
              <a:ahLst/>
              <a:cxnLst/>
              <a:rect l="l" t="t" r="r" b="b"/>
              <a:pathLst>
                <a:path w="540769" h="539371">
                  <a:moveTo>
                    <a:pt x="28724" y="407862"/>
                  </a:moveTo>
                  <a:cubicBezTo>
                    <a:pt x="262404" y="208472"/>
                    <a:pt x="369084" y="39562"/>
                    <a:pt x="430044" y="10352"/>
                  </a:cubicBezTo>
                  <a:cubicBezTo>
                    <a:pt x="456714" y="-2348"/>
                    <a:pt x="480844" y="192"/>
                    <a:pt x="498624" y="6542"/>
                  </a:cubicBezTo>
                  <a:cubicBezTo>
                    <a:pt x="512594" y="11622"/>
                    <a:pt x="525294" y="25592"/>
                    <a:pt x="531644" y="38292"/>
                  </a:cubicBezTo>
                  <a:cubicBezTo>
                    <a:pt x="539264" y="50992"/>
                    <a:pt x="541804" y="70042"/>
                    <a:pt x="539264" y="84012"/>
                  </a:cubicBezTo>
                  <a:cubicBezTo>
                    <a:pt x="537994" y="99252"/>
                    <a:pt x="529104" y="115762"/>
                    <a:pt x="517674" y="125922"/>
                  </a:cubicBezTo>
                  <a:cubicBezTo>
                    <a:pt x="507514" y="136082"/>
                    <a:pt x="491004" y="144972"/>
                    <a:pt x="475764" y="144972"/>
                  </a:cubicBezTo>
                  <a:cubicBezTo>
                    <a:pt x="456714" y="146242"/>
                    <a:pt x="426234" y="133542"/>
                    <a:pt x="412264" y="119572"/>
                  </a:cubicBezTo>
                  <a:cubicBezTo>
                    <a:pt x="400834" y="109412"/>
                    <a:pt x="394484" y="92902"/>
                    <a:pt x="394484" y="76392"/>
                  </a:cubicBezTo>
                  <a:cubicBezTo>
                    <a:pt x="395754" y="57342"/>
                    <a:pt x="409724" y="26862"/>
                    <a:pt x="423694" y="14162"/>
                  </a:cubicBezTo>
                  <a:cubicBezTo>
                    <a:pt x="435124" y="4002"/>
                    <a:pt x="451634" y="-1078"/>
                    <a:pt x="468144" y="192"/>
                  </a:cubicBezTo>
                  <a:cubicBezTo>
                    <a:pt x="485924" y="1462"/>
                    <a:pt x="516404" y="16702"/>
                    <a:pt x="527834" y="31942"/>
                  </a:cubicBezTo>
                  <a:cubicBezTo>
                    <a:pt x="537994" y="43372"/>
                    <a:pt x="541804" y="61152"/>
                    <a:pt x="540534" y="76392"/>
                  </a:cubicBezTo>
                  <a:cubicBezTo>
                    <a:pt x="539264" y="91632"/>
                    <a:pt x="535454" y="100522"/>
                    <a:pt x="524024" y="119572"/>
                  </a:cubicBezTo>
                  <a:cubicBezTo>
                    <a:pt x="491004" y="172912"/>
                    <a:pt x="358924" y="316422"/>
                    <a:pt x="282724" y="388812"/>
                  </a:cubicBezTo>
                  <a:cubicBezTo>
                    <a:pt x="225574" y="444692"/>
                    <a:pt x="164614" y="504382"/>
                    <a:pt x="118894" y="525972"/>
                  </a:cubicBezTo>
                  <a:cubicBezTo>
                    <a:pt x="93494" y="537402"/>
                    <a:pt x="70634" y="542482"/>
                    <a:pt x="51584" y="537402"/>
                  </a:cubicBezTo>
                  <a:cubicBezTo>
                    <a:pt x="35074" y="533592"/>
                    <a:pt x="18564" y="518352"/>
                    <a:pt x="9674" y="504382"/>
                  </a:cubicBezTo>
                  <a:cubicBezTo>
                    <a:pt x="2054" y="490412"/>
                    <a:pt x="-1756" y="468822"/>
                    <a:pt x="784" y="452312"/>
                  </a:cubicBezTo>
                  <a:cubicBezTo>
                    <a:pt x="4594" y="435802"/>
                    <a:pt x="28724" y="407862"/>
                    <a:pt x="28724" y="407862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63" name="Group 163"/>
          <p:cNvGrpSpPr/>
          <p:nvPr/>
        </p:nvGrpSpPr>
        <p:grpSpPr>
          <a:xfrm>
            <a:off x="2619700" y="3225399"/>
            <a:ext cx="18446" cy="59259"/>
            <a:chOff x="0" y="0"/>
            <a:chExt cx="304800" cy="979170"/>
          </a:xfrm>
        </p:grpSpPr>
        <p:sp>
          <p:nvSpPr>
            <p:cNvPr id="164" name="Freeform 164"/>
            <p:cNvSpPr/>
            <p:nvPr/>
          </p:nvSpPr>
          <p:spPr>
            <a:xfrm>
              <a:off x="38215" y="50567"/>
              <a:ext cx="225577" cy="876851"/>
            </a:xfrm>
            <a:custGeom>
              <a:avLst/>
              <a:gdLst/>
              <a:ahLst/>
              <a:cxnLst/>
              <a:rect l="l" t="t" r="r" b="b"/>
              <a:pathLst>
                <a:path w="225577" h="876851">
                  <a:moveTo>
                    <a:pt x="166255" y="87863"/>
                  </a:moveTo>
                  <a:cubicBezTo>
                    <a:pt x="181495" y="773663"/>
                    <a:pt x="187845" y="766043"/>
                    <a:pt x="190385" y="768583"/>
                  </a:cubicBezTo>
                  <a:cubicBezTo>
                    <a:pt x="195465" y="771123"/>
                    <a:pt x="198005" y="792713"/>
                    <a:pt x="195465" y="805413"/>
                  </a:cubicBezTo>
                  <a:cubicBezTo>
                    <a:pt x="194195" y="821923"/>
                    <a:pt x="184035" y="843513"/>
                    <a:pt x="171335" y="856213"/>
                  </a:cubicBezTo>
                  <a:cubicBezTo>
                    <a:pt x="158635" y="867643"/>
                    <a:pt x="135775" y="875263"/>
                    <a:pt x="120535" y="876533"/>
                  </a:cubicBezTo>
                  <a:cubicBezTo>
                    <a:pt x="106565" y="877803"/>
                    <a:pt x="95135" y="875263"/>
                    <a:pt x="83705" y="868913"/>
                  </a:cubicBezTo>
                  <a:cubicBezTo>
                    <a:pt x="69735" y="861293"/>
                    <a:pt x="54495" y="853673"/>
                    <a:pt x="45605" y="828273"/>
                  </a:cubicBezTo>
                  <a:cubicBezTo>
                    <a:pt x="8775" y="735563"/>
                    <a:pt x="37985" y="180573"/>
                    <a:pt x="58305" y="76433"/>
                  </a:cubicBezTo>
                  <a:cubicBezTo>
                    <a:pt x="63385" y="4849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4043"/>
                    <a:pt x="180225" y="14203"/>
                  </a:cubicBezTo>
                  <a:cubicBezTo>
                    <a:pt x="195465" y="24363"/>
                    <a:pt x="205625" y="39603"/>
                    <a:pt x="211975" y="59923"/>
                  </a:cubicBezTo>
                  <a:cubicBezTo>
                    <a:pt x="219595" y="89133"/>
                    <a:pt x="223405" y="145013"/>
                    <a:pt x="210705" y="174223"/>
                  </a:cubicBezTo>
                  <a:cubicBezTo>
                    <a:pt x="200545" y="197083"/>
                    <a:pt x="177685" y="218673"/>
                    <a:pt x="157365" y="225023"/>
                  </a:cubicBezTo>
                  <a:cubicBezTo>
                    <a:pt x="135775" y="230103"/>
                    <a:pt x="101485" y="219943"/>
                    <a:pt x="84975" y="208513"/>
                  </a:cubicBezTo>
                  <a:cubicBezTo>
                    <a:pt x="71005" y="198353"/>
                    <a:pt x="62115" y="180573"/>
                    <a:pt x="58305" y="165333"/>
                  </a:cubicBezTo>
                  <a:cubicBezTo>
                    <a:pt x="55765" y="150093"/>
                    <a:pt x="55765" y="129773"/>
                    <a:pt x="64655" y="115803"/>
                  </a:cubicBezTo>
                  <a:cubicBezTo>
                    <a:pt x="74815" y="98023"/>
                    <a:pt x="101485" y="73893"/>
                    <a:pt x="123075" y="70083"/>
                  </a:cubicBezTo>
                  <a:cubicBezTo>
                    <a:pt x="144665" y="67543"/>
                    <a:pt x="177685" y="80243"/>
                    <a:pt x="192925" y="94213"/>
                  </a:cubicBezTo>
                  <a:cubicBezTo>
                    <a:pt x="205625" y="105643"/>
                    <a:pt x="211975" y="124693"/>
                    <a:pt x="214515" y="139933"/>
                  </a:cubicBezTo>
                  <a:cubicBezTo>
                    <a:pt x="215785" y="155173"/>
                    <a:pt x="213245" y="175493"/>
                    <a:pt x="203085" y="189463"/>
                  </a:cubicBezTo>
                  <a:cubicBezTo>
                    <a:pt x="191655" y="205973"/>
                    <a:pt x="162445" y="226293"/>
                    <a:pt x="139585" y="227563"/>
                  </a:cubicBezTo>
                  <a:cubicBezTo>
                    <a:pt x="117995" y="228833"/>
                    <a:pt x="86245" y="211053"/>
                    <a:pt x="73545" y="195813"/>
                  </a:cubicBezTo>
                  <a:cubicBezTo>
                    <a:pt x="62115" y="183113"/>
                    <a:pt x="59575" y="166603"/>
                    <a:pt x="57035" y="148823"/>
                  </a:cubicBezTo>
                  <a:cubicBezTo>
                    <a:pt x="53225" y="127233"/>
                    <a:pt x="53225" y="98023"/>
                    <a:pt x="58305" y="76433"/>
                  </a:cubicBezTo>
                  <a:cubicBezTo>
                    <a:pt x="62115" y="5738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2773"/>
                    <a:pt x="180225" y="14203"/>
                  </a:cubicBezTo>
                  <a:cubicBezTo>
                    <a:pt x="196735" y="26903"/>
                    <a:pt x="205625" y="43413"/>
                    <a:pt x="213245" y="78973"/>
                  </a:cubicBezTo>
                  <a:cubicBezTo>
                    <a:pt x="238645" y="188193"/>
                    <a:pt x="220865" y="705083"/>
                    <a:pt x="195465" y="805413"/>
                  </a:cubicBezTo>
                  <a:cubicBezTo>
                    <a:pt x="189115" y="833353"/>
                    <a:pt x="184035" y="843513"/>
                    <a:pt x="171335" y="856213"/>
                  </a:cubicBezTo>
                  <a:cubicBezTo>
                    <a:pt x="158635" y="867643"/>
                    <a:pt x="137045" y="876533"/>
                    <a:pt x="120535" y="876533"/>
                  </a:cubicBezTo>
                  <a:cubicBezTo>
                    <a:pt x="102755" y="877803"/>
                    <a:pt x="82435" y="871453"/>
                    <a:pt x="67195" y="858753"/>
                  </a:cubicBezTo>
                  <a:cubicBezTo>
                    <a:pt x="48145" y="842243"/>
                    <a:pt x="34175" y="819383"/>
                    <a:pt x="24015" y="776203"/>
                  </a:cubicBezTo>
                  <a:cubicBezTo>
                    <a:pt x="-6465" y="660633"/>
                    <a:pt x="-5195" y="185653"/>
                    <a:pt x="12585" y="87863"/>
                  </a:cubicBezTo>
                  <a:cubicBezTo>
                    <a:pt x="17665" y="61193"/>
                    <a:pt x="18935" y="49763"/>
                    <a:pt x="31635" y="37063"/>
                  </a:cubicBezTo>
                  <a:cubicBezTo>
                    <a:pt x="45605" y="23093"/>
                    <a:pt x="78625" y="10393"/>
                    <a:pt x="97675" y="11663"/>
                  </a:cubicBezTo>
                  <a:cubicBezTo>
                    <a:pt x="115455" y="12933"/>
                    <a:pt x="134505" y="24363"/>
                    <a:pt x="145935" y="37063"/>
                  </a:cubicBezTo>
                  <a:cubicBezTo>
                    <a:pt x="157365" y="49763"/>
                    <a:pt x="166255" y="87863"/>
                    <a:pt x="166255" y="87863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65" name="Group 165"/>
          <p:cNvGrpSpPr/>
          <p:nvPr/>
        </p:nvGrpSpPr>
        <p:grpSpPr>
          <a:xfrm>
            <a:off x="2576120" y="3202572"/>
            <a:ext cx="96382" cy="183541"/>
            <a:chOff x="0" y="0"/>
            <a:chExt cx="1592580" cy="3032760"/>
          </a:xfrm>
        </p:grpSpPr>
        <p:sp>
          <p:nvSpPr>
            <p:cNvPr id="166" name="Freeform 166"/>
            <p:cNvSpPr/>
            <p:nvPr/>
          </p:nvSpPr>
          <p:spPr>
            <a:xfrm>
              <a:off x="49415" y="50470"/>
              <a:ext cx="1493591" cy="2933890"/>
            </a:xfrm>
            <a:custGeom>
              <a:avLst/>
              <a:gdLst/>
              <a:ahLst/>
              <a:cxnLst/>
              <a:rect l="l" t="t" r="r" b="b"/>
              <a:pathLst>
                <a:path w="1493591" h="2933890">
                  <a:moveTo>
                    <a:pt x="635115" y="244170"/>
                  </a:moveTo>
                  <a:cubicBezTo>
                    <a:pt x="746875" y="698830"/>
                    <a:pt x="751955" y="726770"/>
                    <a:pt x="744335" y="753440"/>
                  </a:cubicBezTo>
                  <a:cubicBezTo>
                    <a:pt x="739255" y="772490"/>
                    <a:pt x="729095" y="790270"/>
                    <a:pt x="713855" y="800430"/>
                  </a:cubicBezTo>
                  <a:cubicBezTo>
                    <a:pt x="696075" y="811860"/>
                    <a:pt x="661785" y="819480"/>
                    <a:pt x="640195" y="811860"/>
                  </a:cubicBezTo>
                  <a:cubicBezTo>
                    <a:pt x="619875" y="805510"/>
                    <a:pt x="600825" y="785190"/>
                    <a:pt x="589395" y="758520"/>
                  </a:cubicBezTo>
                  <a:cubicBezTo>
                    <a:pt x="570345" y="712800"/>
                    <a:pt x="584315" y="626440"/>
                    <a:pt x="585585" y="546430"/>
                  </a:cubicBezTo>
                  <a:cubicBezTo>
                    <a:pt x="588125" y="442290"/>
                    <a:pt x="590665" y="247980"/>
                    <a:pt x="608445" y="183210"/>
                  </a:cubicBezTo>
                  <a:cubicBezTo>
                    <a:pt x="616065" y="156540"/>
                    <a:pt x="622415" y="143840"/>
                    <a:pt x="636385" y="132410"/>
                  </a:cubicBezTo>
                  <a:cubicBezTo>
                    <a:pt x="650355" y="119710"/>
                    <a:pt x="674485" y="113360"/>
                    <a:pt x="690995" y="112090"/>
                  </a:cubicBezTo>
                  <a:cubicBezTo>
                    <a:pt x="704965" y="112090"/>
                    <a:pt x="717665" y="114630"/>
                    <a:pt x="729095" y="122250"/>
                  </a:cubicBezTo>
                  <a:cubicBezTo>
                    <a:pt x="743065" y="131140"/>
                    <a:pt x="755765" y="146380"/>
                    <a:pt x="765925" y="166700"/>
                  </a:cubicBezTo>
                  <a:cubicBezTo>
                    <a:pt x="782435" y="195910"/>
                    <a:pt x="791325" y="240360"/>
                    <a:pt x="801485" y="288620"/>
                  </a:cubicBezTo>
                  <a:cubicBezTo>
                    <a:pt x="815455" y="358470"/>
                    <a:pt x="831965" y="498170"/>
                    <a:pt x="830695" y="546430"/>
                  </a:cubicBezTo>
                  <a:cubicBezTo>
                    <a:pt x="830695" y="565480"/>
                    <a:pt x="830695" y="574370"/>
                    <a:pt x="824345" y="587070"/>
                  </a:cubicBezTo>
                  <a:cubicBezTo>
                    <a:pt x="816725" y="602310"/>
                    <a:pt x="800215" y="621360"/>
                    <a:pt x="782435" y="628980"/>
                  </a:cubicBezTo>
                  <a:cubicBezTo>
                    <a:pt x="765925" y="637870"/>
                    <a:pt x="741795" y="639140"/>
                    <a:pt x="724015" y="634060"/>
                  </a:cubicBezTo>
                  <a:cubicBezTo>
                    <a:pt x="706235" y="628980"/>
                    <a:pt x="687185" y="620090"/>
                    <a:pt x="675755" y="597230"/>
                  </a:cubicBezTo>
                  <a:cubicBezTo>
                    <a:pt x="647815" y="541350"/>
                    <a:pt x="655435" y="284810"/>
                    <a:pt x="668135" y="227660"/>
                  </a:cubicBezTo>
                  <a:cubicBezTo>
                    <a:pt x="673215" y="208610"/>
                    <a:pt x="677025" y="202260"/>
                    <a:pt x="687185" y="192100"/>
                  </a:cubicBezTo>
                  <a:cubicBezTo>
                    <a:pt x="699885" y="180670"/>
                    <a:pt x="722745" y="167970"/>
                    <a:pt x="739255" y="165430"/>
                  </a:cubicBezTo>
                  <a:cubicBezTo>
                    <a:pt x="753225" y="162890"/>
                    <a:pt x="765925" y="164160"/>
                    <a:pt x="778625" y="169240"/>
                  </a:cubicBezTo>
                  <a:cubicBezTo>
                    <a:pt x="795135" y="176860"/>
                    <a:pt x="812915" y="187020"/>
                    <a:pt x="823075" y="208610"/>
                  </a:cubicBezTo>
                  <a:cubicBezTo>
                    <a:pt x="843395" y="249250"/>
                    <a:pt x="843395" y="418160"/>
                    <a:pt x="833235" y="420700"/>
                  </a:cubicBezTo>
                  <a:cubicBezTo>
                    <a:pt x="829425" y="421970"/>
                    <a:pt x="810375" y="382600"/>
                    <a:pt x="811645" y="381330"/>
                  </a:cubicBezTo>
                  <a:cubicBezTo>
                    <a:pt x="812915" y="38133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1965" y="494360"/>
                    <a:pt x="819265" y="508330"/>
                  </a:cubicBezTo>
                  <a:cubicBezTo>
                    <a:pt x="806565" y="521030"/>
                    <a:pt x="783705" y="531190"/>
                    <a:pt x="764655" y="532460"/>
                  </a:cubicBezTo>
                  <a:cubicBezTo>
                    <a:pt x="745605" y="533730"/>
                    <a:pt x="720205" y="528650"/>
                    <a:pt x="707505" y="514680"/>
                  </a:cubicBezTo>
                  <a:cubicBezTo>
                    <a:pt x="689725" y="495630"/>
                    <a:pt x="687185" y="457530"/>
                    <a:pt x="682105" y="414350"/>
                  </a:cubicBezTo>
                  <a:cubicBezTo>
                    <a:pt x="673215" y="336880"/>
                    <a:pt x="677025" y="147650"/>
                    <a:pt x="689725" y="84150"/>
                  </a:cubicBezTo>
                  <a:cubicBezTo>
                    <a:pt x="694805" y="57480"/>
                    <a:pt x="698615" y="42240"/>
                    <a:pt x="711315" y="28270"/>
                  </a:cubicBezTo>
                  <a:cubicBezTo>
                    <a:pt x="722745" y="14300"/>
                    <a:pt x="745605" y="2870"/>
                    <a:pt x="763385" y="330"/>
                  </a:cubicBezTo>
                  <a:cubicBezTo>
                    <a:pt x="782435" y="-940"/>
                    <a:pt x="806565" y="4140"/>
                    <a:pt x="821805" y="15570"/>
                  </a:cubicBezTo>
                  <a:cubicBezTo>
                    <a:pt x="837045" y="25730"/>
                    <a:pt x="844665" y="37160"/>
                    <a:pt x="856095" y="63830"/>
                  </a:cubicBezTo>
                  <a:cubicBezTo>
                    <a:pt x="891655" y="152730"/>
                    <a:pt x="967855" y="576910"/>
                    <a:pt x="960235" y="670890"/>
                  </a:cubicBezTo>
                  <a:cubicBezTo>
                    <a:pt x="957695" y="700100"/>
                    <a:pt x="951345" y="712800"/>
                    <a:pt x="939915" y="726770"/>
                  </a:cubicBezTo>
                  <a:cubicBezTo>
                    <a:pt x="927215" y="740740"/>
                    <a:pt x="905625" y="752170"/>
                    <a:pt x="886575" y="754710"/>
                  </a:cubicBezTo>
                  <a:cubicBezTo>
                    <a:pt x="868795" y="757250"/>
                    <a:pt x="844665" y="752170"/>
                    <a:pt x="828155" y="742010"/>
                  </a:cubicBezTo>
                  <a:cubicBezTo>
                    <a:pt x="812915" y="730580"/>
                    <a:pt x="798945" y="714070"/>
                    <a:pt x="793865" y="692480"/>
                  </a:cubicBezTo>
                  <a:cubicBezTo>
                    <a:pt x="787515" y="662000"/>
                    <a:pt x="806565" y="606120"/>
                    <a:pt x="819265" y="573100"/>
                  </a:cubicBezTo>
                  <a:cubicBezTo>
                    <a:pt x="829425" y="545160"/>
                    <a:pt x="840855" y="517220"/>
                    <a:pt x="856095" y="503250"/>
                  </a:cubicBezTo>
                  <a:cubicBezTo>
                    <a:pt x="867525" y="493090"/>
                    <a:pt x="880225" y="488010"/>
                    <a:pt x="892925" y="485470"/>
                  </a:cubicBezTo>
                  <a:cubicBezTo>
                    <a:pt x="905625" y="482930"/>
                    <a:pt x="920865" y="482930"/>
                    <a:pt x="933565" y="486740"/>
                  </a:cubicBezTo>
                  <a:cubicBezTo>
                    <a:pt x="946265" y="490550"/>
                    <a:pt x="960235" y="498170"/>
                    <a:pt x="969125" y="507060"/>
                  </a:cubicBezTo>
                  <a:cubicBezTo>
                    <a:pt x="979285" y="515950"/>
                    <a:pt x="984365" y="524840"/>
                    <a:pt x="991985" y="541350"/>
                  </a:cubicBezTo>
                  <a:cubicBezTo>
                    <a:pt x="1008495" y="578180"/>
                    <a:pt x="1027545" y="650570"/>
                    <a:pt x="1044055" y="722960"/>
                  </a:cubicBezTo>
                  <a:cubicBezTo>
                    <a:pt x="1068185" y="829640"/>
                    <a:pt x="1078345" y="974420"/>
                    <a:pt x="1111365" y="1117930"/>
                  </a:cubicBezTo>
                  <a:cubicBezTo>
                    <a:pt x="1154545" y="1295730"/>
                    <a:pt x="1244715" y="1531950"/>
                    <a:pt x="1289165" y="1709750"/>
                  </a:cubicBezTo>
                  <a:cubicBezTo>
                    <a:pt x="1323455" y="1851990"/>
                    <a:pt x="1348855" y="1984070"/>
                    <a:pt x="1364095" y="2099640"/>
                  </a:cubicBezTo>
                  <a:cubicBezTo>
                    <a:pt x="1375525" y="2189810"/>
                    <a:pt x="1379335" y="2264740"/>
                    <a:pt x="1381875" y="2344750"/>
                  </a:cubicBezTo>
                  <a:cubicBezTo>
                    <a:pt x="1383145" y="2419680"/>
                    <a:pt x="1383145" y="2506040"/>
                    <a:pt x="1374255" y="2564460"/>
                  </a:cubicBezTo>
                  <a:cubicBezTo>
                    <a:pt x="1367905" y="2606370"/>
                    <a:pt x="1362825" y="2639390"/>
                    <a:pt x="1346315" y="2668600"/>
                  </a:cubicBezTo>
                  <a:cubicBezTo>
                    <a:pt x="1329805" y="2697810"/>
                    <a:pt x="1304405" y="2734640"/>
                    <a:pt x="1277735" y="2742260"/>
                  </a:cubicBezTo>
                  <a:cubicBezTo>
                    <a:pt x="1252335" y="2749880"/>
                    <a:pt x="1214235" y="2740990"/>
                    <a:pt x="1195185" y="2723210"/>
                  </a:cubicBezTo>
                  <a:cubicBezTo>
                    <a:pt x="1171055" y="2702890"/>
                    <a:pt x="1164705" y="2672410"/>
                    <a:pt x="1153275" y="2620340"/>
                  </a:cubicBezTo>
                  <a:cubicBezTo>
                    <a:pt x="1124065" y="2478100"/>
                    <a:pt x="1144385" y="2019630"/>
                    <a:pt x="1127875" y="1801190"/>
                  </a:cubicBezTo>
                  <a:cubicBezTo>
                    <a:pt x="1117715" y="1653870"/>
                    <a:pt x="1105015" y="1542110"/>
                    <a:pt x="1084695" y="1432890"/>
                  </a:cubicBezTo>
                  <a:cubicBezTo>
                    <a:pt x="1066915" y="1343990"/>
                    <a:pt x="1019925" y="1246200"/>
                    <a:pt x="1019925" y="1194130"/>
                  </a:cubicBezTo>
                  <a:cubicBezTo>
                    <a:pt x="1019925" y="1168730"/>
                    <a:pt x="1023735" y="1152220"/>
                    <a:pt x="1035165" y="1138250"/>
                  </a:cubicBezTo>
                  <a:cubicBezTo>
                    <a:pt x="1045325" y="1123010"/>
                    <a:pt x="1064375" y="1109040"/>
                    <a:pt x="1082155" y="1106500"/>
                  </a:cubicBezTo>
                  <a:cubicBezTo>
                    <a:pt x="1103745" y="1102690"/>
                    <a:pt x="1139305" y="1111580"/>
                    <a:pt x="1155815" y="1124280"/>
                  </a:cubicBezTo>
                  <a:cubicBezTo>
                    <a:pt x="1169785" y="1136980"/>
                    <a:pt x="1174865" y="1149680"/>
                    <a:pt x="1181215" y="1176350"/>
                  </a:cubicBezTo>
                  <a:cubicBezTo>
                    <a:pt x="1202805" y="1253820"/>
                    <a:pt x="1193915" y="1496390"/>
                    <a:pt x="1209155" y="1656410"/>
                  </a:cubicBezTo>
                  <a:cubicBezTo>
                    <a:pt x="1224395" y="1816430"/>
                    <a:pt x="1259955" y="2004390"/>
                    <a:pt x="1272655" y="2136470"/>
                  </a:cubicBezTo>
                  <a:cubicBezTo>
                    <a:pt x="1281545" y="2226640"/>
                    <a:pt x="1284085" y="2274900"/>
                    <a:pt x="1286625" y="2367610"/>
                  </a:cubicBezTo>
                  <a:cubicBezTo>
                    <a:pt x="1291705" y="2503500"/>
                    <a:pt x="1324725" y="2790520"/>
                    <a:pt x="1289165" y="2873070"/>
                  </a:cubicBezTo>
                  <a:cubicBezTo>
                    <a:pt x="1273925" y="2907360"/>
                    <a:pt x="1256145" y="2921330"/>
                    <a:pt x="1226935" y="2930220"/>
                  </a:cubicBezTo>
                  <a:cubicBezTo>
                    <a:pt x="1179945" y="2945460"/>
                    <a:pt x="1102475" y="2908630"/>
                    <a:pt x="1026275" y="2903550"/>
                  </a:cubicBezTo>
                  <a:cubicBezTo>
                    <a:pt x="924675" y="2894660"/>
                    <a:pt x="788785" y="2920060"/>
                    <a:pt x="666865" y="2895930"/>
                  </a:cubicBezTo>
                  <a:cubicBezTo>
                    <a:pt x="532245" y="2869260"/>
                    <a:pt x="313805" y="2809570"/>
                    <a:pt x="254115" y="2735910"/>
                  </a:cubicBezTo>
                  <a:cubicBezTo>
                    <a:pt x="218555" y="2691460"/>
                    <a:pt x="209665" y="2610180"/>
                    <a:pt x="229985" y="2582240"/>
                  </a:cubicBezTo>
                  <a:cubicBezTo>
                    <a:pt x="246495" y="2558110"/>
                    <a:pt x="290945" y="2563190"/>
                    <a:pt x="340475" y="2559380"/>
                  </a:cubicBezTo>
                  <a:cubicBezTo>
                    <a:pt x="440805" y="2551760"/>
                    <a:pt x="668135" y="2565730"/>
                    <a:pt x="802755" y="2584780"/>
                  </a:cubicBezTo>
                  <a:cubicBezTo>
                    <a:pt x="908165" y="2600020"/>
                    <a:pt x="1019925" y="2617800"/>
                    <a:pt x="1080885" y="2648280"/>
                  </a:cubicBezTo>
                  <a:cubicBezTo>
                    <a:pt x="1117715" y="2667330"/>
                    <a:pt x="1143115" y="2694000"/>
                    <a:pt x="1158355" y="2714320"/>
                  </a:cubicBezTo>
                  <a:cubicBezTo>
                    <a:pt x="1168515" y="2728290"/>
                    <a:pt x="1174865" y="2737180"/>
                    <a:pt x="1176135" y="2752420"/>
                  </a:cubicBezTo>
                  <a:cubicBezTo>
                    <a:pt x="1178675" y="2770200"/>
                    <a:pt x="1174865" y="2796870"/>
                    <a:pt x="1167245" y="2813380"/>
                  </a:cubicBezTo>
                  <a:cubicBezTo>
                    <a:pt x="1160895" y="2826080"/>
                    <a:pt x="1149465" y="2836240"/>
                    <a:pt x="1138035" y="2842590"/>
                  </a:cubicBezTo>
                  <a:cubicBezTo>
                    <a:pt x="1126605" y="2850210"/>
                    <a:pt x="1112635" y="2855290"/>
                    <a:pt x="1098665" y="2856560"/>
                  </a:cubicBezTo>
                  <a:cubicBezTo>
                    <a:pt x="1085965" y="2857830"/>
                    <a:pt x="1069455" y="2860370"/>
                    <a:pt x="1058025" y="2850210"/>
                  </a:cubicBezTo>
                  <a:cubicBezTo>
                    <a:pt x="1037705" y="2832430"/>
                    <a:pt x="1013575" y="2766390"/>
                    <a:pt x="1019925" y="2723210"/>
                  </a:cubicBezTo>
                  <a:cubicBezTo>
                    <a:pt x="1027545" y="2671140"/>
                    <a:pt x="1131685" y="2568270"/>
                    <a:pt x="1126605" y="2564460"/>
                  </a:cubicBezTo>
                  <a:cubicBezTo>
                    <a:pt x="1122795" y="2560650"/>
                    <a:pt x="1083425" y="2612720"/>
                    <a:pt x="1054215" y="2629230"/>
                  </a:cubicBezTo>
                  <a:cubicBezTo>
                    <a:pt x="1023735" y="2647010"/>
                    <a:pt x="988175" y="2655900"/>
                    <a:pt x="943725" y="2663520"/>
                  </a:cubicBezTo>
                  <a:cubicBezTo>
                    <a:pt x="880225" y="2676220"/>
                    <a:pt x="790055" y="2681300"/>
                    <a:pt x="707505" y="2682570"/>
                  </a:cubicBezTo>
                  <a:cubicBezTo>
                    <a:pt x="614795" y="2683840"/>
                    <a:pt x="472555" y="2704160"/>
                    <a:pt x="414135" y="2668600"/>
                  </a:cubicBezTo>
                  <a:cubicBezTo>
                    <a:pt x="376035" y="2644470"/>
                    <a:pt x="348095" y="2589860"/>
                    <a:pt x="351905" y="2555570"/>
                  </a:cubicBezTo>
                  <a:cubicBezTo>
                    <a:pt x="355715" y="2523820"/>
                    <a:pt x="392545" y="2490800"/>
                    <a:pt x="430645" y="2470480"/>
                  </a:cubicBezTo>
                  <a:cubicBezTo>
                    <a:pt x="487795" y="2438730"/>
                    <a:pt x="580505" y="2440000"/>
                    <a:pt x="683375" y="2426030"/>
                  </a:cubicBezTo>
                  <a:cubicBezTo>
                    <a:pt x="842125" y="2405710"/>
                    <a:pt x="1176135" y="2363800"/>
                    <a:pt x="1295515" y="2371420"/>
                  </a:cubicBezTo>
                  <a:cubicBezTo>
                    <a:pt x="1345045" y="2373960"/>
                    <a:pt x="1372985" y="2373960"/>
                    <a:pt x="1400925" y="2393010"/>
                  </a:cubicBezTo>
                  <a:cubicBezTo>
                    <a:pt x="1430135" y="2413330"/>
                    <a:pt x="1452995" y="2460320"/>
                    <a:pt x="1463155" y="2493340"/>
                  </a:cubicBezTo>
                  <a:cubicBezTo>
                    <a:pt x="1472045" y="2521280"/>
                    <a:pt x="1475855" y="2549220"/>
                    <a:pt x="1469505" y="2575890"/>
                  </a:cubicBezTo>
                  <a:cubicBezTo>
                    <a:pt x="1461885" y="2606370"/>
                    <a:pt x="1441565" y="2643200"/>
                    <a:pt x="1416165" y="2663520"/>
                  </a:cubicBezTo>
                  <a:cubicBezTo>
                    <a:pt x="1390765" y="2685110"/>
                    <a:pt x="1350125" y="2691460"/>
                    <a:pt x="1315835" y="2700350"/>
                  </a:cubicBezTo>
                  <a:cubicBezTo>
                    <a:pt x="1279005" y="2710510"/>
                    <a:pt x="1252335" y="2715590"/>
                    <a:pt x="1202805" y="2721940"/>
                  </a:cubicBezTo>
                  <a:cubicBezTo>
                    <a:pt x="1112635" y="2732100"/>
                    <a:pt x="885305" y="2757500"/>
                    <a:pt x="815455" y="2746070"/>
                  </a:cubicBezTo>
                  <a:cubicBezTo>
                    <a:pt x="787515" y="2742260"/>
                    <a:pt x="773545" y="2738450"/>
                    <a:pt x="760845" y="2725750"/>
                  </a:cubicBezTo>
                  <a:cubicBezTo>
                    <a:pt x="746875" y="2714320"/>
                    <a:pt x="736715" y="2690190"/>
                    <a:pt x="732905" y="2674950"/>
                  </a:cubicBezTo>
                  <a:cubicBezTo>
                    <a:pt x="730365" y="2660980"/>
                    <a:pt x="732905" y="2648280"/>
                    <a:pt x="737985" y="2635580"/>
                  </a:cubicBezTo>
                  <a:cubicBezTo>
                    <a:pt x="744335" y="2620340"/>
                    <a:pt x="754495" y="2602560"/>
                    <a:pt x="776085" y="2591130"/>
                  </a:cubicBezTo>
                  <a:cubicBezTo>
                    <a:pt x="830695" y="2565730"/>
                    <a:pt x="1080885" y="2541600"/>
                    <a:pt x="1108825" y="2575890"/>
                  </a:cubicBezTo>
                  <a:cubicBezTo>
                    <a:pt x="1122795" y="2592400"/>
                    <a:pt x="1110095" y="2639390"/>
                    <a:pt x="1088505" y="2653360"/>
                  </a:cubicBezTo>
                  <a:cubicBezTo>
                    <a:pt x="1055485" y="2676220"/>
                    <a:pt x="964045" y="2630500"/>
                    <a:pt x="870065" y="2624150"/>
                  </a:cubicBezTo>
                  <a:cubicBezTo>
                    <a:pt x="708775" y="2612720"/>
                    <a:pt x="317615" y="2638120"/>
                    <a:pt x="199505" y="2613990"/>
                  </a:cubicBezTo>
                  <a:cubicBezTo>
                    <a:pt x="155055" y="2605100"/>
                    <a:pt x="129655" y="2594940"/>
                    <a:pt x="110605" y="2578430"/>
                  </a:cubicBezTo>
                  <a:cubicBezTo>
                    <a:pt x="96635" y="2564460"/>
                    <a:pt x="87745" y="2546680"/>
                    <a:pt x="86475" y="2528900"/>
                  </a:cubicBezTo>
                  <a:cubicBezTo>
                    <a:pt x="85205" y="2512390"/>
                    <a:pt x="91555" y="2489530"/>
                    <a:pt x="100445" y="2476830"/>
                  </a:cubicBezTo>
                  <a:cubicBezTo>
                    <a:pt x="106795" y="2465400"/>
                    <a:pt x="113145" y="2460320"/>
                    <a:pt x="128385" y="2452700"/>
                  </a:cubicBezTo>
                  <a:cubicBezTo>
                    <a:pt x="161405" y="2434920"/>
                    <a:pt x="224905" y="2419680"/>
                    <a:pt x="306185" y="2401900"/>
                  </a:cubicBezTo>
                  <a:cubicBezTo>
                    <a:pt x="478905" y="2365070"/>
                    <a:pt x="1046595" y="2221560"/>
                    <a:pt x="1126605" y="2285060"/>
                  </a:cubicBezTo>
                  <a:cubicBezTo>
                    <a:pt x="1155815" y="2307920"/>
                    <a:pt x="1160895" y="2368880"/>
                    <a:pt x="1139305" y="2393010"/>
                  </a:cubicBezTo>
                  <a:cubicBezTo>
                    <a:pt x="1091045" y="2446350"/>
                    <a:pt x="730365" y="2380310"/>
                    <a:pt x="616065" y="2384120"/>
                  </a:cubicBezTo>
                  <a:cubicBezTo>
                    <a:pt x="561455" y="2386660"/>
                    <a:pt x="520815" y="2399360"/>
                    <a:pt x="494145" y="2394280"/>
                  </a:cubicBezTo>
                  <a:cubicBezTo>
                    <a:pt x="478905" y="2393010"/>
                    <a:pt x="470015" y="2389200"/>
                    <a:pt x="461125" y="2381580"/>
                  </a:cubicBezTo>
                  <a:cubicBezTo>
                    <a:pt x="44969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57315" y="2262200"/>
                    <a:pt x="480175" y="2252040"/>
                  </a:cubicBezTo>
                  <a:cubicBezTo>
                    <a:pt x="539865" y="2224100"/>
                    <a:pt x="726555" y="2205050"/>
                    <a:pt x="854825" y="2187270"/>
                  </a:cubicBezTo>
                  <a:cubicBezTo>
                    <a:pt x="989445" y="2169490"/>
                    <a:pt x="1168515" y="2160600"/>
                    <a:pt x="1271385" y="2146630"/>
                  </a:cubicBezTo>
                  <a:cubicBezTo>
                    <a:pt x="1333615" y="2137740"/>
                    <a:pt x="1381875" y="2114880"/>
                    <a:pt x="1418705" y="2118690"/>
                  </a:cubicBezTo>
                  <a:cubicBezTo>
                    <a:pt x="1444105" y="2121230"/>
                    <a:pt x="1466965" y="2128850"/>
                    <a:pt x="1478395" y="2142820"/>
                  </a:cubicBezTo>
                  <a:cubicBezTo>
                    <a:pt x="1491095" y="2156790"/>
                    <a:pt x="1494905" y="218854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2995" y="2253310"/>
                    <a:pt x="1432675" y="2255850"/>
                  </a:cubicBezTo>
                  <a:cubicBezTo>
                    <a:pt x="1392035" y="2260930"/>
                    <a:pt x="1318375" y="2226640"/>
                    <a:pt x="1244715" y="2216480"/>
                  </a:cubicBezTo>
                  <a:cubicBezTo>
                    <a:pt x="1139305" y="2201240"/>
                    <a:pt x="1005955" y="2193620"/>
                    <a:pt x="862445" y="2186000"/>
                  </a:cubicBezTo>
                  <a:cubicBezTo>
                    <a:pt x="678295" y="2177110"/>
                    <a:pt x="312535" y="2191080"/>
                    <a:pt x="226175" y="2174570"/>
                  </a:cubicBezTo>
                  <a:cubicBezTo>
                    <a:pt x="20331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5215" y="2084400"/>
                    <a:pt x="174105" y="2072970"/>
                  </a:cubicBezTo>
                  <a:cubicBezTo>
                    <a:pt x="181725" y="2061540"/>
                    <a:pt x="189345" y="2052650"/>
                    <a:pt x="210935" y="2046300"/>
                  </a:cubicBezTo>
                  <a:cubicBezTo>
                    <a:pt x="303645" y="2020900"/>
                    <a:pt x="772275" y="2078050"/>
                    <a:pt x="984365" y="2081860"/>
                  </a:cubicBezTo>
                  <a:cubicBezTo>
                    <a:pt x="1134225" y="2084400"/>
                    <a:pt x="1310755" y="2038680"/>
                    <a:pt x="1364095" y="2076780"/>
                  </a:cubicBezTo>
                  <a:cubicBezTo>
                    <a:pt x="1389495" y="2093290"/>
                    <a:pt x="1403465" y="2136470"/>
                    <a:pt x="1392035" y="2152980"/>
                  </a:cubicBezTo>
                  <a:cubicBezTo>
                    <a:pt x="1369175" y="2184730"/>
                    <a:pt x="1211695" y="2146630"/>
                    <a:pt x="1106285" y="2152980"/>
                  </a:cubicBezTo>
                  <a:cubicBezTo>
                    <a:pt x="975475" y="2160600"/>
                    <a:pt x="809105" y="2183460"/>
                    <a:pt x="666865" y="2206320"/>
                  </a:cubicBezTo>
                  <a:cubicBezTo>
                    <a:pt x="529705" y="2230450"/>
                    <a:pt x="374765" y="2258390"/>
                    <a:pt x="266815" y="2292680"/>
                  </a:cubicBezTo>
                  <a:cubicBezTo>
                    <a:pt x="189345" y="2316810"/>
                    <a:pt x="116955" y="2370150"/>
                    <a:pt x="75045" y="2375230"/>
                  </a:cubicBezTo>
                  <a:cubicBezTo>
                    <a:pt x="54725" y="2376500"/>
                    <a:pt x="42025" y="2372690"/>
                    <a:pt x="30595" y="2365070"/>
                  </a:cubicBezTo>
                  <a:cubicBezTo>
                    <a:pt x="17895" y="2357450"/>
                    <a:pt x="6465" y="2342210"/>
                    <a:pt x="2655" y="2329510"/>
                  </a:cubicBezTo>
                  <a:cubicBezTo>
                    <a:pt x="-1155" y="2315540"/>
                    <a:pt x="115" y="2296490"/>
                    <a:pt x="6465" y="2283790"/>
                  </a:cubicBezTo>
                  <a:cubicBezTo>
                    <a:pt x="12815" y="2271090"/>
                    <a:pt x="19165" y="2262200"/>
                    <a:pt x="39485" y="2252040"/>
                  </a:cubicBezTo>
                  <a:cubicBezTo>
                    <a:pt x="123305" y="2215210"/>
                    <a:pt x="583045" y="2211400"/>
                    <a:pt x="758305" y="2188540"/>
                  </a:cubicBezTo>
                  <a:cubicBezTo>
                    <a:pt x="859905" y="2174570"/>
                    <a:pt x="947535" y="2140280"/>
                    <a:pt x="999605" y="2146630"/>
                  </a:cubicBezTo>
                  <a:cubicBezTo>
                    <a:pt x="1025005" y="2149170"/>
                    <a:pt x="1045325" y="2155520"/>
                    <a:pt x="1056755" y="2169490"/>
                  </a:cubicBezTo>
                  <a:cubicBezTo>
                    <a:pt x="1068185" y="2183460"/>
                    <a:pt x="1074535" y="2211400"/>
                    <a:pt x="1070725" y="2229180"/>
                  </a:cubicBezTo>
                  <a:cubicBezTo>
                    <a:pt x="1065645" y="2246960"/>
                    <a:pt x="1054215" y="2260930"/>
                    <a:pt x="1028815" y="2274900"/>
                  </a:cubicBezTo>
                  <a:cubicBezTo>
                    <a:pt x="946265" y="2319350"/>
                    <a:pt x="586855" y="2337130"/>
                    <a:pt x="417945" y="2371420"/>
                  </a:cubicBezTo>
                  <a:cubicBezTo>
                    <a:pt x="293485" y="2396820"/>
                    <a:pt x="160135" y="2450160"/>
                    <a:pt x="101715" y="2450160"/>
                  </a:cubicBezTo>
                  <a:cubicBezTo>
                    <a:pt x="7885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50915" y="2324430"/>
                    <a:pt x="72505" y="2315540"/>
                  </a:cubicBezTo>
                  <a:cubicBezTo>
                    <a:pt x="141085" y="2283790"/>
                    <a:pt x="369685" y="2272360"/>
                    <a:pt x="544945" y="2240610"/>
                  </a:cubicBezTo>
                  <a:cubicBezTo>
                    <a:pt x="767195" y="2198700"/>
                    <a:pt x="1201535" y="2080590"/>
                    <a:pt x="1300595" y="2076780"/>
                  </a:cubicBezTo>
                  <a:cubicBezTo>
                    <a:pt x="1324725" y="2075510"/>
                    <a:pt x="1333615" y="2076780"/>
                    <a:pt x="1346315" y="2081860"/>
                  </a:cubicBezTo>
                  <a:cubicBezTo>
                    <a:pt x="1355205" y="2086940"/>
                    <a:pt x="1364095" y="2093290"/>
                    <a:pt x="1369175" y="2103450"/>
                  </a:cubicBezTo>
                  <a:cubicBezTo>
                    <a:pt x="1375525" y="2117420"/>
                    <a:pt x="1381875" y="2146630"/>
                    <a:pt x="1375525" y="2161870"/>
                  </a:cubicBezTo>
                  <a:cubicBezTo>
                    <a:pt x="1369175" y="2178380"/>
                    <a:pt x="1351395" y="2193620"/>
                    <a:pt x="1329805" y="2201240"/>
                  </a:cubicBezTo>
                  <a:cubicBezTo>
                    <a:pt x="1294245" y="2213940"/>
                    <a:pt x="1240905" y="2192350"/>
                    <a:pt x="1167245" y="2196160"/>
                  </a:cubicBezTo>
                  <a:cubicBezTo>
                    <a:pt x="1013575" y="2205050"/>
                    <a:pt x="608445" y="2266010"/>
                    <a:pt x="454775" y="2306650"/>
                  </a:cubicBezTo>
                  <a:cubicBezTo>
                    <a:pt x="378575" y="2325700"/>
                    <a:pt x="326505" y="2366340"/>
                    <a:pt x="288405" y="2368880"/>
                  </a:cubicBezTo>
                  <a:cubicBezTo>
                    <a:pt x="268085" y="2370150"/>
                    <a:pt x="252845" y="2363800"/>
                    <a:pt x="240145" y="2356180"/>
                  </a:cubicBezTo>
                  <a:cubicBezTo>
                    <a:pt x="231255" y="2349830"/>
                    <a:pt x="223635" y="2342210"/>
                    <a:pt x="218555" y="2330780"/>
                  </a:cubicBezTo>
                  <a:cubicBezTo>
                    <a:pt x="213475" y="2315540"/>
                    <a:pt x="212205" y="2282520"/>
                    <a:pt x="219825" y="2266010"/>
                  </a:cubicBezTo>
                  <a:cubicBezTo>
                    <a:pt x="226175" y="2252040"/>
                    <a:pt x="240145" y="2240610"/>
                    <a:pt x="257925" y="2234260"/>
                  </a:cubicBezTo>
                  <a:cubicBezTo>
                    <a:pt x="284595" y="2224100"/>
                    <a:pt x="332855" y="2239340"/>
                    <a:pt x="377305" y="2232990"/>
                  </a:cubicBezTo>
                  <a:cubicBezTo>
                    <a:pt x="435725" y="2225370"/>
                    <a:pt x="492875" y="2203780"/>
                    <a:pt x="577965" y="2178380"/>
                  </a:cubicBezTo>
                  <a:cubicBezTo>
                    <a:pt x="725285" y="2131390"/>
                    <a:pt x="1041515" y="2031060"/>
                    <a:pt x="1179945" y="1968830"/>
                  </a:cubicBezTo>
                  <a:cubicBezTo>
                    <a:pt x="1258685" y="1933270"/>
                    <a:pt x="1333615" y="1857070"/>
                    <a:pt x="1355205" y="1869770"/>
                  </a:cubicBezTo>
                  <a:cubicBezTo>
                    <a:pt x="1369175" y="1877390"/>
                    <a:pt x="1367905" y="1932000"/>
                    <a:pt x="1352665" y="1948510"/>
                  </a:cubicBezTo>
                  <a:cubicBezTo>
                    <a:pt x="1333615" y="1970100"/>
                    <a:pt x="1267575" y="1962480"/>
                    <a:pt x="1224395" y="1965020"/>
                  </a:cubicBezTo>
                  <a:cubicBezTo>
                    <a:pt x="1182485" y="1968830"/>
                    <a:pt x="1146925" y="1958670"/>
                    <a:pt x="1096125" y="1963750"/>
                  </a:cubicBezTo>
                  <a:cubicBezTo>
                    <a:pt x="1021195" y="1970100"/>
                    <a:pt x="914515" y="1990420"/>
                    <a:pt x="820535" y="2017090"/>
                  </a:cubicBezTo>
                  <a:cubicBezTo>
                    <a:pt x="715125" y="2046300"/>
                    <a:pt x="553835" y="2135200"/>
                    <a:pt x="494145" y="2136470"/>
                  </a:cubicBezTo>
                  <a:cubicBezTo>
                    <a:pt x="472555" y="2136470"/>
                    <a:pt x="459855" y="2128850"/>
                    <a:pt x="448425" y="2121230"/>
                  </a:cubicBezTo>
                  <a:cubicBezTo>
                    <a:pt x="439535" y="2114880"/>
                    <a:pt x="433185" y="2105990"/>
                    <a:pt x="429375" y="2095830"/>
                  </a:cubicBezTo>
                  <a:cubicBezTo>
                    <a:pt x="424295" y="2081860"/>
                    <a:pt x="423025" y="2061540"/>
                    <a:pt x="426835" y="2047570"/>
                  </a:cubicBezTo>
                  <a:cubicBezTo>
                    <a:pt x="431915" y="2033600"/>
                    <a:pt x="436995" y="2022170"/>
                    <a:pt x="457315" y="2010740"/>
                  </a:cubicBezTo>
                  <a:cubicBezTo>
                    <a:pt x="532245" y="1967560"/>
                    <a:pt x="943725" y="1942160"/>
                    <a:pt x="1103745" y="1912950"/>
                  </a:cubicBezTo>
                  <a:cubicBezTo>
                    <a:pt x="1200265" y="1895170"/>
                    <a:pt x="1292975" y="1859610"/>
                    <a:pt x="1333615" y="1860880"/>
                  </a:cubicBezTo>
                  <a:cubicBezTo>
                    <a:pt x="1348855" y="1862150"/>
                    <a:pt x="1355205" y="1864690"/>
                    <a:pt x="1364095" y="1871040"/>
                  </a:cubicBezTo>
                  <a:cubicBezTo>
                    <a:pt x="1375525" y="1878660"/>
                    <a:pt x="1389495" y="1895170"/>
                    <a:pt x="1393305" y="1909140"/>
                  </a:cubicBezTo>
                  <a:cubicBezTo>
                    <a:pt x="1398385" y="1923110"/>
                    <a:pt x="1395845" y="1944700"/>
                    <a:pt x="1390765" y="1957400"/>
                  </a:cubicBezTo>
                  <a:cubicBezTo>
                    <a:pt x="1386955" y="1967560"/>
                    <a:pt x="1378065" y="1976450"/>
                    <a:pt x="1370445" y="1982800"/>
                  </a:cubicBezTo>
                  <a:cubicBezTo>
                    <a:pt x="1361555" y="1989150"/>
                    <a:pt x="1353935" y="1992960"/>
                    <a:pt x="1339965" y="1995500"/>
                  </a:cubicBezTo>
                  <a:cubicBezTo>
                    <a:pt x="1312025" y="2001850"/>
                    <a:pt x="1253605" y="1986610"/>
                    <a:pt x="1204075" y="1990420"/>
                  </a:cubicBezTo>
                  <a:cubicBezTo>
                    <a:pt x="1145655" y="1992960"/>
                    <a:pt x="1092315" y="2005660"/>
                    <a:pt x="1012305" y="2020900"/>
                  </a:cubicBezTo>
                  <a:cubicBezTo>
                    <a:pt x="875145" y="2047570"/>
                    <a:pt x="544945" y="2155520"/>
                    <a:pt x="457315" y="2145360"/>
                  </a:cubicBezTo>
                  <a:cubicBezTo>
                    <a:pt x="426835" y="2141550"/>
                    <a:pt x="411595" y="2132660"/>
                    <a:pt x="400165" y="2117420"/>
                  </a:cubicBezTo>
                  <a:cubicBezTo>
                    <a:pt x="390005" y="2102180"/>
                    <a:pt x="384925" y="2072970"/>
                    <a:pt x="391275" y="2055190"/>
                  </a:cubicBezTo>
                  <a:cubicBezTo>
                    <a:pt x="397625" y="2037410"/>
                    <a:pt x="412865" y="2022170"/>
                    <a:pt x="438265" y="2012010"/>
                  </a:cubicBezTo>
                  <a:cubicBezTo>
                    <a:pt x="486525" y="1992960"/>
                    <a:pt x="590665" y="2018360"/>
                    <a:pt x="688455" y="2009470"/>
                  </a:cubicBezTo>
                  <a:cubicBezTo>
                    <a:pt x="826885" y="1996770"/>
                    <a:pt x="1186295" y="1918030"/>
                    <a:pt x="1187565" y="1921840"/>
                  </a:cubicBezTo>
                  <a:cubicBezTo>
                    <a:pt x="1187565" y="1923110"/>
                    <a:pt x="1099935" y="1948510"/>
                    <a:pt x="1044055" y="1956130"/>
                  </a:cubicBezTo>
                  <a:cubicBezTo>
                    <a:pt x="970395" y="1967560"/>
                    <a:pt x="878955" y="1956130"/>
                    <a:pt x="784975" y="1967560"/>
                  </a:cubicBezTo>
                  <a:cubicBezTo>
                    <a:pt x="668135" y="1981530"/>
                    <a:pt x="462395" y="2047570"/>
                    <a:pt x="397625" y="2039950"/>
                  </a:cubicBezTo>
                  <a:cubicBezTo>
                    <a:pt x="376035" y="2038680"/>
                    <a:pt x="364605" y="2031060"/>
                    <a:pt x="354445" y="2022170"/>
                  </a:cubicBezTo>
                  <a:cubicBezTo>
                    <a:pt x="345555" y="2015820"/>
                    <a:pt x="339205" y="2006930"/>
                    <a:pt x="336665" y="1995500"/>
                  </a:cubicBezTo>
                  <a:cubicBezTo>
                    <a:pt x="332855" y="1982800"/>
                    <a:pt x="331585" y="1961210"/>
                    <a:pt x="337935" y="1948510"/>
                  </a:cubicBezTo>
                  <a:cubicBezTo>
                    <a:pt x="343015" y="1934540"/>
                    <a:pt x="349365" y="1926920"/>
                    <a:pt x="369685" y="1912950"/>
                  </a:cubicBezTo>
                  <a:cubicBezTo>
                    <a:pt x="453505" y="1858340"/>
                    <a:pt x="1008495" y="1646250"/>
                    <a:pt x="1106285" y="1651330"/>
                  </a:cubicBezTo>
                  <a:cubicBezTo>
                    <a:pt x="1130415" y="1652600"/>
                    <a:pt x="1140575" y="1662760"/>
                    <a:pt x="1152005" y="1671650"/>
                  </a:cubicBezTo>
                  <a:cubicBezTo>
                    <a:pt x="1160895" y="1680540"/>
                    <a:pt x="1165975" y="1689430"/>
                    <a:pt x="1168515" y="1700860"/>
                  </a:cubicBezTo>
                  <a:cubicBezTo>
                    <a:pt x="1172325" y="1714830"/>
                    <a:pt x="1172325" y="1737690"/>
                    <a:pt x="1165975" y="1751660"/>
                  </a:cubicBezTo>
                  <a:cubicBezTo>
                    <a:pt x="1158355" y="1765630"/>
                    <a:pt x="1150735" y="1775790"/>
                    <a:pt x="1129145" y="1785950"/>
                  </a:cubicBezTo>
                  <a:cubicBezTo>
                    <a:pt x="1069455" y="1817700"/>
                    <a:pt x="866255" y="1827860"/>
                    <a:pt x="720205" y="1858340"/>
                  </a:cubicBezTo>
                  <a:cubicBezTo>
                    <a:pt x="551295" y="1891360"/>
                    <a:pt x="257925" y="1980260"/>
                    <a:pt x="175375" y="1982800"/>
                  </a:cubicBezTo>
                  <a:cubicBezTo>
                    <a:pt x="151245" y="1984070"/>
                    <a:pt x="141085" y="1982800"/>
                    <a:pt x="128385" y="1975180"/>
                  </a:cubicBezTo>
                  <a:cubicBezTo>
                    <a:pt x="115685" y="1967560"/>
                    <a:pt x="102985" y="1952320"/>
                    <a:pt x="97905" y="1938350"/>
                  </a:cubicBezTo>
                  <a:cubicBezTo>
                    <a:pt x="92825" y="1924380"/>
                    <a:pt x="92825" y="1904060"/>
                    <a:pt x="99175" y="1890090"/>
                  </a:cubicBezTo>
                  <a:cubicBezTo>
                    <a:pt x="108065" y="1873580"/>
                    <a:pt x="122035" y="1863420"/>
                    <a:pt x="148705" y="1850720"/>
                  </a:cubicBezTo>
                  <a:cubicBezTo>
                    <a:pt x="216015" y="1815160"/>
                    <a:pt x="426835" y="1764360"/>
                    <a:pt x="546215" y="1737690"/>
                  </a:cubicBezTo>
                  <a:cubicBezTo>
                    <a:pt x="644005" y="1716100"/>
                    <a:pt x="727825" y="1713560"/>
                    <a:pt x="812915" y="1693240"/>
                  </a:cubicBezTo>
                  <a:cubicBezTo>
                    <a:pt x="894195" y="1674190"/>
                    <a:pt x="1004685" y="1628470"/>
                    <a:pt x="1047865" y="1622120"/>
                  </a:cubicBezTo>
                  <a:cubicBezTo>
                    <a:pt x="1064375" y="1619580"/>
                    <a:pt x="1070725" y="1618310"/>
                    <a:pt x="1082155" y="1622120"/>
                  </a:cubicBezTo>
                  <a:cubicBezTo>
                    <a:pt x="1096125" y="162593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5495" y="1695780"/>
                    <a:pt x="1131685" y="1717370"/>
                    <a:pt x="1122795" y="1730070"/>
                  </a:cubicBezTo>
                  <a:cubicBezTo>
                    <a:pt x="1113905" y="1742770"/>
                    <a:pt x="1099935" y="1754200"/>
                    <a:pt x="1082155" y="1759280"/>
                  </a:cubicBezTo>
                  <a:cubicBezTo>
                    <a:pt x="1058025" y="1765630"/>
                    <a:pt x="1035165" y="1751660"/>
                    <a:pt x="990715" y="1752930"/>
                  </a:cubicBezTo>
                  <a:cubicBezTo>
                    <a:pt x="875145" y="1756740"/>
                    <a:pt x="492875" y="1806270"/>
                    <a:pt x="359525" y="1838020"/>
                  </a:cubicBezTo>
                  <a:cubicBezTo>
                    <a:pt x="294755" y="1854530"/>
                    <a:pt x="252845" y="1886280"/>
                    <a:pt x="218555" y="1886280"/>
                  </a:cubicBezTo>
                  <a:cubicBezTo>
                    <a:pt x="199505" y="1886280"/>
                    <a:pt x="185535" y="1881200"/>
                    <a:pt x="172835" y="1871040"/>
                  </a:cubicBezTo>
                  <a:cubicBezTo>
                    <a:pt x="161405" y="1862150"/>
                    <a:pt x="152515" y="1844370"/>
                    <a:pt x="149975" y="1829130"/>
                  </a:cubicBezTo>
                  <a:cubicBezTo>
                    <a:pt x="147435" y="1813890"/>
                    <a:pt x="151245" y="1794840"/>
                    <a:pt x="160135" y="1782140"/>
                  </a:cubicBezTo>
                  <a:cubicBezTo>
                    <a:pt x="167755" y="1769440"/>
                    <a:pt x="176645" y="1763090"/>
                    <a:pt x="198235" y="1754200"/>
                  </a:cubicBezTo>
                  <a:cubicBezTo>
                    <a:pt x="266815" y="1724990"/>
                    <a:pt x="500495" y="1704670"/>
                    <a:pt x="668135" y="1684350"/>
                  </a:cubicBezTo>
                  <a:cubicBezTo>
                    <a:pt x="861175" y="1661490"/>
                    <a:pt x="1197725" y="1611960"/>
                    <a:pt x="1291705" y="1628470"/>
                  </a:cubicBezTo>
                  <a:cubicBezTo>
                    <a:pt x="1320915" y="1633550"/>
                    <a:pt x="1336155" y="1642440"/>
                    <a:pt x="1346315" y="1653870"/>
                  </a:cubicBezTo>
                  <a:cubicBezTo>
                    <a:pt x="1353935" y="1662760"/>
                    <a:pt x="1357745" y="1671650"/>
                    <a:pt x="1359015" y="1683080"/>
                  </a:cubicBezTo>
                  <a:cubicBezTo>
                    <a:pt x="1360285" y="1695780"/>
                    <a:pt x="1357745" y="1716100"/>
                    <a:pt x="1350125" y="1727530"/>
                  </a:cubicBezTo>
                  <a:cubicBezTo>
                    <a:pt x="1341235" y="1740230"/>
                    <a:pt x="1331075" y="1747850"/>
                    <a:pt x="1313295" y="1755470"/>
                  </a:cubicBezTo>
                  <a:cubicBezTo>
                    <a:pt x="1272655" y="1771980"/>
                    <a:pt x="1198995" y="1773250"/>
                    <a:pt x="1103745" y="1784680"/>
                  </a:cubicBezTo>
                  <a:cubicBezTo>
                    <a:pt x="900545" y="1807540"/>
                    <a:pt x="265545" y="1873580"/>
                    <a:pt x="143625" y="1865960"/>
                  </a:cubicBezTo>
                  <a:cubicBezTo>
                    <a:pt x="115685" y="1863420"/>
                    <a:pt x="104255" y="1863420"/>
                    <a:pt x="90285" y="1854530"/>
                  </a:cubicBezTo>
                  <a:cubicBezTo>
                    <a:pt x="78855" y="1845640"/>
                    <a:pt x="68695" y="1831670"/>
                    <a:pt x="64885" y="1817700"/>
                  </a:cubicBezTo>
                  <a:cubicBezTo>
                    <a:pt x="61075" y="1803730"/>
                    <a:pt x="63615" y="1784680"/>
                    <a:pt x="69965" y="1773250"/>
                  </a:cubicBezTo>
                  <a:cubicBezTo>
                    <a:pt x="76315" y="1760550"/>
                    <a:pt x="83935" y="1752930"/>
                    <a:pt x="102985" y="1742770"/>
                  </a:cubicBezTo>
                  <a:cubicBezTo>
                    <a:pt x="148705" y="1714830"/>
                    <a:pt x="269355" y="1683080"/>
                    <a:pt x="382385" y="1651330"/>
                  </a:cubicBezTo>
                  <a:cubicBezTo>
                    <a:pt x="548755" y="1606880"/>
                    <a:pt x="838315" y="1557350"/>
                    <a:pt x="1009765" y="1512900"/>
                  </a:cubicBezTo>
                  <a:cubicBezTo>
                    <a:pt x="1130415" y="1479880"/>
                    <a:pt x="1287895" y="1393520"/>
                    <a:pt x="1317105" y="1417650"/>
                  </a:cubicBezTo>
                  <a:cubicBezTo>
                    <a:pt x="1332345" y="1430350"/>
                    <a:pt x="1328535" y="1474800"/>
                    <a:pt x="1305675" y="1498930"/>
                  </a:cubicBezTo>
                  <a:cubicBezTo>
                    <a:pt x="1226935" y="1578940"/>
                    <a:pt x="607175" y="1617040"/>
                    <a:pt x="438265" y="1650060"/>
                  </a:cubicBezTo>
                  <a:cubicBezTo>
                    <a:pt x="368415" y="1662760"/>
                    <a:pt x="340475" y="1665300"/>
                    <a:pt x="289675" y="1679270"/>
                  </a:cubicBezTo>
                  <a:cubicBezTo>
                    <a:pt x="235065" y="1694510"/>
                    <a:pt x="157595" y="1737690"/>
                    <a:pt x="119495" y="1738960"/>
                  </a:cubicBezTo>
                  <a:cubicBezTo>
                    <a:pt x="100445" y="1740230"/>
                    <a:pt x="86475" y="1733880"/>
                    <a:pt x="75045" y="1726260"/>
                  </a:cubicBezTo>
                  <a:cubicBezTo>
                    <a:pt x="66155" y="1721180"/>
                    <a:pt x="59805" y="1713560"/>
                    <a:pt x="55995" y="1703400"/>
                  </a:cubicBezTo>
                  <a:cubicBezTo>
                    <a:pt x="50915" y="1688160"/>
                    <a:pt x="50915" y="1657680"/>
                    <a:pt x="58535" y="1642440"/>
                  </a:cubicBezTo>
                  <a:cubicBezTo>
                    <a:pt x="64885" y="1629740"/>
                    <a:pt x="72505" y="1623390"/>
                    <a:pt x="92825" y="1613230"/>
                  </a:cubicBezTo>
                  <a:cubicBezTo>
                    <a:pt x="160135" y="1580210"/>
                    <a:pt x="414135" y="1539570"/>
                    <a:pt x="570345" y="1495120"/>
                  </a:cubicBezTo>
                  <a:cubicBezTo>
                    <a:pt x="725285" y="1449400"/>
                    <a:pt x="914515" y="1388440"/>
                    <a:pt x="1030085" y="1345260"/>
                  </a:cubicBezTo>
                  <a:cubicBezTo>
                    <a:pt x="1101205" y="1318590"/>
                    <a:pt x="1162165" y="1279220"/>
                    <a:pt x="1202805" y="1271600"/>
                  </a:cubicBezTo>
                  <a:cubicBezTo>
                    <a:pt x="1221855" y="1267790"/>
                    <a:pt x="1235825" y="1267790"/>
                    <a:pt x="1248525" y="1274140"/>
                  </a:cubicBezTo>
                  <a:cubicBezTo>
                    <a:pt x="1261225" y="1279220"/>
                    <a:pt x="1275195" y="1293190"/>
                    <a:pt x="1281545" y="1305890"/>
                  </a:cubicBezTo>
                  <a:cubicBezTo>
                    <a:pt x="1287895" y="1318590"/>
                    <a:pt x="1287895" y="1338910"/>
                    <a:pt x="1285355" y="1351610"/>
                  </a:cubicBezTo>
                  <a:cubicBezTo>
                    <a:pt x="1282815" y="1361770"/>
                    <a:pt x="1276465" y="1370660"/>
                    <a:pt x="1268845" y="1378280"/>
                  </a:cubicBezTo>
                  <a:cubicBezTo>
                    <a:pt x="1262495" y="1385900"/>
                    <a:pt x="1254875" y="1392250"/>
                    <a:pt x="1243445" y="1394790"/>
                  </a:cubicBezTo>
                  <a:cubicBezTo>
                    <a:pt x="1221855" y="1401140"/>
                    <a:pt x="1185025" y="1389710"/>
                    <a:pt x="1148195" y="1390980"/>
                  </a:cubicBezTo>
                  <a:cubicBezTo>
                    <a:pt x="1101205" y="1393520"/>
                    <a:pt x="1056755" y="1402410"/>
                    <a:pt x="981825" y="1413840"/>
                  </a:cubicBezTo>
                  <a:cubicBezTo>
                    <a:pt x="831965" y="1437970"/>
                    <a:pt x="392545" y="1537030"/>
                    <a:pt x="298565" y="1531950"/>
                  </a:cubicBezTo>
                  <a:cubicBezTo>
                    <a:pt x="274435" y="1530680"/>
                    <a:pt x="264275" y="1525600"/>
                    <a:pt x="252845" y="1519250"/>
                  </a:cubicBezTo>
                  <a:cubicBezTo>
                    <a:pt x="243955" y="1512900"/>
                    <a:pt x="237605" y="1504010"/>
                    <a:pt x="232525" y="1493850"/>
                  </a:cubicBezTo>
                  <a:cubicBezTo>
                    <a:pt x="227445" y="1481150"/>
                    <a:pt x="224905" y="1460830"/>
                    <a:pt x="228715" y="1446860"/>
                  </a:cubicBezTo>
                  <a:cubicBezTo>
                    <a:pt x="232525" y="1432890"/>
                    <a:pt x="240145" y="1422730"/>
                    <a:pt x="256655" y="1408760"/>
                  </a:cubicBezTo>
                  <a:cubicBezTo>
                    <a:pt x="294755" y="1378280"/>
                    <a:pt x="401435" y="1333830"/>
                    <a:pt x="481445" y="1300810"/>
                  </a:cubicBezTo>
                  <a:cubicBezTo>
                    <a:pt x="566535" y="1266520"/>
                    <a:pt x="680835" y="1238580"/>
                    <a:pt x="751955" y="1209370"/>
                  </a:cubicBezTo>
                  <a:cubicBezTo>
                    <a:pt x="800215" y="1190320"/>
                    <a:pt x="817995" y="1175080"/>
                    <a:pt x="868795" y="1154760"/>
                  </a:cubicBezTo>
                  <a:cubicBezTo>
                    <a:pt x="960235" y="1119200"/>
                    <a:pt x="1200265" y="1036650"/>
                    <a:pt x="1258685" y="1034110"/>
                  </a:cubicBezTo>
                  <a:cubicBezTo>
                    <a:pt x="1273925" y="1032840"/>
                    <a:pt x="1280275" y="1035380"/>
                    <a:pt x="1289165" y="1041730"/>
                  </a:cubicBezTo>
                  <a:cubicBezTo>
                    <a:pt x="1301865" y="1048080"/>
                    <a:pt x="1317105" y="1062050"/>
                    <a:pt x="1322185" y="1076020"/>
                  </a:cubicBezTo>
                  <a:cubicBezTo>
                    <a:pt x="1327265" y="1092530"/>
                    <a:pt x="1324725" y="1123010"/>
                    <a:pt x="1315835" y="1138250"/>
                  </a:cubicBezTo>
                  <a:cubicBezTo>
                    <a:pt x="1308215" y="1152220"/>
                    <a:pt x="1296785" y="1156030"/>
                    <a:pt x="1276465" y="1166190"/>
                  </a:cubicBezTo>
                  <a:cubicBezTo>
                    <a:pt x="1225665" y="1191590"/>
                    <a:pt x="1079615" y="1229690"/>
                    <a:pt x="976745" y="1258900"/>
                  </a:cubicBezTo>
                  <a:cubicBezTo>
                    <a:pt x="868795" y="1289380"/>
                    <a:pt x="739255" y="1327480"/>
                    <a:pt x="644005" y="1346530"/>
                  </a:cubicBezTo>
                  <a:cubicBezTo>
                    <a:pt x="574155" y="1360500"/>
                    <a:pt x="496685" y="1383360"/>
                    <a:pt x="459855" y="1373200"/>
                  </a:cubicBezTo>
                  <a:cubicBezTo>
                    <a:pt x="439535" y="1368120"/>
                    <a:pt x="428105" y="1357960"/>
                    <a:pt x="420485" y="1343990"/>
                  </a:cubicBezTo>
                  <a:cubicBezTo>
                    <a:pt x="411595" y="1327480"/>
                    <a:pt x="410325" y="1294460"/>
                    <a:pt x="415405" y="1277950"/>
                  </a:cubicBezTo>
                  <a:cubicBezTo>
                    <a:pt x="419215" y="1266520"/>
                    <a:pt x="424295" y="1261440"/>
                    <a:pt x="435725" y="1252550"/>
                  </a:cubicBezTo>
                  <a:cubicBezTo>
                    <a:pt x="459855" y="1230960"/>
                    <a:pt x="513195" y="1200480"/>
                    <a:pt x="570345" y="1171270"/>
                  </a:cubicBezTo>
                  <a:cubicBezTo>
                    <a:pt x="661785" y="1124280"/>
                    <a:pt x="809105" y="1063320"/>
                    <a:pt x="936105" y="1012520"/>
                  </a:cubicBezTo>
                  <a:cubicBezTo>
                    <a:pt x="1068185" y="960450"/>
                    <a:pt x="1271385" y="869010"/>
                    <a:pt x="1347585" y="862660"/>
                  </a:cubicBezTo>
                  <a:cubicBezTo>
                    <a:pt x="1375525" y="861390"/>
                    <a:pt x="1392035" y="865200"/>
                    <a:pt x="1406005" y="874090"/>
                  </a:cubicBezTo>
                  <a:cubicBezTo>
                    <a:pt x="1417435" y="882980"/>
                    <a:pt x="1426325" y="899490"/>
                    <a:pt x="1428865" y="913460"/>
                  </a:cubicBezTo>
                  <a:cubicBezTo>
                    <a:pt x="1431405" y="927430"/>
                    <a:pt x="1426325" y="946480"/>
                    <a:pt x="1419975" y="957910"/>
                  </a:cubicBezTo>
                  <a:cubicBezTo>
                    <a:pt x="1414895" y="968070"/>
                    <a:pt x="1411085" y="971880"/>
                    <a:pt x="1398385" y="979500"/>
                  </a:cubicBezTo>
                  <a:cubicBezTo>
                    <a:pt x="1347585" y="1009980"/>
                    <a:pt x="1120255" y="1076020"/>
                    <a:pt x="980555" y="1115390"/>
                  </a:cubicBezTo>
                  <a:cubicBezTo>
                    <a:pt x="844665" y="1154760"/>
                    <a:pt x="671945" y="1199210"/>
                    <a:pt x="571615" y="1214450"/>
                  </a:cubicBezTo>
                  <a:cubicBezTo>
                    <a:pt x="515735" y="1222070"/>
                    <a:pt x="475095" y="1236040"/>
                    <a:pt x="439535" y="1222070"/>
                  </a:cubicBezTo>
                  <a:cubicBezTo>
                    <a:pt x="406515" y="1209370"/>
                    <a:pt x="377305" y="1173810"/>
                    <a:pt x="363335" y="1140790"/>
                  </a:cubicBezTo>
                  <a:cubicBezTo>
                    <a:pt x="348095" y="1107770"/>
                    <a:pt x="345555" y="1067130"/>
                    <a:pt x="351905" y="1026490"/>
                  </a:cubicBezTo>
                  <a:cubicBezTo>
                    <a:pt x="359525" y="975690"/>
                    <a:pt x="381115" y="886790"/>
                    <a:pt x="419215" y="862660"/>
                  </a:cubicBezTo>
                  <a:cubicBezTo>
                    <a:pt x="450965" y="842340"/>
                    <a:pt x="522085" y="842340"/>
                    <a:pt x="550025" y="869010"/>
                  </a:cubicBezTo>
                  <a:cubicBezTo>
                    <a:pt x="585585" y="903300"/>
                    <a:pt x="571615" y="1029030"/>
                    <a:pt x="571615" y="1100150"/>
                  </a:cubicBezTo>
                  <a:cubicBezTo>
                    <a:pt x="571615" y="1162380"/>
                    <a:pt x="565265" y="1219530"/>
                    <a:pt x="555105" y="1274140"/>
                  </a:cubicBezTo>
                  <a:cubicBezTo>
                    <a:pt x="547485" y="1326210"/>
                    <a:pt x="542405" y="1392250"/>
                    <a:pt x="520815" y="1422730"/>
                  </a:cubicBezTo>
                  <a:cubicBezTo>
                    <a:pt x="506845" y="1444320"/>
                    <a:pt x="482715" y="1458290"/>
                    <a:pt x="462395" y="1460830"/>
                  </a:cubicBezTo>
                  <a:cubicBezTo>
                    <a:pt x="445885" y="1463370"/>
                    <a:pt x="424295" y="1455750"/>
                    <a:pt x="411595" y="1446860"/>
                  </a:cubicBezTo>
                  <a:cubicBezTo>
                    <a:pt x="401435" y="1440510"/>
                    <a:pt x="393815" y="1431620"/>
                    <a:pt x="388735" y="1420190"/>
                  </a:cubicBezTo>
                  <a:cubicBezTo>
                    <a:pt x="383655" y="1406220"/>
                    <a:pt x="379845" y="1392250"/>
                    <a:pt x="383655" y="1366850"/>
                  </a:cubicBezTo>
                  <a:cubicBezTo>
                    <a:pt x="398895" y="1286840"/>
                    <a:pt x="563995" y="1023950"/>
                    <a:pt x="617335" y="894410"/>
                  </a:cubicBezTo>
                  <a:cubicBezTo>
                    <a:pt x="651625" y="808050"/>
                    <a:pt x="659245" y="716610"/>
                    <a:pt x="688455" y="672160"/>
                  </a:cubicBezTo>
                  <a:cubicBezTo>
                    <a:pt x="703695" y="648030"/>
                    <a:pt x="718935" y="631520"/>
                    <a:pt x="739255" y="626440"/>
                  </a:cubicBezTo>
                  <a:cubicBezTo>
                    <a:pt x="758305" y="621360"/>
                    <a:pt x="790055" y="627710"/>
                    <a:pt x="805295" y="641680"/>
                  </a:cubicBezTo>
                  <a:cubicBezTo>
                    <a:pt x="820535" y="654380"/>
                    <a:pt x="830695" y="675970"/>
                    <a:pt x="830695" y="705180"/>
                  </a:cubicBezTo>
                  <a:cubicBezTo>
                    <a:pt x="829425" y="767410"/>
                    <a:pt x="759575" y="898220"/>
                    <a:pt x="708775" y="1002360"/>
                  </a:cubicBezTo>
                  <a:cubicBezTo>
                    <a:pt x="646545" y="1126820"/>
                    <a:pt x="542405" y="1309700"/>
                    <a:pt x="477635" y="1397330"/>
                  </a:cubicBezTo>
                  <a:cubicBezTo>
                    <a:pt x="439535" y="1446860"/>
                    <a:pt x="409055" y="1501470"/>
                    <a:pt x="376035" y="1504010"/>
                  </a:cubicBezTo>
                  <a:cubicBezTo>
                    <a:pt x="348095" y="1506550"/>
                    <a:pt x="306185" y="1473530"/>
                    <a:pt x="294755" y="1439240"/>
                  </a:cubicBezTo>
                  <a:cubicBezTo>
                    <a:pt x="275705" y="1385900"/>
                    <a:pt x="330315" y="1253820"/>
                    <a:pt x="351905" y="1187780"/>
                  </a:cubicBezTo>
                  <a:cubicBezTo>
                    <a:pt x="367145" y="1143330"/>
                    <a:pt x="379845" y="1121740"/>
                    <a:pt x="401435" y="1079830"/>
                  </a:cubicBezTo>
                  <a:cubicBezTo>
                    <a:pt x="434455" y="1015060"/>
                    <a:pt x="485255" y="918540"/>
                    <a:pt x="537325" y="841070"/>
                  </a:cubicBezTo>
                  <a:cubicBezTo>
                    <a:pt x="593205" y="758520"/>
                    <a:pt x="688455" y="634060"/>
                    <a:pt x="725285" y="601040"/>
                  </a:cubicBezTo>
                  <a:cubicBezTo>
                    <a:pt x="737985" y="589610"/>
                    <a:pt x="743065" y="585800"/>
                    <a:pt x="755765" y="583260"/>
                  </a:cubicBezTo>
                  <a:cubicBezTo>
                    <a:pt x="769735" y="579450"/>
                    <a:pt x="791325" y="580720"/>
                    <a:pt x="806565" y="587070"/>
                  </a:cubicBezTo>
                  <a:cubicBezTo>
                    <a:pt x="820535" y="593420"/>
                    <a:pt x="835775" y="607390"/>
                    <a:pt x="842125" y="622630"/>
                  </a:cubicBezTo>
                  <a:cubicBezTo>
                    <a:pt x="848475" y="640410"/>
                    <a:pt x="835775" y="663270"/>
                    <a:pt x="837045" y="689940"/>
                  </a:cubicBezTo>
                  <a:cubicBezTo>
                    <a:pt x="840855" y="730580"/>
                    <a:pt x="868795" y="780110"/>
                    <a:pt x="875145" y="844880"/>
                  </a:cubicBezTo>
                  <a:cubicBezTo>
                    <a:pt x="885305" y="943940"/>
                    <a:pt x="872605" y="1106500"/>
                    <a:pt x="859905" y="1234770"/>
                  </a:cubicBezTo>
                  <a:cubicBezTo>
                    <a:pt x="847205" y="1359230"/>
                    <a:pt x="831965" y="1540840"/>
                    <a:pt x="798945" y="1601800"/>
                  </a:cubicBezTo>
                  <a:cubicBezTo>
                    <a:pt x="786245" y="1627200"/>
                    <a:pt x="771005" y="1641170"/>
                    <a:pt x="751955" y="1646250"/>
                  </a:cubicBezTo>
                  <a:cubicBezTo>
                    <a:pt x="734175" y="1651330"/>
                    <a:pt x="703695" y="1643710"/>
                    <a:pt x="688455" y="1632280"/>
                  </a:cubicBezTo>
                  <a:cubicBezTo>
                    <a:pt x="675755" y="1623390"/>
                    <a:pt x="670675" y="1608150"/>
                    <a:pt x="664325" y="1590370"/>
                  </a:cubicBezTo>
                  <a:cubicBezTo>
                    <a:pt x="656705" y="1562430"/>
                    <a:pt x="654165" y="1530680"/>
                    <a:pt x="656705" y="1477340"/>
                  </a:cubicBezTo>
                  <a:cubicBezTo>
                    <a:pt x="661785" y="1350340"/>
                    <a:pt x="729095" y="912190"/>
                    <a:pt x="759575" y="822020"/>
                  </a:cubicBezTo>
                  <a:cubicBezTo>
                    <a:pt x="768465" y="796620"/>
                    <a:pt x="772275" y="787730"/>
                    <a:pt x="784975" y="776300"/>
                  </a:cubicBezTo>
                  <a:cubicBezTo>
                    <a:pt x="796405" y="766140"/>
                    <a:pt x="816725" y="758520"/>
                    <a:pt x="833235" y="759790"/>
                  </a:cubicBezTo>
                  <a:cubicBezTo>
                    <a:pt x="852285" y="761060"/>
                    <a:pt x="881495" y="776300"/>
                    <a:pt x="892925" y="791540"/>
                  </a:cubicBezTo>
                  <a:cubicBezTo>
                    <a:pt x="903085" y="805510"/>
                    <a:pt x="906895" y="822020"/>
                    <a:pt x="904355" y="842340"/>
                  </a:cubicBezTo>
                  <a:cubicBezTo>
                    <a:pt x="899275" y="881710"/>
                    <a:pt x="862445" y="933780"/>
                    <a:pt x="821805" y="1001090"/>
                  </a:cubicBezTo>
                  <a:cubicBezTo>
                    <a:pt x="741795" y="1134440"/>
                    <a:pt x="514465" y="1504010"/>
                    <a:pt x="435725" y="1573860"/>
                  </a:cubicBezTo>
                  <a:cubicBezTo>
                    <a:pt x="410325" y="1595450"/>
                    <a:pt x="395085" y="1604340"/>
                    <a:pt x="376035" y="1604340"/>
                  </a:cubicBezTo>
                  <a:cubicBezTo>
                    <a:pt x="355715" y="1603070"/>
                    <a:pt x="327775" y="1587830"/>
                    <a:pt x="316345" y="1571320"/>
                  </a:cubicBezTo>
                  <a:cubicBezTo>
                    <a:pt x="306185" y="1554810"/>
                    <a:pt x="306185" y="1537030"/>
                    <a:pt x="309995" y="1505280"/>
                  </a:cubicBezTo>
                  <a:cubicBezTo>
                    <a:pt x="320155" y="1420190"/>
                    <a:pt x="426835" y="1195400"/>
                    <a:pt x="475095" y="1049350"/>
                  </a:cubicBezTo>
                  <a:cubicBezTo>
                    <a:pt x="519545" y="914730"/>
                    <a:pt x="560185" y="711530"/>
                    <a:pt x="589395" y="660730"/>
                  </a:cubicBezTo>
                  <a:cubicBezTo>
                    <a:pt x="598285" y="645490"/>
                    <a:pt x="603365" y="641680"/>
                    <a:pt x="613525" y="635330"/>
                  </a:cubicBezTo>
                  <a:cubicBezTo>
                    <a:pt x="626225" y="628980"/>
                    <a:pt x="647815" y="623900"/>
                    <a:pt x="663055" y="625170"/>
                  </a:cubicBezTo>
                  <a:cubicBezTo>
                    <a:pt x="674485" y="626440"/>
                    <a:pt x="684645" y="630250"/>
                    <a:pt x="694805" y="637870"/>
                  </a:cubicBezTo>
                  <a:cubicBezTo>
                    <a:pt x="704965" y="646760"/>
                    <a:pt x="715125" y="658190"/>
                    <a:pt x="721475" y="681050"/>
                  </a:cubicBezTo>
                  <a:cubicBezTo>
                    <a:pt x="736715" y="731850"/>
                    <a:pt x="729095" y="865200"/>
                    <a:pt x="726555" y="959180"/>
                  </a:cubicBezTo>
                  <a:cubicBezTo>
                    <a:pt x="724015" y="1053160"/>
                    <a:pt x="721475" y="1190320"/>
                    <a:pt x="706235" y="1243660"/>
                  </a:cubicBezTo>
                  <a:cubicBezTo>
                    <a:pt x="699885" y="1267790"/>
                    <a:pt x="692265" y="1279220"/>
                    <a:pt x="680835" y="1290650"/>
                  </a:cubicBezTo>
                  <a:cubicBezTo>
                    <a:pt x="671945" y="1299540"/>
                    <a:pt x="663055" y="1304620"/>
                    <a:pt x="650355" y="1305890"/>
                  </a:cubicBezTo>
                  <a:cubicBezTo>
                    <a:pt x="632575" y="1308430"/>
                    <a:pt x="598285" y="1303350"/>
                    <a:pt x="583045" y="1289380"/>
                  </a:cubicBezTo>
                  <a:cubicBezTo>
                    <a:pt x="567805" y="1275410"/>
                    <a:pt x="558915" y="1256360"/>
                    <a:pt x="560185" y="1224610"/>
                  </a:cubicBezTo>
                  <a:cubicBezTo>
                    <a:pt x="561455" y="1140790"/>
                    <a:pt x="693535" y="881710"/>
                    <a:pt x="758305" y="766140"/>
                  </a:cubicBezTo>
                  <a:cubicBezTo>
                    <a:pt x="800215" y="687400"/>
                    <a:pt x="847205" y="612470"/>
                    <a:pt x="882765" y="581990"/>
                  </a:cubicBezTo>
                  <a:cubicBezTo>
                    <a:pt x="900545" y="566750"/>
                    <a:pt x="914515" y="560400"/>
                    <a:pt x="931025" y="557860"/>
                  </a:cubicBezTo>
                  <a:cubicBezTo>
                    <a:pt x="948805" y="556590"/>
                    <a:pt x="969125" y="562940"/>
                    <a:pt x="983095" y="573100"/>
                  </a:cubicBezTo>
                  <a:cubicBezTo>
                    <a:pt x="997065" y="583260"/>
                    <a:pt x="1008495" y="602310"/>
                    <a:pt x="1012305" y="618820"/>
                  </a:cubicBezTo>
                  <a:cubicBezTo>
                    <a:pt x="1014845" y="635330"/>
                    <a:pt x="1003415" y="650570"/>
                    <a:pt x="1003415" y="670890"/>
                  </a:cubicBezTo>
                  <a:cubicBezTo>
                    <a:pt x="1003415" y="701370"/>
                    <a:pt x="1017385" y="738200"/>
                    <a:pt x="1017385" y="781380"/>
                  </a:cubicBezTo>
                  <a:cubicBezTo>
                    <a:pt x="1017385" y="843610"/>
                    <a:pt x="1007225" y="926160"/>
                    <a:pt x="989445" y="1009980"/>
                  </a:cubicBezTo>
                  <a:cubicBezTo>
                    <a:pt x="969125" y="1114120"/>
                    <a:pt x="922135" y="1260170"/>
                    <a:pt x="887845" y="1356690"/>
                  </a:cubicBezTo>
                  <a:cubicBezTo>
                    <a:pt x="863715" y="1427810"/>
                    <a:pt x="839585" y="1504010"/>
                    <a:pt x="814185" y="1537030"/>
                  </a:cubicBezTo>
                  <a:cubicBezTo>
                    <a:pt x="800215" y="1554810"/>
                    <a:pt x="786245" y="1563700"/>
                    <a:pt x="772275" y="1568780"/>
                  </a:cubicBezTo>
                  <a:cubicBezTo>
                    <a:pt x="760845" y="1572590"/>
                    <a:pt x="749415" y="1572590"/>
                    <a:pt x="737985" y="1570050"/>
                  </a:cubicBezTo>
                  <a:cubicBezTo>
                    <a:pt x="724015" y="1566240"/>
                    <a:pt x="703695" y="1553540"/>
                    <a:pt x="694805" y="1542110"/>
                  </a:cubicBezTo>
                  <a:cubicBezTo>
                    <a:pt x="687185" y="1533220"/>
                    <a:pt x="683375" y="1526870"/>
                    <a:pt x="680835" y="1510360"/>
                  </a:cubicBezTo>
                  <a:cubicBezTo>
                    <a:pt x="671945" y="1458290"/>
                    <a:pt x="685915" y="1270330"/>
                    <a:pt x="696075" y="1177620"/>
                  </a:cubicBezTo>
                  <a:cubicBezTo>
                    <a:pt x="703695" y="1107770"/>
                    <a:pt x="713855" y="1060780"/>
                    <a:pt x="726555" y="997280"/>
                  </a:cubicBezTo>
                  <a:cubicBezTo>
                    <a:pt x="740525" y="927430"/>
                    <a:pt x="760845" y="813130"/>
                    <a:pt x="778625" y="775030"/>
                  </a:cubicBezTo>
                  <a:cubicBezTo>
                    <a:pt x="786245" y="758520"/>
                    <a:pt x="790055" y="752170"/>
                    <a:pt x="800215" y="744550"/>
                  </a:cubicBezTo>
                  <a:cubicBezTo>
                    <a:pt x="812915" y="735660"/>
                    <a:pt x="835775" y="728040"/>
                    <a:pt x="851015" y="726770"/>
                  </a:cubicBezTo>
                  <a:cubicBezTo>
                    <a:pt x="863715" y="726770"/>
                    <a:pt x="876415" y="730580"/>
                    <a:pt x="886575" y="736930"/>
                  </a:cubicBezTo>
                  <a:cubicBezTo>
                    <a:pt x="899275" y="745820"/>
                    <a:pt x="911975" y="758520"/>
                    <a:pt x="920865" y="778840"/>
                  </a:cubicBezTo>
                  <a:cubicBezTo>
                    <a:pt x="937375" y="813130"/>
                    <a:pt x="939915" y="869010"/>
                    <a:pt x="943725" y="940130"/>
                  </a:cubicBezTo>
                  <a:cubicBezTo>
                    <a:pt x="950075" y="1077290"/>
                    <a:pt x="931025" y="1421460"/>
                    <a:pt x="919595" y="1545920"/>
                  </a:cubicBezTo>
                  <a:cubicBezTo>
                    <a:pt x="914515" y="1600530"/>
                    <a:pt x="914515" y="1637360"/>
                    <a:pt x="901815" y="1665300"/>
                  </a:cubicBezTo>
                  <a:cubicBezTo>
                    <a:pt x="892925" y="1683080"/>
                    <a:pt x="882765" y="1695780"/>
                    <a:pt x="867525" y="1702130"/>
                  </a:cubicBezTo>
                  <a:cubicBezTo>
                    <a:pt x="851015" y="1709750"/>
                    <a:pt x="819265" y="1711020"/>
                    <a:pt x="801485" y="1702130"/>
                  </a:cubicBezTo>
                  <a:cubicBezTo>
                    <a:pt x="784975" y="1693240"/>
                    <a:pt x="769735" y="1670380"/>
                    <a:pt x="764655" y="1647520"/>
                  </a:cubicBezTo>
                  <a:cubicBezTo>
                    <a:pt x="757035" y="1618310"/>
                    <a:pt x="768465" y="1581480"/>
                    <a:pt x="778625" y="1535760"/>
                  </a:cubicBezTo>
                  <a:cubicBezTo>
                    <a:pt x="796405" y="1455750"/>
                    <a:pt x="892925" y="1222070"/>
                    <a:pt x="882765" y="1216990"/>
                  </a:cubicBezTo>
                  <a:cubicBezTo>
                    <a:pt x="878955" y="1214450"/>
                    <a:pt x="853555" y="1257630"/>
                    <a:pt x="851015" y="1256360"/>
                  </a:cubicBezTo>
                  <a:cubicBezTo>
                    <a:pt x="849745" y="1255090"/>
                    <a:pt x="852285" y="1244930"/>
                    <a:pt x="854825" y="1237310"/>
                  </a:cubicBezTo>
                  <a:cubicBezTo>
                    <a:pt x="859905" y="1228420"/>
                    <a:pt x="864985" y="1214450"/>
                    <a:pt x="876415" y="1206830"/>
                  </a:cubicBezTo>
                  <a:cubicBezTo>
                    <a:pt x="891655" y="1195400"/>
                    <a:pt x="924675" y="1183970"/>
                    <a:pt x="946265" y="1187780"/>
                  </a:cubicBezTo>
                  <a:cubicBezTo>
                    <a:pt x="966585" y="1192860"/>
                    <a:pt x="990715" y="1210640"/>
                    <a:pt x="1000875" y="1236040"/>
                  </a:cubicBezTo>
                  <a:cubicBezTo>
                    <a:pt x="1016115" y="1272870"/>
                    <a:pt x="997065" y="1363040"/>
                    <a:pt x="989445" y="1408760"/>
                  </a:cubicBezTo>
                  <a:cubicBezTo>
                    <a:pt x="985635" y="1439240"/>
                    <a:pt x="978015" y="1455750"/>
                    <a:pt x="970395" y="1484960"/>
                  </a:cubicBezTo>
                  <a:cubicBezTo>
                    <a:pt x="958965" y="1523060"/>
                    <a:pt x="948805" y="1586560"/>
                    <a:pt x="931025" y="1617040"/>
                  </a:cubicBezTo>
                  <a:cubicBezTo>
                    <a:pt x="919595" y="1636090"/>
                    <a:pt x="908165" y="1650060"/>
                    <a:pt x="890385" y="1656410"/>
                  </a:cubicBezTo>
                  <a:cubicBezTo>
                    <a:pt x="871335" y="1664030"/>
                    <a:pt x="835775" y="1664030"/>
                    <a:pt x="816725" y="1652600"/>
                  </a:cubicBezTo>
                  <a:cubicBezTo>
                    <a:pt x="797675" y="1641170"/>
                    <a:pt x="784975" y="1615770"/>
                    <a:pt x="778625" y="1589100"/>
                  </a:cubicBezTo>
                  <a:cubicBezTo>
                    <a:pt x="768465" y="1549730"/>
                    <a:pt x="777355" y="1483690"/>
                    <a:pt x="783705" y="1434160"/>
                  </a:cubicBezTo>
                  <a:cubicBezTo>
                    <a:pt x="790055" y="1388440"/>
                    <a:pt x="801485" y="1351610"/>
                    <a:pt x="816725" y="1303350"/>
                  </a:cubicBezTo>
                  <a:cubicBezTo>
                    <a:pt x="835775" y="1238580"/>
                    <a:pt x="870065" y="1124280"/>
                    <a:pt x="896735" y="1081100"/>
                  </a:cubicBezTo>
                  <a:cubicBezTo>
                    <a:pt x="909435" y="1059510"/>
                    <a:pt x="919595" y="1046810"/>
                    <a:pt x="936105" y="1039190"/>
                  </a:cubicBezTo>
                  <a:cubicBezTo>
                    <a:pt x="952615" y="1031570"/>
                    <a:pt x="976745" y="1029030"/>
                    <a:pt x="993255" y="1034110"/>
                  </a:cubicBezTo>
                  <a:cubicBezTo>
                    <a:pt x="1011035" y="1039190"/>
                    <a:pt x="1028815" y="1049350"/>
                    <a:pt x="1040245" y="1068400"/>
                  </a:cubicBezTo>
                  <a:cubicBezTo>
                    <a:pt x="1059295" y="1102690"/>
                    <a:pt x="1055485" y="1181430"/>
                    <a:pt x="1058025" y="1246200"/>
                  </a:cubicBezTo>
                  <a:cubicBezTo>
                    <a:pt x="1059295" y="1323670"/>
                    <a:pt x="1069455" y="1453210"/>
                    <a:pt x="1047865" y="1498930"/>
                  </a:cubicBezTo>
                  <a:cubicBezTo>
                    <a:pt x="1037705" y="1520520"/>
                    <a:pt x="1022465" y="1530680"/>
                    <a:pt x="1004685" y="1537030"/>
                  </a:cubicBezTo>
                  <a:cubicBezTo>
                    <a:pt x="988175" y="1543380"/>
                    <a:pt x="962775" y="1542110"/>
                    <a:pt x="947535" y="1537030"/>
                  </a:cubicBezTo>
                  <a:cubicBezTo>
                    <a:pt x="933565" y="1533220"/>
                    <a:pt x="923405" y="1525600"/>
                    <a:pt x="914515" y="1515440"/>
                  </a:cubicBezTo>
                  <a:cubicBezTo>
                    <a:pt x="904355" y="1501470"/>
                    <a:pt x="895465" y="1481150"/>
                    <a:pt x="894195" y="1460830"/>
                  </a:cubicBezTo>
                  <a:cubicBezTo>
                    <a:pt x="891655" y="1434160"/>
                    <a:pt x="903085" y="1403680"/>
                    <a:pt x="914515" y="1369390"/>
                  </a:cubicBezTo>
                  <a:cubicBezTo>
                    <a:pt x="929755" y="1321130"/>
                    <a:pt x="964045" y="1236040"/>
                    <a:pt x="986905" y="1197940"/>
                  </a:cubicBezTo>
                  <a:cubicBezTo>
                    <a:pt x="1000875" y="1177620"/>
                    <a:pt x="1009765" y="1163650"/>
                    <a:pt x="1025005" y="1153490"/>
                  </a:cubicBezTo>
                  <a:cubicBezTo>
                    <a:pt x="1041515" y="1142060"/>
                    <a:pt x="1064375" y="1134440"/>
                    <a:pt x="1080885" y="1133170"/>
                  </a:cubicBezTo>
                  <a:cubicBezTo>
                    <a:pt x="1094855" y="1133170"/>
                    <a:pt x="1107555" y="1135710"/>
                    <a:pt x="1118985" y="1143330"/>
                  </a:cubicBezTo>
                  <a:cubicBezTo>
                    <a:pt x="1134225" y="1153490"/>
                    <a:pt x="1150735" y="1167460"/>
                    <a:pt x="1158355" y="1189050"/>
                  </a:cubicBezTo>
                  <a:cubicBezTo>
                    <a:pt x="1169785" y="1225880"/>
                    <a:pt x="1152005" y="1327480"/>
                    <a:pt x="1139305" y="1363040"/>
                  </a:cubicBezTo>
                  <a:cubicBezTo>
                    <a:pt x="1132955" y="1379550"/>
                    <a:pt x="1126605" y="1387170"/>
                    <a:pt x="1116445" y="1396060"/>
                  </a:cubicBezTo>
                  <a:cubicBezTo>
                    <a:pt x="1107555" y="1404950"/>
                    <a:pt x="1094855" y="1412570"/>
                    <a:pt x="1082155" y="1416380"/>
                  </a:cubicBezTo>
                  <a:cubicBezTo>
                    <a:pt x="1069455" y="1418920"/>
                    <a:pt x="1054215" y="1420190"/>
                    <a:pt x="1041515" y="1416380"/>
                  </a:cubicBezTo>
                  <a:cubicBezTo>
                    <a:pt x="1028815" y="1413840"/>
                    <a:pt x="1014845" y="1408760"/>
                    <a:pt x="1004685" y="1398600"/>
                  </a:cubicBezTo>
                  <a:cubicBezTo>
                    <a:pt x="993255" y="1387170"/>
                    <a:pt x="979285" y="1370660"/>
                    <a:pt x="976745" y="1346530"/>
                  </a:cubicBezTo>
                  <a:cubicBezTo>
                    <a:pt x="970395" y="1302080"/>
                    <a:pt x="1011035" y="1185240"/>
                    <a:pt x="1033895" y="1143330"/>
                  </a:cubicBezTo>
                  <a:cubicBezTo>
                    <a:pt x="1046595" y="1120470"/>
                    <a:pt x="1059295" y="1107770"/>
                    <a:pt x="1074535" y="1098880"/>
                  </a:cubicBezTo>
                  <a:cubicBezTo>
                    <a:pt x="1087235" y="1091260"/>
                    <a:pt x="1099935" y="1087450"/>
                    <a:pt x="1113905" y="1088720"/>
                  </a:cubicBezTo>
                  <a:cubicBezTo>
                    <a:pt x="1131685" y="1089990"/>
                    <a:pt x="1157085" y="1100150"/>
                    <a:pt x="1171055" y="1110310"/>
                  </a:cubicBezTo>
                  <a:cubicBezTo>
                    <a:pt x="1181215" y="1119200"/>
                    <a:pt x="1190105" y="1128090"/>
                    <a:pt x="1193915" y="1144600"/>
                  </a:cubicBezTo>
                  <a:cubicBezTo>
                    <a:pt x="1200265" y="1172540"/>
                    <a:pt x="1198995" y="1243660"/>
                    <a:pt x="1179945" y="1272870"/>
                  </a:cubicBezTo>
                  <a:cubicBezTo>
                    <a:pt x="1165975" y="1294460"/>
                    <a:pt x="1132955" y="1310970"/>
                    <a:pt x="1111365" y="1313510"/>
                  </a:cubicBezTo>
                  <a:cubicBezTo>
                    <a:pt x="1092315" y="1316050"/>
                    <a:pt x="1073265" y="1308430"/>
                    <a:pt x="1058025" y="1298270"/>
                  </a:cubicBezTo>
                  <a:cubicBezTo>
                    <a:pt x="1044055" y="1288110"/>
                    <a:pt x="1030085" y="1271600"/>
                    <a:pt x="1026275" y="1253820"/>
                  </a:cubicBezTo>
                  <a:cubicBezTo>
                    <a:pt x="1021195" y="1232230"/>
                    <a:pt x="1025005" y="1194130"/>
                    <a:pt x="1040245" y="1175080"/>
                  </a:cubicBezTo>
                  <a:cubicBezTo>
                    <a:pt x="1054215" y="1157300"/>
                    <a:pt x="1089775" y="1140790"/>
                    <a:pt x="1112635" y="1142060"/>
                  </a:cubicBezTo>
                  <a:cubicBezTo>
                    <a:pt x="1136765" y="1144600"/>
                    <a:pt x="1168515" y="1163650"/>
                    <a:pt x="1181215" y="1183970"/>
                  </a:cubicBezTo>
                  <a:cubicBezTo>
                    <a:pt x="1192645" y="1204290"/>
                    <a:pt x="1192645" y="1243660"/>
                    <a:pt x="1185025" y="1263980"/>
                  </a:cubicBezTo>
                  <a:cubicBezTo>
                    <a:pt x="1177405" y="1281760"/>
                    <a:pt x="1162165" y="1295730"/>
                    <a:pt x="1146925" y="1303350"/>
                  </a:cubicBezTo>
                  <a:cubicBezTo>
                    <a:pt x="1131685" y="1312240"/>
                    <a:pt x="1110095" y="1314780"/>
                    <a:pt x="1092315" y="1312240"/>
                  </a:cubicBezTo>
                  <a:cubicBezTo>
                    <a:pt x="1075805" y="1308430"/>
                    <a:pt x="1056755" y="1298270"/>
                    <a:pt x="1044055" y="1285570"/>
                  </a:cubicBezTo>
                  <a:cubicBezTo>
                    <a:pt x="1032625" y="1272870"/>
                    <a:pt x="1025005" y="1256360"/>
                    <a:pt x="1022465" y="1236040"/>
                  </a:cubicBezTo>
                  <a:cubicBezTo>
                    <a:pt x="1018655" y="1206830"/>
                    <a:pt x="1030085" y="1148410"/>
                    <a:pt x="1044055" y="1125550"/>
                  </a:cubicBezTo>
                  <a:cubicBezTo>
                    <a:pt x="1051675" y="1111580"/>
                    <a:pt x="1061835" y="1103960"/>
                    <a:pt x="1074535" y="1098880"/>
                  </a:cubicBezTo>
                  <a:cubicBezTo>
                    <a:pt x="1089775" y="1091260"/>
                    <a:pt x="1116445" y="1086180"/>
                    <a:pt x="1134225" y="1091260"/>
                  </a:cubicBezTo>
                  <a:cubicBezTo>
                    <a:pt x="1153275" y="1096340"/>
                    <a:pt x="1173595" y="1112850"/>
                    <a:pt x="1183755" y="1125550"/>
                  </a:cubicBezTo>
                  <a:cubicBezTo>
                    <a:pt x="1192645" y="1136980"/>
                    <a:pt x="1197725" y="1145870"/>
                    <a:pt x="1197725" y="1164920"/>
                  </a:cubicBezTo>
                  <a:cubicBezTo>
                    <a:pt x="1198995" y="1206830"/>
                    <a:pt x="1153275" y="1343990"/>
                    <a:pt x="1130415" y="1380820"/>
                  </a:cubicBezTo>
                  <a:cubicBezTo>
                    <a:pt x="1120255" y="1396060"/>
                    <a:pt x="1112635" y="1402410"/>
                    <a:pt x="1101205" y="1408760"/>
                  </a:cubicBezTo>
                  <a:cubicBezTo>
                    <a:pt x="1089775" y="1415110"/>
                    <a:pt x="1075805" y="1418920"/>
                    <a:pt x="1061835" y="1418920"/>
                  </a:cubicBezTo>
                  <a:cubicBezTo>
                    <a:pt x="1044055" y="1417650"/>
                    <a:pt x="1019925" y="1411300"/>
                    <a:pt x="1004685" y="1398600"/>
                  </a:cubicBezTo>
                  <a:cubicBezTo>
                    <a:pt x="990715" y="1387170"/>
                    <a:pt x="979285" y="1370660"/>
                    <a:pt x="976745" y="1346530"/>
                  </a:cubicBezTo>
                  <a:cubicBezTo>
                    <a:pt x="970395" y="1305890"/>
                    <a:pt x="989445" y="1201750"/>
                    <a:pt x="1012305" y="1167460"/>
                  </a:cubicBezTo>
                  <a:cubicBezTo>
                    <a:pt x="1025005" y="1148410"/>
                    <a:pt x="1045325" y="1139520"/>
                    <a:pt x="1060565" y="1135710"/>
                  </a:cubicBezTo>
                  <a:cubicBezTo>
                    <a:pt x="1074535" y="1131900"/>
                    <a:pt x="1087235" y="1131900"/>
                    <a:pt x="1101205" y="1135710"/>
                  </a:cubicBezTo>
                  <a:cubicBezTo>
                    <a:pt x="1116445" y="1142060"/>
                    <a:pt x="1138035" y="1157300"/>
                    <a:pt x="1148195" y="1171270"/>
                  </a:cubicBezTo>
                  <a:cubicBezTo>
                    <a:pt x="1157085" y="1181430"/>
                    <a:pt x="1160895" y="1195400"/>
                    <a:pt x="1162165" y="1208100"/>
                  </a:cubicBezTo>
                  <a:cubicBezTo>
                    <a:pt x="1163435" y="1220800"/>
                    <a:pt x="1162165" y="1234770"/>
                    <a:pt x="1157085" y="1247470"/>
                  </a:cubicBezTo>
                  <a:cubicBezTo>
                    <a:pt x="1150735" y="1261440"/>
                    <a:pt x="1138035" y="1267790"/>
                    <a:pt x="1126605" y="1288110"/>
                  </a:cubicBezTo>
                  <a:cubicBezTo>
                    <a:pt x="1101205" y="1332560"/>
                    <a:pt x="1064375" y="1479880"/>
                    <a:pt x="1037705" y="1515440"/>
                  </a:cubicBezTo>
                  <a:cubicBezTo>
                    <a:pt x="1026275" y="1529410"/>
                    <a:pt x="1018655" y="1533220"/>
                    <a:pt x="1004685" y="1537030"/>
                  </a:cubicBezTo>
                  <a:cubicBezTo>
                    <a:pt x="989445" y="1542110"/>
                    <a:pt x="964045" y="1544650"/>
                    <a:pt x="947535" y="1537030"/>
                  </a:cubicBezTo>
                  <a:cubicBezTo>
                    <a:pt x="927215" y="1528140"/>
                    <a:pt x="908165" y="1511630"/>
                    <a:pt x="896735" y="1479880"/>
                  </a:cubicBezTo>
                  <a:cubicBezTo>
                    <a:pt x="870065" y="1410030"/>
                    <a:pt x="871335" y="1144600"/>
                    <a:pt x="896735" y="1081100"/>
                  </a:cubicBezTo>
                  <a:cubicBezTo>
                    <a:pt x="905625" y="1056970"/>
                    <a:pt x="919595" y="1046810"/>
                    <a:pt x="936105" y="1039190"/>
                  </a:cubicBezTo>
                  <a:cubicBezTo>
                    <a:pt x="956425" y="1031570"/>
                    <a:pt x="991985" y="1031570"/>
                    <a:pt x="1012305" y="1041730"/>
                  </a:cubicBezTo>
                  <a:cubicBezTo>
                    <a:pt x="1031355" y="1053160"/>
                    <a:pt x="1049135" y="1074750"/>
                    <a:pt x="1052945" y="1105230"/>
                  </a:cubicBezTo>
                  <a:cubicBezTo>
                    <a:pt x="1060565" y="1167460"/>
                    <a:pt x="978015" y="1331290"/>
                    <a:pt x="958965" y="1402410"/>
                  </a:cubicBezTo>
                  <a:cubicBezTo>
                    <a:pt x="947535" y="1443050"/>
                    <a:pt x="941185" y="1464640"/>
                    <a:pt x="937375" y="1496390"/>
                  </a:cubicBezTo>
                  <a:cubicBezTo>
                    <a:pt x="933565" y="1529410"/>
                    <a:pt x="943725" y="1571320"/>
                    <a:pt x="936105" y="1597990"/>
                  </a:cubicBezTo>
                  <a:cubicBezTo>
                    <a:pt x="931025" y="1618310"/>
                    <a:pt x="920865" y="1636090"/>
                    <a:pt x="906895" y="1646250"/>
                  </a:cubicBezTo>
                  <a:cubicBezTo>
                    <a:pt x="892925" y="1657680"/>
                    <a:pt x="871335" y="1664030"/>
                    <a:pt x="853555" y="1664030"/>
                  </a:cubicBezTo>
                  <a:cubicBezTo>
                    <a:pt x="835775" y="1662760"/>
                    <a:pt x="814185" y="1652600"/>
                    <a:pt x="801485" y="1639900"/>
                  </a:cubicBezTo>
                  <a:cubicBezTo>
                    <a:pt x="788785" y="1628470"/>
                    <a:pt x="779895" y="1611960"/>
                    <a:pt x="778625" y="1589100"/>
                  </a:cubicBezTo>
                  <a:cubicBezTo>
                    <a:pt x="774815" y="1543380"/>
                    <a:pt x="821805" y="1446860"/>
                    <a:pt x="834505" y="1384630"/>
                  </a:cubicBezTo>
                  <a:cubicBezTo>
                    <a:pt x="845935" y="1331290"/>
                    <a:pt x="837045" y="1271600"/>
                    <a:pt x="854825" y="1237310"/>
                  </a:cubicBezTo>
                  <a:cubicBezTo>
                    <a:pt x="867525" y="1214450"/>
                    <a:pt x="887845" y="1194130"/>
                    <a:pt x="908165" y="1189050"/>
                  </a:cubicBezTo>
                  <a:cubicBezTo>
                    <a:pt x="929755" y="1183970"/>
                    <a:pt x="962775" y="1191590"/>
                    <a:pt x="979285" y="1205560"/>
                  </a:cubicBezTo>
                  <a:cubicBezTo>
                    <a:pt x="995795" y="1219530"/>
                    <a:pt x="1003415" y="1239850"/>
                    <a:pt x="1005955" y="1272870"/>
                  </a:cubicBezTo>
                  <a:cubicBezTo>
                    <a:pt x="1011035" y="1349070"/>
                    <a:pt x="934835" y="1604340"/>
                    <a:pt x="901815" y="1665300"/>
                  </a:cubicBezTo>
                  <a:cubicBezTo>
                    <a:pt x="890385" y="1686890"/>
                    <a:pt x="881495" y="1695780"/>
                    <a:pt x="867525" y="1702130"/>
                  </a:cubicBezTo>
                  <a:cubicBezTo>
                    <a:pt x="853555" y="1709750"/>
                    <a:pt x="833235" y="1712290"/>
                    <a:pt x="817995" y="1708480"/>
                  </a:cubicBezTo>
                  <a:cubicBezTo>
                    <a:pt x="802755" y="1704670"/>
                    <a:pt x="784975" y="1690700"/>
                    <a:pt x="776085" y="1679270"/>
                  </a:cubicBezTo>
                  <a:cubicBezTo>
                    <a:pt x="769735" y="1670380"/>
                    <a:pt x="765925" y="1662760"/>
                    <a:pt x="764655" y="1647520"/>
                  </a:cubicBezTo>
                  <a:cubicBezTo>
                    <a:pt x="759575" y="1609420"/>
                    <a:pt x="784975" y="1515440"/>
                    <a:pt x="791325" y="1444320"/>
                  </a:cubicBezTo>
                  <a:cubicBezTo>
                    <a:pt x="796405" y="1363040"/>
                    <a:pt x="797675" y="1277950"/>
                    <a:pt x="797675" y="1187780"/>
                  </a:cubicBezTo>
                  <a:cubicBezTo>
                    <a:pt x="796405" y="1087450"/>
                    <a:pt x="796405" y="937590"/>
                    <a:pt x="788785" y="869010"/>
                  </a:cubicBezTo>
                  <a:cubicBezTo>
                    <a:pt x="784975" y="834720"/>
                    <a:pt x="769735" y="814400"/>
                    <a:pt x="773545" y="792810"/>
                  </a:cubicBezTo>
                  <a:cubicBezTo>
                    <a:pt x="776085" y="773760"/>
                    <a:pt x="787515" y="755980"/>
                    <a:pt x="800215" y="744550"/>
                  </a:cubicBezTo>
                  <a:cubicBezTo>
                    <a:pt x="812915" y="734390"/>
                    <a:pt x="834505" y="726770"/>
                    <a:pt x="851015" y="726770"/>
                  </a:cubicBezTo>
                  <a:cubicBezTo>
                    <a:pt x="868795" y="728040"/>
                    <a:pt x="889115" y="734390"/>
                    <a:pt x="901815" y="748360"/>
                  </a:cubicBezTo>
                  <a:cubicBezTo>
                    <a:pt x="915785" y="762330"/>
                    <a:pt x="923405" y="782650"/>
                    <a:pt x="924675" y="814400"/>
                  </a:cubicBezTo>
                  <a:cubicBezTo>
                    <a:pt x="929755" y="888060"/>
                    <a:pt x="862445" y="1063320"/>
                    <a:pt x="844665" y="1185240"/>
                  </a:cubicBezTo>
                  <a:cubicBezTo>
                    <a:pt x="829425" y="1299540"/>
                    <a:pt x="838315" y="1470990"/>
                    <a:pt x="821805" y="1521790"/>
                  </a:cubicBezTo>
                  <a:cubicBezTo>
                    <a:pt x="815455" y="1538300"/>
                    <a:pt x="811645" y="1543380"/>
                    <a:pt x="802755" y="1551000"/>
                  </a:cubicBezTo>
                  <a:cubicBezTo>
                    <a:pt x="791325" y="1561160"/>
                    <a:pt x="771005" y="1570050"/>
                    <a:pt x="755765" y="1571320"/>
                  </a:cubicBezTo>
                  <a:cubicBezTo>
                    <a:pt x="739255" y="1572590"/>
                    <a:pt x="718935" y="1564970"/>
                    <a:pt x="706235" y="1554810"/>
                  </a:cubicBezTo>
                  <a:cubicBezTo>
                    <a:pt x="694805" y="1544650"/>
                    <a:pt x="683375" y="1533220"/>
                    <a:pt x="680835" y="1510360"/>
                  </a:cubicBezTo>
                  <a:cubicBezTo>
                    <a:pt x="675755" y="1457020"/>
                    <a:pt x="758305" y="1312240"/>
                    <a:pt x="786245" y="1219530"/>
                  </a:cubicBezTo>
                  <a:cubicBezTo>
                    <a:pt x="811645" y="1138250"/>
                    <a:pt x="830695" y="1076020"/>
                    <a:pt x="844665" y="988390"/>
                  </a:cubicBezTo>
                  <a:cubicBezTo>
                    <a:pt x="862445" y="875360"/>
                    <a:pt x="837045" y="655650"/>
                    <a:pt x="872605" y="595960"/>
                  </a:cubicBezTo>
                  <a:cubicBezTo>
                    <a:pt x="887845" y="570560"/>
                    <a:pt x="910705" y="560400"/>
                    <a:pt x="931025" y="557860"/>
                  </a:cubicBezTo>
                  <a:cubicBezTo>
                    <a:pt x="952615" y="556590"/>
                    <a:pt x="983095" y="569290"/>
                    <a:pt x="995795" y="585800"/>
                  </a:cubicBezTo>
                  <a:cubicBezTo>
                    <a:pt x="1009765" y="602310"/>
                    <a:pt x="1016115" y="627710"/>
                    <a:pt x="1011035" y="654380"/>
                  </a:cubicBezTo>
                  <a:cubicBezTo>
                    <a:pt x="1000875" y="701370"/>
                    <a:pt x="931025" y="754710"/>
                    <a:pt x="889115" y="828370"/>
                  </a:cubicBezTo>
                  <a:cubicBezTo>
                    <a:pt x="826885" y="941400"/>
                    <a:pt x="743065" y="1218260"/>
                    <a:pt x="693535" y="1276680"/>
                  </a:cubicBezTo>
                  <a:cubicBezTo>
                    <a:pt x="677025" y="1297000"/>
                    <a:pt x="665595" y="1302080"/>
                    <a:pt x="650355" y="1305890"/>
                  </a:cubicBezTo>
                  <a:cubicBezTo>
                    <a:pt x="633845" y="1309700"/>
                    <a:pt x="612255" y="1308430"/>
                    <a:pt x="598285" y="1299540"/>
                  </a:cubicBezTo>
                  <a:cubicBezTo>
                    <a:pt x="581775" y="1289380"/>
                    <a:pt x="567805" y="1274140"/>
                    <a:pt x="558915" y="1242390"/>
                  </a:cubicBezTo>
                  <a:cubicBezTo>
                    <a:pt x="534785" y="1152220"/>
                    <a:pt x="553835" y="733120"/>
                    <a:pt x="589395" y="660730"/>
                  </a:cubicBezTo>
                  <a:cubicBezTo>
                    <a:pt x="600825" y="639140"/>
                    <a:pt x="613525" y="632790"/>
                    <a:pt x="628765" y="627710"/>
                  </a:cubicBezTo>
                  <a:cubicBezTo>
                    <a:pt x="644005" y="622630"/>
                    <a:pt x="664325" y="623900"/>
                    <a:pt x="679565" y="628980"/>
                  </a:cubicBezTo>
                  <a:cubicBezTo>
                    <a:pt x="693535" y="635330"/>
                    <a:pt x="708775" y="650570"/>
                    <a:pt x="716395" y="664540"/>
                  </a:cubicBezTo>
                  <a:cubicBezTo>
                    <a:pt x="722745" y="678510"/>
                    <a:pt x="724015" y="691210"/>
                    <a:pt x="720205" y="714070"/>
                  </a:cubicBezTo>
                  <a:cubicBezTo>
                    <a:pt x="713855" y="767410"/>
                    <a:pt x="660515" y="876630"/>
                    <a:pt x="631305" y="970610"/>
                  </a:cubicBezTo>
                  <a:cubicBezTo>
                    <a:pt x="595745" y="1082370"/>
                    <a:pt x="563995" y="1232230"/>
                    <a:pt x="528435" y="1340180"/>
                  </a:cubicBezTo>
                  <a:cubicBezTo>
                    <a:pt x="497955" y="1427810"/>
                    <a:pt x="471285" y="1534490"/>
                    <a:pt x="435725" y="1573860"/>
                  </a:cubicBezTo>
                  <a:cubicBezTo>
                    <a:pt x="416675" y="1594180"/>
                    <a:pt x="395085" y="1604340"/>
                    <a:pt x="376035" y="1604340"/>
                  </a:cubicBezTo>
                  <a:cubicBezTo>
                    <a:pt x="355715" y="1603070"/>
                    <a:pt x="327775" y="1585290"/>
                    <a:pt x="316345" y="1571320"/>
                  </a:cubicBezTo>
                  <a:cubicBezTo>
                    <a:pt x="308725" y="1562430"/>
                    <a:pt x="306185" y="1551000"/>
                    <a:pt x="304915" y="1539570"/>
                  </a:cubicBezTo>
                  <a:cubicBezTo>
                    <a:pt x="304915" y="1524330"/>
                    <a:pt x="307455" y="1514170"/>
                    <a:pt x="317615" y="1490040"/>
                  </a:cubicBezTo>
                  <a:cubicBezTo>
                    <a:pt x="362065" y="1390980"/>
                    <a:pt x="683375" y="869010"/>
                    <a:pt x="772275" y="790270"/>
                  </a:cubicBezTo>
                  <a:cubicBezTo>
                    <a:pt x="797675" y="767410"/>
                    <a:pt x="812915" y="758520"/>
                    <a:pt x="833235" y="759790"/>
                  </a:cubicBezTo>
                  <a:cubicBezTo>
                    <a:pt x="853555" y="759790"/>
                    <a:pt x="881495" y="776300"/>
                    <a:pt x="892925" y="791540"/>
                  </a:cubicBezTo>
                  <a:cubicBezTo>
                    <a:pt x="903085" y="805510"/>
                    <a:pt x="903085" y="815670"/>
                    <a:pt x="904355" y="842340"/>
                  </a:cubicBezTo>
                  <a:cubicBezTo>
                    <a:pt x="906895" y="935050"/>
                    <a:pt x="807835" y="1346530"/>
                    <a:pt x="797675" y="1476070"/>
                  </a:cubicBezTo>
                  <a:cubicBezTo>
                    <a:pt x="793865" y="1534490"/>
                    <a:pt x="809105" y="1573860"/>
                    <a:pt x="798945" y="1601800"/>
                  </a:cubicBezTo>
                  <a:cubicBezTo>
                    <a:pt x="792595" y="1619580"/>
                    <a:pt x="781165" y="1632280"/>
                    <a:pt x="767195" y="1639900"/>
                  </a:cubicBezTo>
                  <a:cubicBezTo>
                    <a:pt x="754495" y="1647520"/>
                    <a:pt x="732905" y="1650060"/>
                    <a:pt x="718935" y="1647520"/>
                  </a:cubicBezTo>
                  <a:cubicBezTo>
                    <a:pt x="707505" y="1646250"/>
                    <a:pt x="697345" y="1641170"/>
                    <a:pt x="688455" y="1632280"/>
                  </a:cubicBezTo>
                  <a:cubicBezTo>
                    <a:pt x="678295" y="1623390"/>
                    <a:pt x="669405" y="1613230"/>
                    <a:pt x="664325" y="1590370"/>
                  </a:cubicBezTo>
                  <a:cubicBezTo>
                    <a:pt x="650355" y="1516710"/>
                    <a:pt x="724015" y="1263980"/>
                    <a:pt x="732905" y="1100150"/>
                  </a:cubicBezTo>
                  <a:cubicBezTo>
                    <a:pt x="740525" y="938860"/>
                    <a:pt x="684645" y="678510"/>
                    <a:pt x="715125" y="615010"/>
                  </a:cubicBezTo>
                  <a:cubicBezTo>
                    <a:pt x="725285" y="593420"/>
                    <a:pt x="741795" y="588340"/>
                    <a:pt x="755765" y="583260"/>
                  </a:cubicBezTo>
                  <a:cubicBezTo>
                    <a:pt x="765925" y="579450"/>
                    <a:pt x="777355" y="578180"/>
                    <a:pt x="790055" y="581990"/>
                  </a:cubicBezTo>
                  <a:cubicBezTo>
                    <a:pt x="804025" y="584530"/>
                    <a:pt x="823075" y="595960"/>
                    <a:pt x="833235" y="608660"/>
                  </a:cubicBezTo>
                  <a:cubicBezTo>
                    <a:pt x="842125" y="620090"/>
                    <a:pt x="848475" y="641680"/>
                    <a:pt x="848475" y="656920"/>
                  </a:cubicBezTo>
                  <a:cubicBezTo>
                    <a:pt x="848475" y="668350"/>
                    <a:pt x="845935" y="675970"/>
                    <a:pt x="837045" y="689940"/>
                  </a:cubicBezTo>
                  <a:cubicBezTo>
                    <a:pt x="819265" y="721690"/>
                    <a:pt x="751955" y="778840"/>
                    <a:pt x="712585" y="830910"/>
                  </a:cubicBezTo>
                  <a:cubicBezTo>
                    <a:pt x="671945" y="885520"/>
                    <a:pt x="631305" y="946480"/>
                    <a:pt x="595745" y="1011250"/>
                  </a:cubicBezTo>
                  <a:cubicBezTo>
                    <a:pt x="558915" y="1078560"/>
                    <a:pt x="523355" y="1152220"/>
                    <a:pt x="495415" y="1225880"/>
                  </a:cubicBezTo>
                  <a:cubicBezTo>
                    <a:pt x="467475" y="1298270"/>
                    <a:pt x="456045" y="1444320"/>
                    <a:pt x="429375" y="1446860"/>
                  </a:cubicBezTo>
                  <a:cubicBezTo>
                    <a:pt x="409055" y="1449400"/>
                    <a:pt x="359525" y="1375740"/>
                    <a:pt x="359525" y="1323670"/>
                  </a:cubicBezTo>
                  <a:cubicBezTo>
                    <a:pt x="359525" y="1230960"/>
                    <a:pt x="515735" y="1063320"/>
                    <a:pt x="576695" y="942670"/>
                  </a:cubicBezTo>
                  <a:cubicBezTo>
                    <a:pt x="628765" y="838530"/>
                    <a:pt x="661785" y="682320"/>
                    <a:pt x="707505" y="642950"/>
                  </a:cubicBezTo>
                  <a:cubicBezTo>
                    <a:pt x="729095" y="623900"/>
                    <a:pt x="754495" y="621360"/>
                    <a:pt x="773545" y="625170"/>
                  </a:cubicBezTo>
                  <a:cubicBezTo>
                    <a:pt x="793865" y="630250"/>
                    <a:pt x="816725" y="654380"/>
                    <a:pt x="825615" y="669620"/>
                  </a:cubicBezTo>
                  <a:cubicBezTo>
                    <a:pt x="831965" y="681050"/>
                    <a:pt x="831965" y="689940"/>
                    <a:pt x="830695" y="705180"/>
                  </a:cubicBezTo>
                  <a:cubicBezTo>
                    <a:pt x="828155" y="738200"/>
                    <a:pt x="811645" y="792810"/>
                    <a:pt x="786245" y="858850"/>
                  </a:cubicBezTo>
                  <a:cubicBezTo>
                    <a:pt x="736715" y="989660"/>
                    <a:pt x="586855" y="1347800"/>
                    <a:pt x="520815" y="1422730"/>
                  </a:cubicBezTo>
                  <a:cubicBezTo>
                    <a:pt x="499225" y="1448130"/>
                    <a:pt x="483985" y="1459560"/>
                    <a:pt x="462395" y="1460830"/>
                  </a:cubicBezTo>
                  <a:cubicBezTo>
                    <a:pt x="442075" y="1463370"/>
                    <a:pt x="412865" y="1449400"/>
                    <a:pt x="398895" y="1435430"/>
                  </a:cubicBezTo>
                  <a:cubicBezTo>
                    <a:pt x="387465" y="1422730"/>
                    <a:pt x="382385" y="1407490"/>
                    <a:pt x="381115" y="1384630"/>
                  </a:cubicBezTo>
                  <a:cubicBezTo>
                    <a:pt x="378575" y="1340180"/>
                    <a:pt x="411595" y="1255090"/>
                    <a:pt x="421755" y="1181430"/>
                  </a:cubicBezTo>
                  <a:cubicBezTo>
                    <a:pt x="433185" y="1100150"/>
                    <a:pt x="420485" y="923620"/>
                    <a:pt x="442075" y="917270"/>
                  </a:cubicBezTo>
                  <a:cubicBezTo>
                    <a:pt x="456045" y="913460"/>
                    <a:pt x="495415" y="966800"/>
                    <a:pt x="499225" y="994740"/>
                  </a:cubicBezTo>
                  <a:cubicBezTo>
                    <a:pt x="503035" y="1021410"/>
                    <a:pt x="459855" y="1063320"/>
                    <a:pt x="470015" y="1081100"/>
                  </a:cubicBezTo>
                  <a:cubicBezTo>
                    <a:pt x="478905" y="1096340"/>
                    <a:pt x="511925" y="1098880"/>
                    <a:pt x="547485" y="1097610"/>
                  </a:cubicBezTo>
                  <a:cubicBezTo>
                    <a:pt x="628765" y="1096340"/>
                    <a:pt x="807835" y="1039190"/>
                    <a:pt x="938645" y="1001090"/>
                  </a:cubicBezTo>
                  <a:cubicBezTo>
                    <a:pt x="1074535" y="961720"/>
                    <a:pt x="1272655" y="867740"/>
                    <a:pt x="1347585" y="862660"/>
                  </a:cubicBezTo>
                  <a:cubicBezTo>
                    <a:pt x="1375525" y="861390"/>
                    <a:pt x="1392035" y="863930"/>
                    <a:pt x="1406005" y="874090"/>
                  </a:cubicBezTo>
                  <a:cubicBezTo>
                    <a:pt x="1418705" y="885520"/>
                    <a:pt x="1430135" y="910920"/>
                    <a:pt x="1428865" y="928700"/>
                  </a:cubicBezTo>
                  <a:cubicBezTo>
                    <a:pt x="1427595" y="946480"/>
                    <a:pt x="1419975" y="961720"/>
                    <a:pt x="1398385" y="979500"/>
                  </a:cubicBezTo>
                  <a:cubicBezTo>
                    <a:pt x="1339965" y="1026490"/>
                    <a:pt x="1115175" y="1074750"/>
                    <a:pt x="984365" y="1128090"/>
                  </a:cubicBezTo>
                  <a:cubicBezTo>
                    <a:pt x="861175" y="1177620"/>
                    <a:pt x="725285" y="1241120"/>
                    <a:pt x="636385" y="1288110"/>
                  </a:cubicBezTo>
                  <a:cubicBezTo>
                    <a:pt x="576695" y="1319860"/>
                    <a:pt x="524625" y="1366850"/>
                    <a:pt x="492875" y="1375740"/>
                  </a:cubicBezTo>
                  <a:cubicBezTo>
                    <a:pt x="478905" y="1378280"/>
                    <a:pt x="470015" y="1377010"/>
                    <a:pt x="459855" y="1373200"/>
                  </a:cubicBezTo>
                  <a:cubicBezTo>
                    <a:pt x="445885" y="1368120"/>
                    <a:pt x="428105" y="1355420"/>
                    <a:pt x="420485" y="1343990"/>
                  </a:cubicBezTo>
                  <a:cubicBezTo>
                    <a:pt x="412865" y="1333830"/>
                    <a:pt x="410325" y="1323670"/>
                    <a:pt x="410325" y="1310970"/>
                  </a:cubicBezTo>
                  <a:cubicBezTo>
                    <a:pt x="409055" y="1297000"/>
                    <a:pt x="414135" y="1276680"/>
                    <a:pt x="424295" y="1263980"/>
                  </a:cubicBezTo>
                  <a:cubicBezTo>
                    <a:pt x="433185" y="1251280"/>
                    <a:pt x="447155" y="1244930"/>
                    <a:pt x="466205" y="1237310"/>
                  </a:cubicBezTo>
                  <a:cubicBezTo>
                    <a:pt x="499225" y="1225880"/>
                    <a:pt x="543675" y="1229690"/>
                    <a:pt x="607175" y="1215720"/>
                  </a:cubicBezTo>
                  <a:cubicBezTo>
                    <a:pt x="745605" y="1185240"/>
                    <a:pt x="1160895" y="1025220"/>
                    <a:pt x="1258685" y="1034110"/>
                  </a:cubicBezTo>
                  <a:cubicBezTo>
                    <a:pt x="1287895" y="1036650"/>
                    <a:pt x="1303135" y="1050620"/>
                    <a:pt x="1314565" y="1062050"/>
                  </a:cubicBezTo>
                  <a:cubicBezTo>
                    <a:pt x="1322185" y="1070940"/>
                    <a:pt x="1324725" y="1081100"/>
                    <a:pt x="1325995" y="1091260"/>
                  </a:cubicBezTo>
                  <a:cubicBezTo>
                    <a:pt x="1327265" y="1105230"/>
                    <a:pt x="1323455" y="1125550"/>
                    <a:pt x="1315835" y="1138250"/>
                  </a:cubicBezTo>
                  <a:cubicBezTo>
                    <a:pt x="1306945" y="1150950"/>
                    <a:pt x="1298055" y="1156030"/>
                    <a:pt x="1276465" y="1166190"/>
                  </a:cubicBezTo>
                  <a:cubicBezTo>
                    <a:pt x="1219315" y="1194130"/>
                    <a:pt x="1056755" y="1222070"/>
                    <a:pt x="923405" y="1270330"/>
                  </a:cubicBezTo>
                  <a:cubicBezTo>
                    <a:pt x="743065" y="1333830"/>
                    <a:pt x="376035" y="1521790"/>
                    <a:pt x="298565" y="1531950"/>
                  </a:cubicBezTo>
                  <a:cubicBezTo>
                    <a:pt x="282055" y="1533220"/>
                    <a:pt x="276975" y="1531950"/>
                    <a:pt x="266815" y="1526870"/>
                  </a:cubicBezTo>
                  <a:cubicBezTo>
                    <a:pt x="255385" y="1520520"/>
                    <a:pt x="238875" y="1507820"/>
                    <a:pt x="232525" y="1493850"/>
                  </a:cubicBezTo>
                  <a:cubicBezTo>
                    <a:pt x="226175" y="1481150"/>
                    <a:pt x="223635" y="1462100"/>
                    <a:pt x="228715" y="1446860"/>
                  </a:cubicBezTo>
                  <a:cubicBezTo>
                    <a:pt x="235065" y="1430350"/>
                    <a:pt x="247765" y="1413840"/>
                    <a:pt x="271895" y="1402410"/>
                  </a:cubicBezTo>
                  <a:cubicBezTo>
                    <a:pt x="318885" y="1378280"/>
                    <a:pt x="426835" y="1388440"/>
                    <a:pt x="527165" y="1371930"/>
                  </a:cubicBezTo>
                  <a:cubicBezTo>
                    <a:pt x="675755" y="1349070"/>
                    <a:pt x="938645" y="1270330"/>
                    <a:pt x="1073265" y="1262710"/>
                  </a:cubicBezTo>
                  <a:cubicBezTo>
                    <a:pt x="1152005" y="1258900"/>
                    <a:pt x="1230745" y="1261440"/>
                    <a:pt x="1262495" y="1281760"/>
                  </a:cubicBezTo>
                  <a:cubicBezTo>
                    <a:pt x="1277735" y="1291920"/>
                    <a:pt x="1284085" y="1305890"/>
                    <a:pt x="1286625" y="1321130"/>
                  </a:cubicBezTo>
                  <a:cubicBezTo>
                    <a:pt x="1289165" y="1337640"/>
                    <a:pt x="1285355" y="1360500"/>
                    <a:pt x="1268845" y="1378280"/>
                  </a:cubicBezTo>
                  <a:cubicBezTo>
                    <a:pt x="1239635" y="1411300"/>
                    <a:pt x="1158355" y="1427810"/>
                    <a:pt x="1068185" y="1459560"/>
                  </a:cubicBezTo>
                  <a:cubicBezTo>
                    <a:pt x="886575" y="1525600"/>
                    <a:pt x="407785" y="1686890"/>
                    <a:pt x="245225" y="1721180"/>
                  </a:cubicBezTo>
                  <a:cubicBezTo>
                    <a:pt x="179185" y="1736420"/>
                    <a:pt x="137275" y="1747850"/>
                    <a:pt x="104255" y="1738960"/>
                  </a:cubicBezTo>
                  <a:cubicBezTo>
                    <a:pt x="82665" y="1732610"/>
                    <a:pt x="63615" y="1717370"/>
                    <a:pt x="55995" y="1703400"/>
                  </a:cubicBezTo>
                  <a:cubicBezTo>
                    <a:pt x="48375" y="1689430"/>
                    <a:pt x="49645" y="1670380"/>
                    <a:pt x="52185" y="1657680"/>
                  </a:cubicBezTo>
                  <a:cubicBezTo>
                    <a:pt x="54725" y="1646250"/>
                    <a:pt x="57265" y="1638630"/>
                    <a:pt x="67425" y="1629740"/>
                  </a:cubicBezTo>
                  <a:cubicBezTo>
                    <a:pt x="83935" y="1614500"/>
                    <a:pt x="111875" y="1604340"/>
                    <a:pt x="162675" y="1589100"/>
                  </a:cubicBezTo>
                  <a:cubicBezTo>
                    <a:pt x="323965" y="1537030"/>
                    <a:pt x="1059295" y="1387170"/>
                    <a:pt x="1216775" y="1368120"/>
                  </a:cubicBezTo>
                  <a:cubicBezTo>
                    <a:pt x="1261225" y="1363040"/>
                    <a:pt x="1272655" y="1357960"/>
                    <a:pt x="1303135" y="1365580"/>
                  </a:cubicBezTo>
                  <a:cubicBezTo>
                    <a:pt x="1337425" y="1373200"/>
                    <a:pt x="1399655" y="1394790"/>
                    <a:pt x="1411085" y="1422730"/>
                  </a:cubicBezTo>
                  <a:cubicBezTo>
                    <a:pt x="1422515" y="1451940"/>
                    <a:pt x="1412355" y="1500200"/>
                    <a:pt x="1372985" y="1537030"/>
                  </a:cubicBezTo>
                  <a:cubicBezTo>
                    <a:pt x="1244715" y="1657680"/>
                    <a:pt x="265545" y="1862150"/>
                    <a:pt x="134735" y="1864690"/>
                  </a:cubicBezTo>
                  <a:cubicBezTo>
                    <a:pt x="110605" y="1864690"/>
                    <a:pt x="102985" y="1862150"/>
                    <a:pt x="90285" y="1854530"/>
                  </a:cubicBezTo>
                  <a:cubicBezTo>
                    <a:pt x="78855" y="1846910"/>
                    <a:pt x="67425" y="1831670"/>
                    <a:pt x="64885" y="1817700"/>
                  </a:cubicBezTo>
                  <a:cubicBezTo>
                    <a:pt x="61075" y="1801190"/>
                    <a:pt x="67425" y="1773250"/>
                    <a:pt x="77585" y="1759280"/>
                  </a:cubicBezTo>
                  <a:cubicBezTo>
                    <a:pt x="86475" y="1747850"/>
                    <a:pt x="94095" y="1745310"/>
                    <a:pt x="116955" y="1737690"/>
                  </a:cubicBezTo>
                  <a:cubicBezTo>
                    <a:pt x="217285" y="1708480"/>
                    <a:pt x="774815" y="1685620"/>
                    <a:pt x="962775" y="1662760"/>
                  </a:cubicBezTo>
                  <a:cubicBezTo>
                    <a:pt x="1056755" y="1651330"/>
                    <a:pt x="1108825" y="1636090"/>
                    <a:pt x="1172325" y="1632280"/>
                  </a:cubicBezTo>
                  <a:cubicBezTo>
                    <a:pt x="1226935" y="1628470"/>
                    <a:pt x="1292975" y="1620850"/>
                    <a:pt x="1322185" y="1634820"/>
                  </a:cubicBezTo>
                  <a:cubicBezTo>
                    <a:pt x="1338695" y="1642440"/>
                    <a:pt x="1348855" y="1653870"/>
                    <a:pt x="1353935" y="1667840"/>
                  </a:cubicBezTo>
                  <a:cubicBezTo>
                    <a:pt x="1360285" y="1684350"/>
                    <a:pt x="1359015" y="1712290"/>
                    <a:pt x="1350125" y="1727530"/>
                  </a:cubicBezTo>
                  <a:cubicBezTo>
                    <a:pt x="1339965" y="1742770"/>
                    <a:pt x="1322185" y="1750390"/>
                    <a:pt x="1296785" y="1758010"/>
                  </a:cubicBezTo>
                  <a:cubicBezTo>
                    <a:pt x="1243445" y="1773250"/>
                    <a:pt x="1138035" y="1759280"/>
                    <a:pt x="1030085" y="1770710"/>
                  </a:cubicBezTo>
                  <a:cubicBezTo>
                    <a:pt x="864985" y="1785950"/>
                    <a:pt x="558915" y="1848180"/>
                    <a:pt x="407785" y="1865960"/>
                  </a:cubicBezTo>
                  <a:cubicBezTo>
                    <a:pt x="321425" y="1877390"/>
                    <a:pt x="240145" y="1892630"/>
                    <a:pt x="202045" y="1885010"/>
                  </a:cubicBezTo>
                  <a:cubicBezTo>
                    <a:pt x="188075" y="1882470"/>
                    <a:pt x="181725" y="1878660"/>
                    <a:pt x="172835" y="1871040"/>
                  </a:cubicBezTo>
                  <a:cubicBezTo>
                    <a:pt x="163945" y="1862150"/>
                    <a:pt x="152515" y="1844370"/>
                    <a:pt x="149975" y="1829130"/>
                  </a:cubicBezTo>
                  <a:cubicBezTo>
                    <a:pt x="147435" y="1813890"/>
                    <a:pt x="152515" y="1794840"/>
                    <a:pt x="160135" y="1782140"/>
                  </a:cubicBezTo>
                  <a:cubicBezTo>
                    <a:pt x="165215" y="1771980"/>
                    <a:pt x="170295" y="1766900"/>
                    <a:pt x="182995" y="1760550"/>
                  </a:cubicBezTo>
                  <a:cubicBezTo>
                    <a:pt x="212205" y="1742770"/>
                    <a:pt x="274435" y="1727530"/>
                    <a:pt x="340475" y="1711020"/>
                  </a:cubicBezTo>
                  <a:cubicBezTo>
                    <a:pt x="447155" y="1685620"/>
                    <a:pt x="637655" y="1652600"/>
                    <a:pt x="769735" y="1637360"/>
                  </a:cubicBezTo>
                  <a:cubicBezTo>
                    <a:pt x="881495" y="1625930"/>
                    <a:pt x="1027545" y="1606880"/>
                    <a:pt x="1082155" y="1622120"/>
                  </a:cubicBezTo>
                  <a:cubicBezTo>
                    <a:pt x="1103745" y="162847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6765" y="1693240"/>
                    <a:pt x="1135495" y="1704670"/>
                    <a:pt x="1130415" y="1714830"/>
                  </a:cubicBezTo>
                  <a:cubicBezTo>
                    <a:pt x="1125335" y="1728800"/>
                    <a:pt x="1116445" y="1741500"/>
                    <a:pt x="1097395" y="1752930"/>
                  </a:cubicBezTo>
                  <a:cubicBezTo>
                    <a:pt x="1054215" y="1779600"/>
                    <a:pt x="923405" y="1802460"/>
                    <a:pt x="835775" y="1822780"/>
                  </a:cubicBezTo>
                  <a:cubicBezTo>
                    <a:pt x="751955" y="1840560"/>
                    <a:pt x="666865" y="1846910"/>
                    <a:pt x="585585" y="1867230"/>
                  </a:cubicBezTo>
                  <a:cubicBezTo>
                    <a:pt x="506845" y="1887550"/>
                    <a:pt x="430645" y="1923110"/>
                    <a:pt x="358255" y="1943430"/>
                  </a:cubicBezTo>
                  <a:cubicBezTo>
                    <a:pt x="294755" y="1961210"/>
                    <a:pt x="217285" y="1981530"/>
                    <a:pt x="175375" y="1982800"/>
                  </a:cubicBezTo>
                  <a:cubicBezTo>
                    <a:pt x="155055" y="1984070"/>
                    <a:pt x="141085" y="1982800"/>
                    <a:pt x="128385" y="1975180"/>
                  </a:cubicBezTo>
                  <a:cubicBezTo>
                    <a:pt x="115685" y="1967560"/>
                    <a:pt x="101715" y="1953590"/>
                    <a:pt x="97905" y="1938350"/>
                  </a:cubicBezTo>
                  <a:cubicBezTo>
                    <a:pt x="92825" y="1920570"/>
                    <a:pt x="97905" y="1891360"/>
                    <a:pt x="108065" y="1876120"/>
                  </a:cubicBezTo>
                  <a:cubicBezTo>
                    <a:pt x="116955" y="1863420"/>
                    <a:pt x="125845" y="1859610"/>
                    <a:pt x="148705" y="1850720"/>
                  </a:cubicBezTo>
                  <a:cubicBezTo>
                    <a:pt x="236335" y="1813890"/>
                    <a:pt x="647815" y="1723720"/>
                    <a:pt x="824345" y="1690700"/>
                  </a:cubicBezTo>
                  <a:cubicBezTo>
                    <a:pt x="938645" y="1669110"/>
                    <a:pt x="1052945" y="1643710"/>
                    <a:pt x="1106285" y="1651330"/>
                  </a:cubicBezTo>
                  <a:cubicBezTo>
                    <a:pt x="1129145" y="1653870"/>
                    <a:pt x="1140575" y="1661490"/>
                    <a:pt x="1152005" y="1671650"/>
                  </a:cubicBezTo>
                  <a:cubicBezTo>
                    <a:pt x="1162165" y="1683080"/>
                    <a:pt x="1171055" y="1702130"/>
                    <a:pt x="1172325" y="1718640"/>
                  </a:cubicBezTo>
                  <a:cubicBezTo>
                    <a:pt x="1172325" y="1733880"/>
                    <a:pt x="1165975" y="1752930"/>
                    <a:pt x="1157085" y="1765630"/>
                  </a:cubicBezTo>
                  <a:cubicBezTo>
                    <a:pt x="1148195" y="1777060"/>
                    <a:pt x="1141845" y="1780870"/>
                    <a:pt x="1121525" y="1792300"/>
                  </a:cubicBezTo>
                  <a:cubicBezTo>
                    <a:pt x="1037705" y="1838020"/>
                    <a:pt x="497955" y="2025980"/>
                    <a:pt x="414135" y="2038680"/>
                  </a:cubicBezTo>
                  <a:cubicBezTo>
                    <a:pt x="396355" y="2041220"/>
                    <a:pt x="392545" y="2041220"/>
                    <a:pt x="382385" y="2038680"/>
                  </a:cubicBezTo>
                  <a:cubicBezTo>
                    <a:pt x="368415" y="2033600"/>
                    <a:pt x="350635" y="2023440"/>
                    <a:pt x="343015" y="2010740"/>
                  </a:cubicBezTo>
                  <a:cubicBezTo>
                    <a:pt x="334125" y="1994230"/>
                    <a:pt x="330315" y="1965020"/>
                    <a:pt x="337935" y="1948510"/>
                  </a:cubicBezTo>
                  <a:cubicBezTo>
                    <a:pt x="345555" y="1929460"/>
                    <a:pt x="362065" y="1916760"/>
                    <a:pt x="391275" y="1902790"/>
                  </a:cubicBezTo>
                  <a:cubicBezTo>
                    <a:pt x="459855" y="1871040"/>
                    <a:pt x="657975" y="1848180"/>
                    <a:pt x="774815" y="1832940"/>
                  </a:cubicBezTo>
                  <a:cubicBezTo>
                    <a:pt x="873875" y="1820240"/>
                    <a:pt x="958965" y="1811350"/>
                    <a:pt x="1047865" y="1812620"/>
                  </a:cubicBezTo>
                  <a:cubicBezTo>
                    <a:pt x="1132955" y="1813890"/>
                    <a:pt x="1249795" y="1812620"/>
                    <a:pt x="1300595" y="1841830"/>
                  </a:cubicBezTo>
                  <a:cubicBezTo>
                    <a:pt x="1331075" y="1858340"/>
                    <a:pt x="1352665" y="1887550"/>
                    <a:pt x="1356475" y="1912950"/>
                  </a:cubicBezTo>
                  <a:cubicBezTo>
                    <a:pt x="1360285" y="1940890"/>
                    <a:pt x="1346315" y="1977720"/>
                    <a:pt x="1322185" y="2001850"/>
                  </a:cubicBezTo>
                  <a:cubicBezTo>
                    <a:pt x="1285355" y="2037410"/>
                    <a:pt x="1202805" y="2051380"/>
                    <a:pt x="1121525" y="2071700"/>
                  </a:cubicBezTo>
                  <a:cubicBezTo>
                    <a:pt x="1007225" y="2102180"/>
                    <a:pt x="793865" y="2135200"/>
                    <a:pt x="697345" y="2146630"/>
                  </a:cubicBezTo>
                  <a:cubicBezTo>
                    <a:pt x="646545" y="2152980"/>
                    <a:pt x="622415" y="2154250"/>
                    <a:pt x="583045" y="2152980"/>
                  </a:cubicBezTo>
                  <a:cubicBezTo>
                    <a:pt x="537325" y="2152980"/>
                    <a:pt x="470015" y="2151710"/>
                    <a:pt x="440805" y="2142820"/>
                  </a:cubicBezTo>
                  <a:cubicBezTo>
                    <a:pt x="426835" y="2139010"/>
                    <a:pt x="419215" y="2137740"/>
                    <a:pt x="411595" y="2128850"/>
                  </a:cubicBezTo>
                  <a:cubicBezTo>
                    <a:pt x="400165" y="2117420"/>
                    <a:pt x="387465" y="2088210"/>
                    <a:pt x="387465" y="2070430"/>
                  </a:cubicBezTo>
                  <a:cubicBezTo>
                    <a:pt x="388735" y="2055190"/>
                    <a:pt x="400165" y="2037410"/>
                    <a:pt x="409055" y="2028520"/>
                  </a:cubicBezTo>
                  <a:cubicBezTo>
                    <a:pt x="416675" y="2019630"/>
                    <a:pt x="421755" y="2018360"/>
                    <a:pt x="438265" y="2012010"/>
                  </a:cubicBezTo>
                  <a:cubicBezTo>
                    <a:pt x="505575" y="1986610"/>
                    <a:pt x="847205" y="1911680"/>
                    <a:pt x="989445" y="1883740"/>
                  </a:cubicBezTo>
                  <a:cubicBezTo>
                    <a:pt x="1078345" y="1865960"/>
                    <a:pt x="1141845" y="1851990"/>
                    <a:pt x="1206615" y="1849450"/>
                  </a:cubicBezTo>
                  <a:cubicBezTo>
                    <a:pt x="1258685" y="1848180"/>
                    <a:pt x="1318375" y="1851990"/>
                    <a:pt x="1348855" y="1864690"/>
                  </a:cubicBezTo>
                  <a:cubicBezTo>
                    <a:pt x="1367905" y="1872310"/>
                    <a:pt x="1380605" y="1879930"/>
                    <a:pt x="1386955" y="1893900"/>
                  </a:cubicBezTo>
                  <a:cubicBezTo>
                    <a:pt x="1395845" y="1910410"/>
                    <a:pt x="1399655" y="1939620"/>
                    <a:pt x="1390765" y="1957400"/>
                  </a:cubicBezTo>
                  <a:cubicBezTo>
                    <a:pt x="1380605" y="1978990"/>
                    <a:pt x="1357745" y="1991690"/>
                    <a:pt x="1318375" y="2008200"/>
                  </a:cubicBezTo>
                  <a:cubicBezTo>
                    <a:pt x="1206615" y="2053920"/>
                    <a:pt x="753225" y="2111070"/>
                    <a:pt x="616065" y="2127580"/>
                  </a:cubicBezTo>
                  <a:cubicBezTo>
                    <a:pt x="558915" y="2135200"/>
                    <a:pt x="524625" y="2140280"/>
                    <a:pt x="494145" y="2136470"/>
                  </a:cubicBezTo>
                  <a:cubicBezTo>
                    <a:pt x="475095" y="2133930"/>
                    <a:pt x="459855" y="2131390"/>
                    <a:pt x="448425" y="2121230"/>
                  </a:cubicBezTo>
                  <a:cubicBezTo>
                    <a:pt x="435725" y="2108530"/>
                    <a:pt x="423025" y="2081860"/>
                    <a:pt x="424295" y="2064080"/>
                  </a:cubicBezTo>
                  <a:cubicBezTo>
                    <a:pt x="425565" y="2043760"/>
                    <a:pt x="435725" y="2024710"/>
                    <a:pt x="458585" y="2006930"/>
                  </a:cubicBezTo>
                  <a:cubicBezTo>
                    <a:pt x="510655" y="1965020"/>
                    <a:pt x="682105" y="1923110"/>
                    <a:pt x="791325" y="1892630"/>
                  </a:cubicBezTo>
                  <a:cubicBezTo>
                    <a:pt x="894195" y="1863420"/>
                    <a:pt x="995795" y="1836750"/>
                    <a:pt x="1096125" y="1826590"/>
                  </a:cubicBezTo>
                  <a:cubicBezTo>
                    <a:pt x="1191375" y="1817700"/>
                    <a:pt x="1315835" y="1812620"/>
                    <a:pt x="1376795" y="1831670"/>
                  </a:cubicBezTo>
                  <a:cubicBezTo>
                    <a:pt x="1409815" y="1841830"/>
                    <a:pt x="1437755" y="1857070"/>
                    <a:pt x="1446645" y="1879930"/>
                  </a:cubicBezTo>
                  <a:cubicBezTo>
                    <a:pt x="1458075" y="1904060"/>
                    <a:pt x="1449185" y="1951050"/>
                    <a:pt x="1431405" y="1976450"/>
                  </a:cubicBezTo>
                  <a:cubicBezTo>
                    <a:pt x="1412355" y="2003120"/>
                    <a:pt x="1372985" y="2013280"/>
                    <a:pt x="1331075" y="2034870"/>
                  </a:cubicBezTo>
                  <a:cubicBezTo>
                    <a:pt x="1263765" y="2067890"/>
                    <a:pt x="1168515" y="2105990"/>
                    <a:pt x="1060565" y="2146630"/>
                  </a:cubicBezTo>
                  <a:cubicBezTo>
                    <a:pt x="905625" y="2206320"/>
                    <a:pt x="600825" y="2316810"/>
                    <a:pt x="489065" y="2351100"/>
                  </a:cubicBezTo>
                  <a:cubicBezTo>
                    <a:pt x="443345" y="2363800"/>
                    <a:pt x="425565" y="2371420"/>
                    <a:pt x="391275" y="2373960"/>
                  </a:cubicBezTo>
                  <a:cubicBezTo>
                    <a:pt x="353175" y="2377770"/>
                    <a:pt x="302375" y="2379040"/>
                    <a:pt x="271895" y="2368880"/>
                  </a:cubicBezTo>
                  <a:cubicBezTo>
                    <a:pt x="249035" y="2359990"/>
                    <a:pt x="228715" y="2344750"/>
                    <a:pt x="218555" y="2330780"/>
                  </a:cubicBezTo>
                  <a:cubicBezTo>
                    <a:pt x="212205" y="2320620"/>
                    <a:pt x="210935" y="2310460"/>
                    <a:pt x="210935" y="2299030"/>
                  </a:cubicBezTo>
                  <a:cubicBezTo>
                    <a:pt x="212205" y="2285060"/>
                    <a:pt x="217285" y="2267280"/>
                    <a:pt x="229985" y="2253310"/>
                  </a:cubicBezTo>
                  <a:cubicBezTo>
                    <a:pt x="251575" y="2230450"/>
                    <a:pt x="293485" y="2215210"/>
                    <a:pt x="349365" y="2197430"/>
                  </a:cubicBezTo>
                  <a:cubicBezTo>
                    <a:pt x="467475" y="2159330"/>
                    <a:pt x="768465" y="2117420"/>
                    <a:pt x="918325" y="2094560"/>
                  </a:cubicBezTo>
                  <a:cubicBezTo>
                    <a:pt x="1014845" y="2079320"/>
                    <a:pt x="1085965" y="2065350"/>
                    <a:pt x="1159625" y="2062810"/>
                  </a:cubicBezTo>
                  <a:cubicBezTo>
                    <a:pt x="1221855" y="2061540"/>
                    <a:pt x="1294245" y="2060270"/>
                    <a:pt x="1331075" y="2076780"/>
                  </a:cubicBezTo>
                  <a:cubicBezTo>
                    <a:pt x="1352665" y="2085670"/>
                    <a:pt x="1369175" y="2100910"/>
                    <a:pt x="1375525" y="2117420"/>
                  </a:cubicBezTo>
                  <a:cubicBezTo>
                    <a:pt x="1381875" y="2130120"/>
                    <a:pt x="1380605" y="2149170"/>
                    <a:pt x="1375525" y="2161870"/>
                  </a:cubicBezTo>
                  <a:cubicBezTo>
                    <a:pt x="1370445" y="2175840"/>
                    <a:pt x="1356475" y="2188540"/>
                    <a:pt x="1345045" y="2196160"/>
                  </a:cubicBezTo>
                  <a:cubicBezTo>
                    <a:pt x="1333615" y="2203780"/>
                    <a:pt x="1327265" y="2202510"/>
                    <a:pt x="1305675" y="2207590"/>
                  </a:cubicBezTo>
                  <a:cubicBezTo>
                    <a:pt x="1212965" y="2231720"/>
                    <a:pt x="782435" y="2326970"/>
                    <a:pt x="563995" y="2368880"/>
                  </a:cubicBezTo>
                  <a:cubicBezTo>
                    <a:pt x="392545" y="2403170"/>
                    <a:pt x="175375" y="2453970"/>
                    <a:pt x="101715" y="2450160"/>
                  </a:cubicBezTo>
                  <a:cubicBezTo>
                    <a:pt x="7758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72505" y="2314270"/>
                    <a:pt x="72505" y="2315540"/>
                  </a:cubicBezTo>
                  <a:cubicBezTo>
                    <a:pt x="73775" y="2315540"/>
                    <a:pt x="49645" y="2333320"/>
                    <a:pt x="50915" y="2335860"/>
                  </a:cubicBezTo>
                  <a:cubicBezTo>
                    <a:pt x="55995" y="2344750"/>
                    <a:pt x="185535" y="2288870"/>
                    <a:pt x="275705" y="2266010"/>
                  </a:cubicBezTo>
                  <a:cubicBezTo>
                    <a:pt x="409055" y="2232990"/>
                    <a:pt x="641465" y="2194890"/>
                    <a:pt x="776085" y="2174570"/>
                  </a:cubicBezTo>
                  <a:cubicBezTo>
                    <a:pt x="864985" y="2160600"/>
                    <a:pt x="950075" y="2140280"/>
                    <a:pt x="999605" y="2146630"/>
                  </a:cubicBezTo>
                  <a:cubicBezTo>
                    <a:pt x="1025005" y="2149170"/>
                    <a:pt x="1045325" y="2158060"/>
                    <a:pt x="1056755" y="2169490"/>
                  </a:cubicBezTo>
                  <a:cubicBezTo>
                    <a:pt x="1065645" y="2177110"/>
                    <a:pt x="1069455" y="2186000"/>
                    <a:pt x="1070725" y="2197430"/>
                  </a:cubicBezTo>
                  <a:cubicBezTo>
                    <a:pt x="1073265" y="2211400"/>
                    <a:pt x="1071995" y="2231720"/>
                    <a:pt x="1064375" y="2244420"/>
                  </a:cubicBezTo>
                  <a:cubicBezTo>
                    <a:pt x="1058025" y="2257120"/>
                    <a:pt x="1042785" y="2267280"/>
                    <a:pt x="1028815" y="2274900"/>
                  </a:cubicBezTo>
                  <a:cubicBezTo>
                    <a:pt x="1012305" y="2282520"/>
                    <a:pt x="1002145" y="2282520"/>
                    <a:pt x="972935" y="2287600"/>
                  </a:cubicBezTo>
                  <a:cubicBezTo>
                    <a:pt x="864985" y="2305380"/>
                    <a:pt x="377305" y="2362530"/>
                    <a:pt x="218555" y="2372690"/>
                  </a:cubicBezTo>
                  <a:cubicBezTo>
                    <a:pt x="146165" y="2377770"/>
                    <a:pt x="94095" y="2382850"/>
                    <a:pt x="58535" y="2375230"/>
                  </a:cubicBezTo>
                  <a:cubicBezTo>
                    <a:pt x="40755" y="2371420"/>
                    <a:pt x="28055" y="2365070"/>
                    <a:pt x="17895" y="2356180"/>
                  </a:cubicBezTo>
                  <a:cubicBezTo>
                    <a:pt x="10275" y="2348560"/>
                    <a:pt x="5195" y="2338400"/>
                    <a:pt x="2655" y="2329510"/>
                  </a:cubicBezTo>
                  <a:cubicBezTo>
                    <a:pt x="115" y="2319350"/>
                    <a:pt x="-1155" y="2309190"/>
                    <a:pt x="1385" y="2297760"/>
                  </a:cubicBezTo>
                  <a:cubicBezTo>
                    <a:pt x="5195" y="2285060"/>
                    <a:pt x="10275" y="2272360"/>
                    <a:pt x="26785" y="2259660"/>
                  </a:cubicBezTo>
                  <a:cubicBezTo>
                    <a:pt x="61075" y="2231720"/>
                    <a:pt x="156325" y="2202510"/>
                    <a:pt x="241415" y="2175840"/>
                  </a:cubicBezTo>
                  <a:cubicBezTo>
                    <a:pt x="354445" y="2141550"/>
                    <a:pt x="509385" y="2109800"/>
                    <a:pt x="650355" y="2084400"/>
                  </a:cubicBezTo>
                  <a:cubicBezTo>
                    <a:pt x="797675" y="2057730"/>
                    <a:pt x="976745" y="2028520"/>
                    <a:pt x="1107555" y="2020900"/>
                  </a:cubicBezTo>
                  <a:cubicBezTo>
                    <a:pt x="1205345" y="2015820"/>
                    <a:pt x="1299325" y="2012010"/>
                    <a:pt x="1364095" y="2027250"/>
                  </a:cubicBezTo>
                  <a:cubicBezTo>
                    <a:pt x="1407275" y="2036140"/>
                    <a:pt x="1447915" y="2048840"/>
                    <a:pt x="1465695" y="2072970"/>
                  </a:cubicBezTo>
                  <a:cubicBezTo>
                    <a:pt x="1480935" y="2093290"/>
                    <a:pt x="1486015" y="2133930"/>
                    <a:pt x="1473315" y="2155520"/>
                  </a:cubicBezTo>
                  <a:cubicBezTo>
                    <a:pt x="1459345" y="2179650"/>
                    <a:pt x="1407275" y="2192350"/>
                    <a:pt x="1372985" y="2199970"/>
                  </a:cubicBezTo>
                  <a:cubicBezTo>
                    <a:pt x="1339965" y="2208860"/>
                    <a:pt x="1322185" y="2205050"/>
                    <a:pt x="1270115" y="2205050"/>
                  </a:cubicBezTo>
                  <a:cubicBezTo>
                    <a:pt x="1105015" y="2206320"/>
                    <a:pt x="343015" y="2197430"/>
                    <a:pt x="226175" y="2174570"/>
                  </a:cubicBezTo>
                  <a:cubicBezTo>
                    <a:pt x="20204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3945" y="2084400"/>
                    <a:pt x="174105" y="2072970"/>
                  </a:cubicBezTo>
                  <a:cubicBezTo>
                    <a:pt x="184265" y="2059000"/>
                    <a:pt x="198235" y="2051380"/>
                    <a:pt x="227445" y="2045030"/>
                  </a:cubicBezTo>
                  <a:cubicBezTo>
                    <a:pt x="322695" y="2022170"/>
                    <a:pt x="684645" y="2047570"/>
                    <a:pt x="875145" y="2055190"/>
                  </a:cubicBezTo>
                  <a:cubicBezTo>
                    <a:pt x="1025005" y="2060270"/>
                    <a:pt x="1167245" y="2059000"/>
                    <a:pt x="1275195" y="2076780"/>
                  </a:cubicBezTo>
                  <a:cubicBezTo>
                    <a:pt x="1351395" y="2089480"/>
                    <a:pt x="1435215" y="2111070"/>
                    <a:pt x="1466965" y="2131390"/>
                  </a:cubicBezTo>
                  <a:cubicBezTo>
                    <a:pt x="1478395" y="2139010"/>
                    <a:pt x="1483475" y="2145360"/>
                    <a:pt x="1487285" y="2156790"/>
                  </a:cubicBezTo>
                  <a:cubicBezTo>
                    <a:pt x="1493635" y="2169490"/>
                    <a:pt x="1494905" y="219108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5535" y="2248230"/>
                    <a:pt x="1432675" y="2255850"/>
                  </a:cubicBezTo>
                  <a:cubicBezTo>
                    <a:pt x="1351395" y="2279980"/>
                    <a:pt x="1042785" y="2300300"/>
                    <a:pt x="877685" y="2325700"/>
                  </a:cubicBezTo>
                  <a:cubicBezTo>
                    <a:pt x="741795" y="2347290"/>
                    <a:pt x="577965" y="2398090"/>
                    <a:pt x="511925" y="2395550"/>
                  </a:cubicBezTo>
                  <a:cubicBezTo>
                    <a:pt x="486525" y="2394280"/>
                    <a:pt x="473825" y="2390470"/>
                    <a:pt x="461125" y="2381580"/>
                  </a:cubicBezTo>
                  <a:cubicBezTo>
                    <a:pt x="44715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61125" y="2259660"/>
                    <a:pt x="480175" y="2252040"/>
                  </a:cubicBezTo>
                  <a:cubicBezTo>
                    <a:pt x="510655" y="2239340"/>
                    <a:pt x="556375" y="2241880"/>
                    <a:pt x="616065" y="2239340"/>
                  </a:cubicBezTo>
                  <a:cubicBezTo>
                    <a:pt x="729095" y="2234260"/>
                    <a:pt x="1014845" y="2227910"/>
                    <a:pt x="1108825" y="2244420"/>
                  </a:cubicBezTo>
                  <a:cubicBezTo>
                    <a:pt x="1149465" y="2250770"/>
                    <a:pt x="1173595" y="2252040"/>
                    <a:pt x="1191375" y="2272360"/>
                  </a:cubicBezTo>
                  <a:cubicBezTo>
                    <a:pt x="1211695" y="2295220"/>
                    <a:pt x="1229475" y="2358720"/>
                    <a:pt x="1215505" y="2385390"/>
                  </a:cubicBezTo>
                  <a:cubicBezTo>
                    <a:pt x="1201535" y="2413330"/>
                    <a:pt x="1152005" y="2426030"/>
                    <a:pt x="1108825" y="2437460"/>
                  </a:cubicBezTo>
                  <a:cubicBezTo>
                    <a:pt x="1049135" y="2453970"/>
                    <a:pt x="983095" y="2443810"/>
                    <a:pt x="889115" y="2456510"/>
                  </a:cubicBezTo>
                  <a:cubicBezTo>
                    <a:pt x="712585" y="2480640"/>
                    <a:pt x="245225" y="2625420"/>
                    <a:pt x="143625" y="2596210"/>
                  </a:cubicBezTo>
                  <a:cubicBezTo>
                    <a:pt x="111875" y="2587320"/>
                    <a:pt x="97905" y="2567000"/>
                    <a:pt x="90285" y="2547950"/>
                  </a:cubicBezTo>
                  <a:cubicBezTo>
                    <a:pt x="83935" y="2527630"/>
                    <a:pt x="87745" y="2493340"/>
                    <a:pt x="100445" y="2476830"/>
                  </a:cubicBezTo>
                  <a:cubicBezTo>
                    <a:pt x="113145" y="2459050"/>
                    <a:pt x="146165" y="2445080"/>
                    <a:pt x="163945" y="2443810"/>
                  </a:cubicBezTo>
                  <a:cubicBezTo>
                    <a:pt x="177915" y="2443810"/>
                    <a:pt x="180455" y="2457780"/>
                    <a:pt x="200775" y="2462860"/>
                  </a:cubicBezTo>
                  <a:cubicBezTo>
                    <a:pt x="285865" y="2481910"/>
                    <a:pt x="736715" y="2451430"/>
                    <a:pt x="882765" y="2460320"/>
                  </a:cubicBezTo>
                  <a:cubicBezTo>
                    <a:pt x="950075" y="2464130"/>
                    <a:pt x="986905" y="2469210"/>
                    <a:pt x="1032625" y="2478100"/>
                  </a:cubicBezTo>
                  <a:cubicBezTo>
                    <a:pt x="1071995" y="2486990"/>
                    <a:pt x="1108825" y="2493340"/>
                    <a:pt x="1141845" y="2508580"/>
                  </a:cubicBezTo>
                  <a:cubicBezTo>
                    <a:pt x="1173595" y="2525090"/>
                    <a:pt x="1214235" y="2544140"/>
                    <a:pt x="1229475" y="2570810"/>
                  </a:cubicBezTo>
                  <a:cubicBezTo>
                    <a:pt x="1244715" y="2596210"/>
                    <a:pt x="1252335" y="2633040"/>
                    <a:pt x="1242175" y="2659710"/>
                  </a:cubicBezTo>
                  <a:cubicBezTo>
                    <a:pt x="1229475" y="2691460"/>
                    <a:pt x="1191375" y="2723210"/>
                    <a:pt x="1144385" y="2739720"/>
                  </a:cubicBezTo>
                  <a:cubicBezTo>
                    <a:pt x="1066915" y="2767660"/>
                    <a:pt x="859905" y="2768930"/>
                    <a:pt x="795135" y="2744800"/>
                  </a:cubicBezTo>
                  <a:cubicBezTo>
                    <a:pt x="764655" y="2733370"/>
                    <a:pt x="745605" y="2714320"/>
                    <a:pt x="737985" y="2694000"/>
                  </a:cubicBezTo>
                  <a:cubicBezTo>
                    <a:pt x="730365" y="2672410"/>
                    <a:pt x="737985" y="2635580"/>
                    <a:pt x="746875" y="2617800"/>
                  </a:cubicBezTo>
                  <a:cubicBezTo>
                    <a:pt x="753225" y="2605100"/>
                    <a:pt x="764655" y="2598750"/>
                    <a:pt x="776085" y="2591130"/>
                  </a:cubicBezTo>
                  <a:cubicBezTo>
                    <a:pt x="792595" y="2582240"/>
                    <a:pt x="809105" y="2579700"/>
                    <a:pt x="838315" y="2575890"/>
                  </a:cubicBezTo>
                  <a:cubicBezTo>
                    <a:pt x="911975" y="2564460"/>
                    <a:pt x="1150735" y="2580970"/>
                    <a:pt x="1228205" y="2559380"/>
                  </a:cubicBezTo>
                  <a:cubicBezTo>
                    <a:pt x="1263765" y="2549220"/>
                    <a:pt x="1301865" y="2525090"/>
                    <a:pt x="1299325" y="2517470"/>
                  </a:cubicBezTo>
                  <a:cubicBezTo>
                    <a:pt x="1296785" y="2504770"/>
                    <a:pt x="1171055" y="2518740"/>
                    <a:pt x="1085965" y="2527630"/>
                  </a:cubicBezTo>
                  <a:cubicBezTo>
                    <a:pt x="958965" y="2542870"/>
                    <a:pt x="718935" y="2601290"/>
                    <a:pt x="614795" y="2607640"/>
                  </a:cubicBezTo>
                  <a:cubicBezTo>
                    <a:pt x="562725" y="2611450"/>
                    <a:pt x="519545" y="2622880"/>
                    <a:pt x="497955" y="2605100"/>
                  </a:cubicBezTo>
                  <a:cubicBezTo>
                    <a:pt x="478905" y="2588590"/>
                    <a:pt x="464935" y="2533980"/>
                    <a:pt x="482715" y="2513660"/>
                  </a:cubicBezTo>
                  <a:cubicBezTo>
                    <a:pt x="517005" y="2473020"/>
                    <a:pt x="741795" y="2522550"/>
                    <a:pt x="848475" y="2507310"/>
                  </a:cubicBezTo>
                  <a:cubicBezTo>
                    <a:pt x="933565" y="2495880"/>
                    <a:pt x="1016115" y="2456510"/>
                    <a:pt x="1075805" y="2446350"/>
                  </a:cubicBezTo>
                  <a:cubicBezTo>
                    <a:pt x="1113905" y="2440000"/>
                    <a:pt x="1140575" y="2433650"/>
                    <a:pt x="1169785" y="2440000"/>
                  </a:cubicBezTo>
                  <a:cubicBezTo>
                    <a:pt x="1198995" y="2445080"/>
                    <a:pt x="1234555" y="2456510"/>
                    <a:pt x="1253605" y="2480640"/>
                  </a:cubicBezTo>
                  <a:cubicBezTo>
                    <a:pt x="1276465" y="2511120"/>
                    <a:pt x="1291705" y="2573350"/>
                    <a:pt x="1284085" y="2621610"/>
                  </a:cubicBezTo>
                  <a:cubicBezTo>
                    <a:pt x="1273925" y="2682570"/>
                    <a:pt x="1195185" y="2813380"/>
                    <a:pt x="1167245" y="2810840"/>
                  </a:cubicBezTo>
                  <a:cubicBezTo>
                    <a:pt x="1146925" y="2808300"/>
                    <a:pt x="1117715" y="2695270"/>
                    <a:pt x="1125335" y="2690190"/>
                  </a:cubicBezTo>
                  <a:cubicBezTo>
                    <a:pt x="1129145" y="2686380"/>
                    <a:pt x="1149465" y="2704160"/>
                    <a:pt x="1158355" y="2714320"/>
                  </a:cubicBezTo>
                  <a:cubicBezTo>
                    <a:pt x="1167245" y="2724480"/>
                    <a:pt x="1174865" y="2737180"/>
                    <a:pt x="1176135" y="2752420"/>
                  </a:cubicBezTo>
                  <a:cubicBezTo>
                    <a:pt x="1178675" y="2770200"/>
                    <a:pt x="1176135" y="2796870"/>
                    <a:pt x="1167245" y="2813380"/>
                  </a:cubicBezTo>
                  <a:cubicBezTo>
                    <a:pt x="1157085" y="2829890"/>
                    <a:pt x="1135495" y="2845130"/>
                    <a:pt x="1118985" y="2852750"/>
                  </a:cubicBezTo>
                  <a:cubicBezTo>
                    <a:pt x="1106285" y="2857830"/>
                    <a:pt x="1096125" y="2859100"/>
                    <a:pt x="1078345" y="2855290"/>
                  </a:cubicBezTo>
                  <a:cubicBezTo>
                    <a:pt x="1036435" y="2847670"/>
                    <a:pt x="967855" y="2785440"/>
                    <a:pt x="884035" y="2763850"/>
                  </a:cubicBezTo>
                  <a:cubicBezTo>
                    <a:pt x="748145" y="2727020"/>
                    <a:pt x="370955" y="2782900"/>
                    <a:pt x="325235" y="2719400"/>
                  </a:cubicBezTo>
                  <a:cubicBezTo>
                    <a:pt x="303645" y="2690190"/>
                    <a:pt x="323965" y="2616530"/>
                    <a:pt x="354445" y="2600020"/>
                  </a:cubicBezTo>
                  <a:cubicBezTo>
                    <a:pt x="407785" y="2572080"/>
                    <a:pt x="577965" y="2704160"/>
                    <a:pt x="703695" y="2730830"/>
                  </a:cubicBezTo>
                  <a:cubicBezTo>
                    <a:pt x="843395" y="2761310"/>
                    <a:pt x="1077075" y="2837510"/>
                    <a:pt x="1155815" y="2762580"/>
                  </a:cubicBezTo>
                  <a:cubicBezTo>
                    <a:pt x="1245985" y="2674950"/>
                    <a:pt x="1154545" y="2343480"/>
                    <a:pt x="1136765" y="2151710"/>
                  </a:cubicBezTo>
                  <a:cubicBezTo>
                    <a:pt x="1120255" y="1981530"/>
                    <a:pt x="1080885" y="1830400"/>
                    <a:pt x="1061835" y="1670380"/>
                  </a:cubicBezTo>
                  <a:cubicBezTo>
                    <a:pt x="1042785" y="1511630"/>
                    <a:pt x="1007225" y="1281760"/>
                    <a:pt x="1019925" y="1194130"/>
                  </a:cubicBezTo>
                  <a:cubicBezTo>
                    <a:pt x="1025005" y="1158570"/>
                    <a:pt x="1032625" y="1138250"/>
                    <a:pt x="1047865" y="1123010"/>
                  </a:cubicBezTo>
                  <a:cubicBezTo>
                    <a:pt x="1060565" y="1110310"/>
                    <a:pt x="1083425" y="1103960"/>
                    <a:pt x="1101205" y="1103960"/>
                  </a:cubicBezTo>
                  <a:cubicBezTo>
                    <a:pt x="1120255" y="1103960"/>
                    <a:pt x="1143115" y="1114120"/>
                    <a:pt x="1155815" y="1124280"/>
                  </a:cubicBezTo>
                  <a:cubicBezTo>
                    <a:pt x="1165975" y="1133170"/>
                    <a:pt x="1169785" y="1139520"/>
                    <a:pt x="1177405" y="1157300"/>
                  </a:cubicBezTo>
                  <a:cubicBezTo>
                    <a:pt x="1198995" y="1206830"/>
                    <a:pt x="1228205" y="1352880"/>
                    <a:pt x="1245985" y="1469720"/>
                  </a:cubicBezTo>
                  <a:cubicBezTo>
                    <a:pt x="1268845" y="1613230"/>
                    <a:pt x="1280275" y="1792300"/>
                    <a:pt x="1291705" y="1958670"/>
                  </a:cubicBezTo>
                  <a:cubicBezTo>
                    <a:pt x="1303135" y="2131390"/>
                    <a:pt x="1318375" y="2370150"/>
                    <a:pt x="1313295" y="2486990"/>
                  </a:cubicBezTo>
                  <a:cubicBezTo>
                    <a:pt x="1312025" y="2545410"/>
                    <a:pt x="1320915" y="2601290"/>
                    <a:pt x="1298055" y="2619070"/>
                  </a:cubicBezTo>
                  <a:cubicBezTo>
                    <a:pt x="1277735" y="2634310"/>
                    <a:pt x="1205345" y="2621610"/>
                    <a:pt x="1191375" y="2602560"/>
                  </a:cubicBezTo>
                  <a:cubicBezTo>
                    <a:pt x="1179945" y="2584780"/>
                    <a:pt x="1207885" y="2551760"/>
                    <a:pt x="1212965" y="2513660"/>
                  </a:cubicBezTo>
                  <a:cubicBezTo>
                    <a:pt x="1220585" y="2447620"/>
                    <a:pt x="1220585" y="2346020"/>
                    <a:pt x="1212965" y="2243150"/>
                  </a:cubicBezTo>
                  <a:cubicBezTo>
                    <a:pt x="1201535" y="2105990"/>
                    <a:pt x="1171055" y="1914220"/>
                    <a:pt x="1136765" y="1760550"/>
                  </a:cubicBezTo>
                  <a:cubicBezTo>
                    <a:pt x="1102475" y="1614500"/>
                    <a:pt x="1054215" y="1502740"/>
                    <a:pt x="1011035" y="1340180"/>
                  </a:cubicBezTo>
                  <a:cubicBezTo>
                    <a:pt x="951345" y="1119200"/>
                    <a:pt x="811645" y="662000"/>
                    <a:pt x="826885" y="555320"/>
                  </a:cubicBezTo>
                  <a:cubicBezTo>
                    <a:pt x="830695" y="527380"/>
                    <a:pt x="842125" y="515950"/>
                    <a:pt x="856095" y="503250"/>
                  </a:cubicBezTo>
                  <a:cubicBezTo>
                    <a:pt x="871335" y="491820"/>
                    <a:pt x="895465" y="482930"/>
                    <a:pt x="913245" y="484200"/>
                  </a:cubicBezTo>
                  <a:cubicBezTo>
                    <a:pt x="932295" y="484200"/>
                    <a:pt x="956425" y="495630"/>
                    <a:pt x="969125" y="507060"/>
                  </a:cubicBezTo>
                  <a:cubicBezTo>
                    <a:pt x="980555" y="515950"/>
                    <a:pt x="986905" y="528650"/>
                    <a:pt x="991985" y="541350"/>
                  </a:cubicBezTo>
                  <a:cubicBezTo>
                    <a:pt x="995795" y="554050"/>
                    <a:pt x="997065" y="565480"/>
                    <a:pt x="994525" y="581990"/>
                  </a:cubicBezTo>
                  <a:cubicBezTo>
                    <a:pt x="990715" y="613740"/>
                    <a:pt x="966585" y="682320"/>
                    <a:pt x="951345" y="710260"/>
                  </a:cubicBezTo>
                  <a:cubicBezTo>
                    <a:pt x="942455" y="724230"/>
                    <a:pt x="936105" y="733120"/>
                    <a:pt x="924675" y="740740"/>
                  </a:cubicBezTo>
                  <a:cubicBezTo>
                    <a:pt x="909435" y="749630"/>
                    <a:pt x="884035" y="755980"/>
                    <a:pt x="866255" y="755980"/>
                  </a:cubicBezTo>
                  <a:cubicBezTo>
                    <a:pt x="852285" y="754710"/>
                    <a:pt x="839585" y="748360"/>
                    <a:pt x="828155" y="742010"/>
                  </a:cubicBezTo>
                  <a:cubicBezTo>
                    <a:pt x="817995" y="734390"/>
                    <a:pt x="810375" y="730580"/>
                    <a:pt x="801485" y="711530"/>
                  </a:cubicBezTo>
                  <a:cubicBezTo>
                    <a:pt x="764655" y="637870"/>
                    <a:pt x="687185" y="167970"/>
                    <a:pt x="689725" y="84150"/>
                  </a:cubicBezTo>
                  <a:cubicBezTo>
                    <a:pt x="689725" y="63830"/>
                    <a:pt x="693535" y="56210"/>
                    <a:pt x="698615" y="44780"/>
                  </a:cubicBezTo>
                  <a:cubicBezTo>
                    <a:pt x="704965" y="33350"/>
                    <a:pt x="715125" y="21920"/>
                    <a:pt x="726555" y="15570"/>
                  </a:cubicBezTo>
                  <a:cubicBezTo>
                    <a:pt x="736715" y="7950"/>
                    <a:pt x="750685" y="2870"/>
                    <a:pt x="763385" y="330"/>
                  </a:cubicBezTo>
                  <a:cubicBezTo>
                    <a:pt x="776085" y="-940"/>
                    <a:pt x="791325" y="1600"/>
                    <a:pt x="804025" y="5410"/>
                  </a:cubicBezTo>
                  <a:cubicBezTo>
                    <a:pt x="815455" y="10490"/>
                    <a:pt x="828155" y="19380"/>
                    <a:pt x="837045" y="28270"/>
                  </a:cubicBezTo>
                  <a:cubicBezTo>
                    <a:pt x="845935" y="38430"/>
                    <a:pt x="851015" y="46050"/>
                    <a:pt x="856095" y="63830"/>
                  </a:cubicBezTo>
                  <a:cubicBezTo>
                    <a:pt x="868795" y="115900"/>
                    <a:pt x="862445" y="305130"/>
                    <a:pt x="856095" y="378790"/>
                  </a:cubicBezTo>
                  <a:cubicBezTo>
                    <a:pt x="852285" y="420700"/>
                    <a:pt x="847205" y="475310"/>
                    <a:pt x="839585" y="475310"/>
                  </a:cubicBezTo>
                  <a:cubicBezTo>
                    <a:pt x="831965" y="476580"/>
                    <a:pt x="807835" y="383870"/>
                    <a:pt x="811645" y="381330"/>
                  </a:cubicBezTo>
                  <a:cubicBezTo>
                    <a:pt x="814185" y="38006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0695" y="495630"/>
                    <a:pt x="819265" y="508330"/>
                  </a:cubicBezTo>
                  <a:cubicBezTo>
                    <a:pt x="810375" y="518490"/>
                    <a:pt x="797675" y="524840"/>
                    <a:pt x="784975" y="528650"/>
                  </a:cubicBezTo>
                  <a:cubicBezTo>
                    <a:pt x="772275" y="532460"/>
                    <a:pt x="757035" y="533730"/>
                    <a:pt x="744335" y="531190"/>
                  </a:cubicBezTo>
                  <a:cubicBezTo>
                    <a:pt x="731635" y="528650"/>
                    <a:pt x="717665" y="526110"/>
                    <a:pt x="707505" y="514680"/>
                  </a:cubicBezTo>
                  <a:cubicBezTo>
                    <a:pt x="689725" y="496900"/>
                    <a:pt x="673215" y="458800"/>
                    <a:pt x="665595" y="420700"/>
                  </a:cubicBezTo>
                  <a:cubicBezTo>
                    <a:pt x="655435" y="364820"/>
                    <a:pt x="660515" y="246710"/>
                    <a:pt x="675755" y="208610"/>
                  </a:cubicBezTo>
                  <a:cubicBezTo>
                    <a:pt x="682105" y="192100"/>
                    <a:pt x="692265" y="185750"/>
                    <a:pt x="702425" y="179400"/>
                  </a:cubicBezTo>
                  <a:cubicBezTo>
                    <a:pt x="712585" y="171780"/>
                    <a:pt x="726555" y="166700"/>
                    <a:pt x="739255" y="165430"/>
                  </a:cubicBezTo>
                  <a:cubicBezTo>
                    <a:pt x="751955" y="162890"/>
                    <a:pt x="767195" y="165430"/>
                    <a:pt x="778625" y="169240"/>
                  </a:cubicBezTo>
                  <a:cubicBezTo>
                    <a:pt x="791325" y="174320"/>
                    <a:pt x="804025" y="181940"/>
                    <a:pt x="811645" y="192100"/>
                  </a:cubicBezTo>
                  <a:cubicBezTo>
                    <a:pt x="823075" y="206070"/>
                    <a:pt x="829425" y="221310"/>
                    <a:pt x="833235" y="247980"/>
                  </a:cubicBezTo>
                  <a:cubicBezTo>
                    <a:pt x="840855" y="302590"/>
                    <a:pt x="814185" y="452450"/>
                    <a:pt x="819265" y="508330"/>
                  </a:cubicBezTo>
                  <a:cubicBezTo>
                    <a:pt x="820535" y="535000"/>
                    <a:pt x="831965" y="550240"/>
                    <a:pt x="830695" y="566750"/>
                  </a:cubicBezTo>
                  <a:cubicBezTo>
                    <a:pt x="828155" y="580720"/>
                    <a:pt x="823075" y="593420"/>
                    <a:pt x="814185" y="603580"/>
                  </a:cubicBezTo>
                  <a:cubicBezTo>
                    <a:pt x="802755" y="617550"/>
                    <a:pt x="782435" y="631520"/>
                    <a:pt x="763385" y="635330"/>
                  </a:cubicBezTo>
                  <a:cubicBezTo>
                    <a:pt x="745605" y="639140"/>
                    <a:pt x="720205" y="634060"/>
                    <a:pt x="704965" y="626440"/>
                  </a:cubicBezTo>
                  <a:cubicBezTo>
                    <a:pt x="692265" y="620090"/>
                    <a:pt x="683375" y="609930"/>
                    <a:pt x="675755" y="597230"/>
                  </a:cubicBezTo>
                  <a:cubicBezTo>
                    <a:pt x="666865" y="581990"/>
                    <a:pt x="660515" y="562940"/>
                    <a:pt x="655435" y="537540"/>
                  </a:cubicBezTo>
                  <a:cubicBezTo>
                    <a:pt x="646545" y="494360"/>
                    <a:pt x="649085" y="416890"/>
                    <a:pt x="641465" y="357200"/>
                  </a:cubicBezTo>
                  <a:cubicBezTo>
                    <a:pt x="633845" y="298780"/>
                    <a:pt x="602095" y="222580"/>
                    <a:pt x="608445" y="183210"/>
                  </a:cubicBezTo>
                  <a:cubicBezTo>
                    <a:pt x="612255" y="160350"/>
                    <a:pt x="624955" y="143840"/>
                    <a:pt x="636385" y="132410"/>
                  </a:cubicBezTo>
                  <a:cubicBezTo>
                    <a:pt x="646545" y="122250"/>
                    <a:pt x="657975" y="117170"/>
                    <a:pt x="671945" y="114630"/>
                  </a:cubicBezTo>
                  <a:cubicBezTo>
                    <a:pt x="687185" y="112090"/>
                    <a:pt x="713855" y="114630"/>
                    <a:pt x="729095" y="122250"/>
                  </a:cubicBezTo>
                  <a:cubicBezTo>
                    <a:pt x="740525" y="128600"/>
                    <a:pt x="750685" y="136220"/>
                    <a:pt x="757035" y="148920"/>
                  </a:cubicBezTo>
                  <a:cubicBezTo>
                    <a:pt x="765925" y="162890"/>
                    <a:pt x="768465" y="176860"/>
                    <a:pt x="771005" y="204800"/>
                  </a:cubicBezTo>
                  <a:cubicBezTo>
                    <a:pt x="778625" y="293700"/>
                    <a:pt x="771005" y="670890"/>
                    <a:pt x="744335" y="753440"/>
                  </a:cubicBezTo>
                  <a:cubicBezTo>
                    <a:pt x="735445" y="778840"/>
                    <a:pt x="726555" y="790270"/>
                    <a:pt x="713855" y="800430"/>
                  </a:cubicBezTo>
                  <a:cubicBezTo>
                    <a:pt x="703695" y="809320"/>
                    <a:pt x="692265" y="814400"/>
                    <a:pt x="678295" y="815670"/>
                  </a:cubicBezTo>
                  <a:cubicBezTo>
                    <a:pt x="659245" y="815670"/>
                    <a:pt x="623685" y="804240"/>
                    <a:pt x="608445" y="791540"/>
                  </a:cubicBezTo>
                  <a:cubicBezTo>
                    <a:pt x="597015" y="782650"/>
                    <a:pt x="594475" y="773760"/>
                    <a:pt x="589395" y="758520"/>
                  </a:cubicBezTo>
                  <a:cubicBezTo>
                    <a:pt x="579235" y="728040"/>
                    <a:pt x="580505" y="672160"/>
                    <a:pt x="569075" y="613740"/>
                  </a:cubicBezTo>
                  <a:cubicBezTo>
                    <a:pt x="551295" y="521030"/>
                    <a:pt x="477635" y="327990"/>
                    <a:pt x="481445" y="263220"/>
                  </a:cubicBezTo>
                  <a:cubicBezTo>
                    <a:pt x="482715" y="237820"/>
                    <a:pt x="489065" y="225120"/>
                    <a:pt x="500495" y="212420"/>
                  </a:cubicBezTo>
                  <a:cubicBezTo>
                    <a:pt x="511925" y="198450"/>
                    <a:pt x="532245" y="188290"/>
                    <a:pt x="550025" y="185750"/>
                  </a:cubicBezTo>
                  <a:cubicBezTo>
                    <a:pt x="566535" y="184480"/>
                    <a:pt x="589395" y="189560"/>
                    <a:pt x="603365" y="198450"/>
                  </a:cubicBezTo>
                  <a:cubicBezTo>
                    <a:pt x="617335" y="208610"/>
                    <a:pt x="635115" y="244170"/>
                    <a:pt x="635115" y="24417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sp>
        <p:nvSpPr>
          <p:cNvPr id="167" name="Freeform 167"/>
          <p:cNvSpPr/>
          <p:nvPr/>
        </p:nvSpPr>
        <p:spPr>
          <a:xfrm>
            <a:off x="2539984" y="3209320"/>
            <a:ext cx="168656" cy="168656"/>
          </a:xfrm>
          <a:custGeom>
            <a:avLst/>
            <a:gdLst/>
            <a:ahLst/>
            <a:cxnLst/>
            <a:rect l="l" t="t" r="r" b="b"/>
            <a:pathLst>
              <a:path w="168656" h="168656">
                <a:moveTo>
                  <a:pt x="0" y="0"/>
                </a:moveTo>
                <a:lnTo>
                  <a:pt x="168655" y="0"/>
                </a:lnTo>
                <a:lnTo>
                  <a:pt x="168655" y="168656"/>
                </a:lnTo>
                <a:lnTo>
                  <a:pt x="0" y="168656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168" name="Freeform 168"/>
          <p:cNvSpPr/>
          <p:nvPr/>
        </p:nvSpPr>
        <p:spPr>
          <a:xfrm>
            <a:off x="2241494" y="2219998"/>
            <a:ext cx="414442" cy="414442"/>
          </a:xfrm>
          <a:custGeom>
            <a:avLst/>
            <a:gdLst/>
            <a:ahLst/>
            <a:cxnLst/>
            <a:rect l="l" t="t" r="r" b="b"/>
            <a:pathLst>
              <a:path w="414442" h="414442">
                <a:moveTo>
                  <a:pt x="0" y="0"/>
                </a:moveTo>
                <a:lnTo>
                  <a:pt x="414442" y="0"/>
                </a:lnTo>
                <a:lnTo>
                  <a:pt x="414442" y="414443"/>
                </a:lnTo>
                <a:lnTo>
                  <a:pt x="0" y="41444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71000"/>
            </a:blip>
            <a:stretch>
              <a:fillRect/>
            </a:stretch>
          </a:blipFill>
        </p:spPr>
      </p:sp>
      <p:grpSp>
        <p:nvGrpSpPr>
          <p:cNvPr id="169" name="Group 169"/>
          <p:cNvGrpSpPr/>
          <p:nvPr/>
        </p:nvGrpSpPr>
        <p:grpSpPr>
          <a:xfrm>
            <a:off x="2415436" y="2321504"/>
            <a:ext cx="38891" cy="38737"/>
            <a:chOff x="0" y="0"/>
            <a:chExt cx="642620" cy="640080"/>
          </a:xfrm>
        </p:grpSpPr>
        <p:sp>
          <p:nvSpPr>
            <p:cNvPr id="170" name="Freeform 170"/>
            <p:cNvSpPr/>
            <p:nvPr/>
          </p:nvSpPr>
          <p:spPr>
            <a:xfrm>
              <a:off x="50016" y="50608"/>
              <a:ext cx="540769" cy="539371"/>
            </a:xfrm>
            <a:custGeom>
              <a:avLst/>
              <a:gdLst/>
              <a:ahLst/>
              <a:cxnLst/>
              <a:rect l="l" t="t" r="r" b="b"/>
              <a:pathLst>
                <a:path w="540769" h="539371">
                  <a:moveTo>
                    <a:pt x="28724" y="407862"/>
                  </a:moveTo>
                  <a:cubicBezTo>
                    <a:pt x="262404" y="208472"/>
                    <a:pt x="369084" y="39562"/>
                    <a:pt x="430044" y="10352"/>
                  </a:cubicBezTo>
                  <a:cubicBezTo>
                    <a:pt x="456714" y="-2348"/>
                    <a:pt x="480844" y="192"/>
                    <a:pt x="498624" y="6542"/>
                  </a:cubicBezTo>
                  <a:cubicBezTo>
                    <a:pt x="512594" y="11622"/>
                    <a:pt x="525294" y="25592"/>
                    <a:pt x="531644" y="38292"/>
                  </a:cubicBezTo>
                  <a:cubicBezTo>
                    <a:pt x="539264" y="50992"/>
                    <a:pt x="541804" y="70042"/>
                    <a:pt x="539264" y="84012"/>
                  </a:cubicBezTo>
                  <a:cubicBezTo>
                    <a:pt x="537994" y="99252"/>
                    <a:pt x="529104" y="115762"/>
                    <a:pt x="517674" y="125922"/>
                  </a:cubicBezTo>
                  <a:cubicBezTo>
                    <a:pt x="507514" y="136082"/>
                    <a:pt x="491004" y="144972"/>
                    <a:pt x="475764" y="144972"/>
                  </a:cubicBezTo>
                  <a:cubicBezTo>
                    <a:pt x="456714" y="146242"/>
                    <a:pt x="426234" y="133542"/>
                    <a:pt x="412264" y="119572"/>
                  </a:cubicBezTo>
                  <a:cubicBezTo>
                    <a:pt x="400834" y="109412"/>
                    <a:pt x="394484" y="92902"/>
                    <a:pt x="394484" y="76392"/>
                  </a:cubicBezTo>
                  <a:cubicBezTo>
                    <a:pt x="395754" y="57342"/>
                    <a:pt x="409724" y="26862"/>
                    <a:pt x="423694" y="14162"/>
                  </a:cubicBezTo>
                  <a:cubicBezTo>
                    <a:pt x="435124" y="4002"/>
                    <a:pt x="451634" y="-1078"/>
                    <a:pt x="468144" y="192"/>
                  </a:cubicBezTo>
                  <a:cubicBezTo>
                    <a:pt x="485924" y="1462"/>
                    <a:pt x="516404" y="16702"/>
                    <a:pt x="527834" y="31942"/>
                  </a:cubicBezTo>
                  <a:cubicBezTo>
                    <a:pt x="537994" y="43372"/>
                    <a:pt x="541804" y="61152"/>
                    <a:pt x="540534" y="76392"/>
                  </a:cubicBezTo>
                  <a:cubicBezTo>
                    <a:pt x="539264" y="91632"/>
                    <a:pt x="535454" y="100522"/>
                    <a:pt x="524024" y="119572"/>
                  </a:cubicBezTo>
                  <a:cubicBezTo>
                    <a:pt x="491004" y="172912"/>
                    <a:pt x="358924" y="316422"/>
                    <a:pt x="282724" y="388812"/>
                  </a:cubicBezTo>
                  <a:cubicBezTo>
                    <a:pt x="225574" y="444692"/>
                    <a:pt x="164614" y="504382"/>
                    <a:pt x="118894" y="525972"/>
                  </a:cubicBezTo>
                  <a:cubicBezTo>
                    <a:pt x="93494" y="537402"/>
                    <a:pt x="70634" y="542482"/>
                    <a:pt x="51584" y="537402"/>
                  </a:cubicBezTo>
                  <a:cubicBezTo>
                    <a:pt x="35074" y="533592"/>
                    <a:pt x="18564" y="518352"/>
                    <a:pt x="9674" y="504382"/>
                  </a:cubicBezTo>
                  <a:cubicBezTo>
                    <a:pt x="2054" y="490412"/>
                    <a:pt x="-1756" y="468822"/>
                    <a:pt x="784" y="452312"/>
                  </a:cubicBezTo>
                  <a:cubicBezTo>
                    <a:pt x="4594" y="435802"/>
                    <a:pt x="28724" y="407862"/>
                    <a:pt x="28724" y="407862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71" name="Group 171"/>
          <p:cNvGrpSpPr/>
          <p:nvPr/>
        </p:nvGrpSpPr>
        <p:grpSpPr>
          <a:xfrm>
            <a:off x="2444103" y="2306132"/>
            <a:ext cx="18446" cy="59259"/>
            <a:chOff x="0" y="0"/>
            <a:chExt cx="304800" cy="979170"/>
          </a:xfrm>
        </p:grpSpPr>
        <p:sp>
          <p:nvSpPr>
            <p:cNvPr id="172" name="Freeform 172"/>
            <p:cNvSpPr/>
            <p:nvPr/>
          </p:nvSpPr>
          <p:spPr>
            <a:xfrm>
              <a:off x="38215" y="50567"/>
              <a:ext cx="225577" cy="876851"/>
            </a:xfrm>
            <a:custGeom>
              <a:avLst/>
              <a:gdLst/>
              <a:ahLst/>
              <a:cxnLst/>
              <a:rect l="l" t="t" r="r" b="b"/>
              <a:pathLst>
                <a:path w="225577" h="876851">
                  <a:moveTo>
                    <a:pt x="166255" y="87863"/>
                  </a:moveTo>
                  <a:cubicBezTo>
                    <a:pt x="181495" y="773663"/>
                    <a:pt x="187845" y="766043"/>
                    <a:pt x="190385" y="768583"/>
                  </a:cubicBezTo>
                  <a:cubicBezTo>
                    <a:pt x="195465" y="771123"/>
                    <a:pt x="198005" y="792713"/>
                    <a:pt x="195465" y="805413"/>
                  </a:cubicBezTo>
                  <a:cubicBezTo>
                    <a:pt x="194195" y="821923"/>
                    <a:pt x="184035" y="843513"/>
                    <a:pt x="171335" y="856213"/>
                  </a:cubicBezTo>
                  <a:cubicBezTo>
                    <a:pt x="158635" y="867643"/>
                    <a:pt x="135775" y="875263"/>
                    <a:pt x="120535" y="876533"/>
                  </a:cubicBezTo>
                  <a:cubicBezTo>
                    <a:pt x="106565" y="877803"/>
                    <a:pt x="95135" y="875263"/>
                    <a:pt x="83705" y="868913"/>
                  </a:cubicBezTo>
                  <a:cubicBezTo>
                    <a:pt x="69735" y="861293"/>
                    <a:pt x="54495" y="853673"/>
                    <a:pt x="45605" y="828273"/>
                  </a:cubicBezTo>
                  <a:cubicBezTo>
                    <a:pt x="8775" y="735563"/>
                    <a:pt x="37985" y="180573"/>
                    <a:pt x="58305" y="76433"/>
                  </a:cubicBezTo>
                  <a:cubicBezTo>
                    <a:pt x="63385" y="4849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4043"/>
                    <a:pt x="180225" y="14203"/>
                  </a:cubicBezTo>
                  <a:cubicBezTo>
                    <a:pt x="195465" y="24363"/>
                    <a:pt x="205625" y="39603"/>
                    <a:pt x="211975" y="59923"/>
                  </a:cubicBezTo>
                  <a:cubicBezTo>
                    <a:pt x="219595" y="89133"/>
                    <a:pt x="223405" y="145013"/>
                    <a:pt x="210705" y="174223"/>
                  </a:cubicBezTo>
                  <a:cubicBezTo>
                    <a:pt x="200545" y="197083"/>
                    <a:pt x="177685" y="218673"/>
                    <a:pt x="157365" y="225023"/>
                  </a:cubicBezTo>
                  <a:cubicBezTo>
                    <a:pt x="135775" y="230103"/>
                    <a:pt x="101485" y="219943"/>
                    <a:pt x="84975" y="208513"/>
                  </a:cubicBezTo>
                  <a:cubicBezTo>
                    <a:pt x="71005" y="198353"/>
                    <a:pt x="62115" y="180573"/>
                    <a:pt x="58305" y="165333"/>
                  </a:cubicBezTo>
                  <a:cubicBezTo>
                    <a:pt x="55765" y="150093"/>
                    <a:pt x="55765" y="129773"/>
                    <a:pt x="64655" y="115803"/>
                  </a:cubicBezTo>
                  <a:cubicBezTo>
                    <a:pt x="74815" y="98023"/>
                    <a:pt x="101485" y="73893"/>
                    <a:pt x="123075" y="70083"/>
                  </a:cubicBezTo>
                  <a:cubicBezTo>
                    <a:pt x="144665" y="67543"/>
                    <a:pt x="177685" y="80243"/>
                    <a:pt x="192925" y="94213"/>
                  </a:cubicBezTo>
                  <a:cubicBezTo>
                    <a:pt x="205625" y="105643"/>
                    <a:pt x="211975" y="124693"/>
                    <a:pt x="214515" y="139933"/>
                  </a:cubicBezTo>
                  <a:cubicBezTo>
                    <a:pt x="215785" y="155173"/>
                    <a:pt x="213245" y="175493"/>
                    <a:pt x="203085" y="189463"/>
                  </a:cubicBezTo>
                  <a:cubicBezTo>
                    <a:pt x="191655" y="205973"/>
                    <a:pt x="162445" y="226293"/>
                    <a:pt x="139585" y="227563"/>
                  </a:cubicBezTo>
                  <a:cubicBezTo>
                    <a:pt x="117995" y="228833"/>
                    <a:pt x="86245" y="211053"/>
                    <a:pt x="73545" y="195813"/>
                  </a:cubicBezTo>
                  <a:cubicBezTo>
                    <a:pt x="62115" y="183113"/>
                    <a:pt x="59575" y="166603"/>
                    <a:pt x="57035" y="148823"/>
                  </a:cubicBezTo>
                  <a:cubicBezTo>
                    <a:pt x="53225" y="127233"/>
                    <a:pt x="53225" y="98023"/>
                    <a:pt x="58305" y="76433"/>
                  </a:cubicBezTo>
                  <a:cubicBezTo>
                    <a:pt x="62115" y="5738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2773"/>
                    <a:pt x="180225" y="14203"/>
                  </a:cubicBezTo>
                  <a:cubicBezTo>
                    <a:pt x="196735" y="26903"/>
                    <a:pt x="205625" y="43413"/>
                    <a:pt x="213245" y="78973"/>
                  </a:cubicBezTo>
                  <a:cubicBezTo>
                    <a:pt x="238645" y="188193"/>
                    <a:pt x="220865" y="705083"/>
                    <a:pt x="195465" y="805413"/>
                  </a:cubicBezTo>
                  <a:cubicBezTo>
                    <a:pt x="189115" y="833353"/>
                    <a:pt x="184035" y="843513"/>
                    <a:pt x="171335" y="856213"/>
                  </a:cubicBezTo>
                  <a:cubicBezTo>
                    <a:pt x="158635" y="867643"/>
                    <a:pt x="137045" y="876533"/>
                    <a:pt x="120535" y="876533"/>
                  </a:cubicBezTo>
                  <a:cubicBezTo>
                    <a:pt x="102755" y="877803"/>
                    <a:pt x="82435" y="871453"/>
                    <a:pt x="67195" y="858753"/>
                  </a:cubicBezTo>
                  <a:cubicBezTo>
                    <a:pt x="48145" y="842243"/>
                    <a:pt x="34175" y="819383"/>
                    <a:pt x="24015" y="776203"/>
                  </a:cubicBezTo>
                  <a:cubicBezTo>
                    <a:pt x="-6465" y="660633"/>
                    <a:pt x="-5195" y="185653"/>
                    <a:pt x="12585" y="87863"/>
                  </a:cubicBezTo>
                  <a:cubicBezTo>
                    <a:pt x="17665" y="61193"/>
                    <a:pt x="18935" y="49763"/>
                    <a:pt x="31635" y="37063"/>
                  </a:cubicBezTo>
                  <a:cubicBezTo>
                    <a:pt x="45605" y="23093"/>
                    <a:pt x="78625" y="10393"/>
                    <a:pt x="97675" y="11663"/>
                  </a:cubicBezTo>
                  <a:cubicBezTo>
                    <a:pt x="115455" y="12933"/>
                    <a:pt x="134505" y="24363"/>
                    <a:pt x="145935" y="37063"/>
                  </a:cubicBezTo>
                  <a:cubicBezTo>
                    <a:pt x="157365" y="49763"/>
                    <a:pt x="166255" y="87863"/>
                    <a:pt x="166255" y="87863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73" name="Group 173"/>
          <p:cNvGrpSpPr/>
          <p:nvPr/>
        </p:nvGrpSpPr>
        <p:grpSpPr>
          <a:xfrm>
            <a:off x="2400524" y="2283305"/>
            <a:ext cx="96382" cy="183541"/>
            <a:chOff x="0" y="0"/>
            <a:chExt cx="1592580" cy="3032760"/>
          </a:xfrm>
        </p:grpSpPr>
        <p:sp>
          <p:nvSpPr>
            <p:cNvPr id="174" name="Freeform 174"/>
            <p:cNvSpPr/>
            <p:nvPr/>
          </p:nvSpPr>
          <p:spPr>
            <a:xfrm>
              <a:off x="49415" y="50470"/>
              <a:ext cx="1493591" cy="2933890"/>
            </a:xfrm>
            <a:custGeom>
              <a:avLst/>
              <a:gdLst/>
              <a:ahLst/>
              <a:cxnLst/>
              <a:rect l="l" t="t" r="r" b="b"/>
              <a:pathLst>
                <a:path w="1493591" h="2933890">
                  <a:moveTo>
                    <a:pt x="635115" y="244170"/>
                  </a:moveTo>
                  <a:cubicBezTo>
                    <a:pt x="746875" y="698830"/>
                    <a:pt x="751955" y="726770"/>
                    <a:pt x="744335" y="753440"/>
                  </a:cubicBezTo>
                  <a:cubicBezTo>
                    <a:pt x="739255" y="772490"/>
                    <a:pt x="729095" y="790270"/>
                    <a:pt x="713855" y="800430"/>
                  </a:cubicBezTo>
                  <a:cubicBezTo>
                    <a:pt x="696075" y="811860"/>
                    <a:pt x="661785" y="819480"/>
                    <a:pt x="640195" y="811860"/>
                  </a:cubicBezTo>
                  <a:cubicBezTo>
                    <a:pt x="619875" y="805510"/>
                    <a:pt x="600825" y="785190"/>
                    <a:pt x="589395" y="758520"/>
                  </a:cubicBezTo>
                  <a:cubicBezTo>
                    <a:pt x="570345" y="712800"/>
                    <a:pt x="584315" y="626440"/>
                    <a:pt x="585585" y="546430"/>
                  </a:cubicBezTo>
                  <a:cubicBezTo>
                    <a:pt x="588125" y="442290"/>
                    <a:pt x="590665" y="247980"/>
                    <a:pt x="608445" y="183210"/>
                  </a:cubicBezTo>
                  <a:cubicBezTo>
                    <a:pt x="616065" y="156540"/>
                    <a:pt x="622415" y="143840"/>
                    <a:pt x="636385" y="132410"/>
                  </a:cubicBezTo>
                  <a:cubicBezTo>
                    <a:pt x="650355" y="119710"/>
                    <a:pt x="674485" y="113360"/>
                    <a:pt x="690995" y="112090"/>
                  </a:cubicBezTo>
                  <a:cubicBezTo>
                    <a:pt x="704965" y="112090"/>
                    <a:pt x="717665" y="114630"/>
                    <a:pt x="729095" y="122250"/>
                  </a:cubicBezTo>
                  <a:cubicBezTo>
                    <a:pt x="743065" y="131140"/>
                    <a:pt x="755765" y="146380"/>
                    <a:pt x="765925" y="166700"/>
                  </a:cubicBezTo>
                  <a:cubicBezTo>
                    <a:pt x="782435" y="195910"/>
                    <a:pt x="791325" y="240360"/>
                    <a:pt x="801485" y="288620"/>
                  </a:cubicBezTo>
                  <a:cubicBezTo>
                    <a:pt x="815455" y="358470"/>
                    <a:pt x="831965" y="498170"/>
                    <a:pt x="830695" y="546430"/>
                  </a:cubicBezTo>
                  <a:cubicBezTo>
                    <a:pt x="830695" y="565480"/>
                    <a:pt x="830695" y="574370"/>
                    <a:pt x="824345" y="587070"/>
                  </a:cubicBezTo>
                  <a:cubicBezTo>
                    <a:pt x="816725" y="602310"/>
                    <a:pt x="800215" y="621360"/>
                    <a:pt x="782435" y="628980"/>
                  </a:cubicBezTo>
                  <a:cubicBezTo>
                    <a:pt x="765925" y="637870"/>
                    <a:pt x="741795" y="639140"/>
                    <a:pt x="724015" y="634060"/>
                  </a:cubicBezTo>
                  <a:cubicBezTo>
                    <a:pt x="706235" y="628980"/>
                    <a:pt x="687185" y="620090"/>
                    <a:pt x="675755" y="597230"/>
                  </a:cubicBezTo>
                  <a:cubicBezTo>
                    <a:pt x="647815" y="541350"/>
                    <a:pt x="655435" y="284810"/>
                    <a:pt x="668135" y="227660"/>
                  </a:cubicBezTo>
                  <a:cubicBezTo>
                    <a:pt x="673215" y="208610"/>
                    <a:pt x="677025" y="202260"/>
                    <a:pt x="687185" y="192100"/>
                  </a:cubicBezTo>
                  <a:cubicBezTo>
                    <a:pt x="699885" y="180670"/>
                    <a:pt x="722745" y="167970"/>
                    <a:pt x="739255" y="165430"/>
                  </a:cubicBezTo>
                  <a:cubicBezTo>
                    <a:pt x="753225" y="162890"/>
                    <a:pt x="765925" y="164160"/>
                    <a:pt x="778625" y="169240"/>
                  </a:cubicBezTo>
                  <a:cubicBezTo>
                    <a:pt x="795135" y="176860"/>
                    <a:pt x="812915" y="187020"/>
                    <a:pt x="823075" y="208610"/>
                  </a:cubicBezTo>
                  <a:cubicBezTo>
                    <a:pt x="843395" y="249250"/>
                    <a:pt x="843395" y="418160"/>
                    <a:pt x="833235" y="420700"/>
                  </a:cubicBezTo>
                  <a:cubicBezTo>
                    <a:pt x="829425" y="421970"/>
                    <a:pt x="810375" y="382600"/>
                    <a:pt x="811645" y="381330"/>
                  </a:cubicBezTo>
                  <a:cubicBezTo>
                    <a:pt x="812915" y="38133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1965" y="494360"/>
                    <a:pt x="819265" y="508330"/>
                  </a:cubicBezTo>
                  <a:cubicBezTo>
                    <a:pt x="806565" y="521030"/>
                    <a:pt x="783705" y="531190"/>
                    <a:pt x="764655" y="532460"/>
                  </a:cubicBezTo>
                  <a:cubicBezTo>
                    <a:pt x="745605" y="533730"/>
                    <a:pt x="720205" y="528650"/>
                    <a:pt x="707505" y="514680"/>
                  </a:cubicBezTo>
                  <a:cubicBezTo>
                    <a:pt x="689725" y="495630"/>
                    <a:pt x="687185" y="457530"/>
                    <a:pt x="682105" y="414350"/>
                  </a:cubicBezTo>
                  <a:cubicBezTo>
                    <a:pt x="673215" y="336880"/>
                    <a:pt x="677025" y="147650"/>
                    <a:pt x="689725" y="84150"/>
                  </a:cubicBezTo>
                  <a:cubicBezTo>
                    <a:pt x="694805" y="57480"/>
                    <a:pt x="698615" y="42240"/>
                    <a:pt x="711315" y="28270"/>
                  </a:cubicBezTo>
                  <a:cubicBezTo>
                    <a:pt x="722745" y="14300"/>
                    <a:pt x="745605" y="2870"/>
                    <a:pt x="763385" y="330"/>
                  </a:cubicBezTo>
                  <a:cubicBezTo>
                    <a:pt x="782435" y="-940"/>
                    <a:pt x="806565" y="4140"/>
                    <a:pt x="821805" y="15570"/>
                  </a:cubicBezTo>
                  <a:cubicBezTo>
                    <a:pt x="837045" y="25730"/>
                    <a:pt x="844665" y="37160"/>
                    <a:pt x="856095" y="63830"/>
                  </a:cubicBezTo>
                  <a:cubicBezTo>
                    <a:pt x="891655" y="152730"/>
                    <a:pt x="967855" y="576910"/>
                    <a:pt x="960235" y="670890"/>
                  </a:cubicBezTo>
                  <a:cubicBezTo>
                    <a:pt x="957695" y="700100"/>
                    <a:pt x="951345" y="712800"/>
                    <a:pt x="939915" y="726770"/>
                  </a:cubicBezTo>
                  <a:cubicBezTo>
                    <a:pt x="927215" y="740740"/>
                    <a:pt x="905625" y="752170"/>
                    <a:pt x="886575" y="754710"/>
                  </a:cubicBezTo>
                  <a:cubicBezTo>
                    <a:pt x="868795" y="757250"/>
                    <a:pt x="844665" y="752170"/>
                    <a:pt x="828155" y="742010"/>
                  </a:cubicBezTo>
                  <a:cubicBezTo>
                    <a:pt x="812915" y="730580"/>
                    <a:pt x="798945" y="714070"/>
                    <a:pt x="793865" y="692480"/>
                  </a:cubicBezTo>
                  <a:cubicBezTo>
                    <a:pt x="787515" y="662000"/>
                    <a:pt x="806565" y="606120"/>
                    <a:pt x="819265" y="573100"/>
                  </a:cubicBezTo>
                  <a:cubicBezTo>
                    <a:pt x="829425" y="545160"/>
                    <a:pt x="840855" y="517220"/>
                    <a:pt x="856095" y="503250"/>
                  </a:cubicBezTo>
                  <a:cubicBezTo>
                    <a:pt x="867525" y="493090"/>
                    <a:pt x="880225" y="488010"/>
                    <a:pt x="892925" y="485470"/>
                  </a:cubicBezTo>
                  <a:cubicBezTo>
                    <a:pt x="905625" y="482930"/>
                    <a:pt x="920865" y="482930"/>
                    <a:pt x="933565" y="486740"/>
                  </a:cubicBezTo>
                  <a:cubicBezTo>
                    <a:pt x="946265" y="490550"/>
                    <a:pt x="960235" y="498170"/>
                    <a:pt x="969125" y="507060"/>
                  </a:cubicBezTo>
                  <a:cubicBezTo>
                    <a:pt x="979285" y="515950"/>
                    <a:pt x="984365" y="524840"/>
                    <a:pt x="991985" y="541350"/>
                  </a:cubicBezTo>
                  <a:cubicBezTo>
                    <a:pt x="1008495" y="578180"/>
                    <a:pt x="1027545" y="650570"/>
                    <a:pt x="1044055" y="722960"/>
                  </a:cubicBezTo>
                  <a:cubicBezTo>
                    <a:pt x="1068185" y="829640"/>
                    <a:pt x="1078345" y="974420"/>
                    <a:pt x="1111365" y="1117930"/>
                  </a:cubicBezTo>
                  <a:cubicBezTo>
                    <a:pt x="1154545" y="1295730"/>
                    <a:pt x="1244715" y="1531950"/>
                    <a:pt x="1289165" y="1709750"/>
                  </a:cubicBezTo>
                  <a:cubicBezTo>
                    <a:pt x="1323455" y="1851990"/>
                    <a:pt x="1348855" y="1984070"/>
                    <a:pt x="1364095" y="2099640"/>
                  </a:cubicBezTo>
                  <a:cubicBezTo>
                    <a:pt x="1375525" y="2189810"/>
                    <a:pt x="1379335" y="2264740"/>
                    <a:pt x="1381875" y="2344750"/>
                  </a:cubicBezTo>
                  <a:cubicBezTo>
                    <a:pt x="1383145" y="2419680"/>
                    <a:pt x="1383145" y="2506040"/>
                    <a:pt x="1374255" y="2564460"/>
                  </a:cubicBezTo>
                  <a:cubicBezTo>
                    <a:pt x="1367905" y="2606370"/>
                    <a:pt x="1362825" y="2639390"/>
                    <a:pt x="1346315" y="2668600"/>
                  </a:cubicBezTo>
                  <a:cubicBezTo>
                    <a:pt x="1329805" y="2697810"/>
                    <a:pt x="1304405" y="2734640"/>
                    <a:pt x="1277735" y="2742260"/>
                  </a:cubicBezTo>
                  <a:cubicBezTo>
                    <a:pt x="1252335" y="2749880"/>
                    <a:pt x="1214235" y="2740990"/>
                    <a:pt x="1195185" y="2723210"/>
                  </a:cubicBezTo>
                  <a:cubicBezTo>
                    <a:pt x="1171055" y="2702890"/>
                    <a:pt x="1164705" y="2672410"/>
                    <a:pt x="1153275" y="2620340"/>
                  </a:cubicBezTo>
                  <a:cubicBezTo>
                    <a:pt x="1124065" y="2478100"/>
                    <a:pt x="1144385" y="2019630"/>
                    <a:pt x="1127875" y="1801190"/>
                  </a:cubicBezTo>
                  <a:cubicBezTo>
                    <a:pt x="1117715" y="1653870"/>
                    <a:pt x="1105015" y="1542110"/>
                    <a:pt x="1084695" y="1432890"/>
                  </a:cubicBezTo>
                  <a:cubicBezTo>
                    <a:pt x="1066915" y="1343990"/>
                    <a:pt x="1019925" y="1246200"/>
                    <a:pt x="1019925" y="1194130"/>
                  </a:cubicBezTo>
                  <a:cubicBezTo>
                    <a:pt x="1019925" y="1168730"/>
                    <a:pt x="1023735" y="1152220"/>
                    <a:pt x="1035165" y="1138250"/>
                  </a:cubicBezTo>
                  <a:cubicBezTo>
                    <a:pt x="1045325" y="1123010"/>
                    <a:pt x="1064375" y="1109040"/>
                    <a:pt x="1082155" y="1106500"/>
                  </a:cubicBezTo>
                  <a:cubicBezTo>
                    <a:pt x="1103745" y="1102690"/>
                    <a:pt x="1139305" y="1111580"/>
                    <a:pt x="1155815" y="1124280"/>
                  </a:cubicBezTo>
                  <a:cubicBezTo>
                    <a:pt x="1169785" y="1136980"/>
                    <a:pt x="1174865" y="1149680"/>
                    <a:pt x="1181215" y="1176350"/>
                  </a:cubicBezTo>
                  <a:cubicBezTo>
                    <a:pt x="1202805" y="1253820"/>
                    <a:pt x="1193915" y="1496390"/>
                    <a:pt x="1209155" y="1656410"/>
                  </a:cubicBezTo>
                  <a:cubicBezTo>
                    <a:pt x="1224395" y="1816430"/>
                    <a:pt x="1259955" y="2004390"/>
                    <a:pt x="1272655" y="2136470"/>
                  </a:cubicBezTo>
                  <a:cubicBezTo>
                    <a:pt x="1281545" y="2226640"/>
                    <a:pt x="1284085" y="2274900"/>
                    <a:pt x="1286625" y="2367610"/>
                  </a:cubicBezTo>
                  <a:cubicBezTo>
                    <a:pt x="1291705" y="2503500"/>
                    <a:pt x="1324725" y="2790520"/>
                    <a:pt x="1289165" y="2873070"/>
                  </a:cubicBezTo>
                  <a:cubicBezTo>
                    <a:pt x="1273925" y="2907360"/>
                    <a:pt x="1256145" y="2921330"/>
                    <a:pt x="1226935" y="2930220"/>
                  </a:cubicBezTo>
                  <a:cubicBezTo>
                    <a:pt x="1179945" y="2945460"/>
                    <a:pt x="1102475" y="2908630"/>
                    <a:pt x="1026275" y="2903550"/>
                  </a:cubicBezTo>
                  <a:cubicBezTo>
                    <a:pt x="924675" y="2894660"/>
                    <a:pt x="788785" y="2920060"/>
                    <a:pt x="666865" y="2895930"/>
                  </a:cubicBezTo>
                  <a:cubicBezTo>
                    <a:pt x="532245" y="2869260"/>
                    <a:pt x="313805" y="2809570"/>
                    <a:pt x="254115" y="2735910"/>
                  </a:cubicBezTo>
                  <a:cubicBezTo>
                    <a:pt x="218555" y="2691460"/>
                    <a:pt x="209665" y="2610180"/>
                    <a:pt x="229985" y="2582240"/>
                  </a:cubicBezTo>
                  <a:cubicBezTo>
                    <a:pt x="246495" y="2558110"/>
                    <a:pt x="290945" y="2563190"/>
                    <a:pt x="340475" y="2559380"/>
                  </a:cubicBezTo>
                  <a:cubicBezTo>
                    <a:pt x="440805" y="2551760"/>
                    <a:pt x="668135" y="2565730"/>
                    <a:pt x="802755" y="2584780"/>
                  </a:cubicBezTo>
                  <a:cubicBezTo>
                    <a:pt x="908165" y="2600020"/>
                    <a:pt x="1019925" y="2617800"/>
                    <a:pt x="1080885" y="2648280"/>
                  </a:cubicBezTo>
                  <a:cubicBezTo>
                    <a:pt x="1117715" y="2667330"/>
                    <a:pt x="1143115" y="2694000"/>
                    <a:pt x="1158355" y="2714320"/>
                  </a:cubicBezTo>
                  <a:cubicBezTo>
                    <a:pt x="1168515" y="2728290"/>
                    <a:pt x="1174865" y="2737180"/>
                    <a:pt x="1176135" y="2752420"/>
                  </a:cubicBezTo>
                  <a:cubicBezTo>
                    <a:pt x="1178675" y="2770200"/>
                    <a:pt x="1174865" y="2796870"/>
                    <a:pt x="1167245" y="2813380"/>
                  </a:cubicBezTo>
                  <a:cubicBezTo>
                    <a:pt x="1160895" y="2826080"/>
                    <a:pt x="1149465" y="2836240"/>
                    <a:pt x="1138035" y="2842590"/>
                  </a:cubicBezTo>
                  <a:cubicBezTo>
                    <a:pt x="1126605" y="2850210"/>
                    <a:pt x="1112635" y="2855290"/>
                    <a:pt x="1098665" y="2856560"/>
                  </a:cubicBezTo>
                  <a:cubicBezTo>
                    <a:pt x="1085965" y="2857830"/>
                    <a:pt x="1069455" y="2860370"/>
                    <a:pt x="1058025" y="2850210"/>
                  </a:cubicBezTo>
                  <a:cubicBezTo>
                    <a:pt x="1037705" y="2832430"/>
                    <a:pt x="1013575" y="2766390"/>
                    <a:pt x="1019925" y="2723210"/>
                  </a:cubicBezTo>
                  <a:cubicBezTo>
                    <a:pt x="1027545" y="2671140"/>
                    <a:pt x="1131685" y="2568270"/>
                    <a:pt x="1126605" y="2564460"/>
                  </a:cubicBezTo>
                  <a:cubicBezTo>
                    <a:pt x="1122795" y="2560650"/>
                    <a:pt x="1083425" y="2612720"/>
                    <a:pt x="1054215" y="2629230"/>
                  </a:cubicBezTo>
                  <a:cubicBezTo>
                    <a:pt x="1023735" y="2647010"/>
                    <a:pt x="988175" y="2655900"/>
                    <a:pt x="943725" y="2663520"/>
                  </a:cubicBezTo>
                  <a:cubicBezTo>
                    <a:pt x="880225" y="2676220"/>
                    <a:pt x="790055" y="2681300"/>
                    <a:pt x="707505" y="2682570"/>
                  </a:cubicBezTo>
                  <a:cubicBezTo>
                    <a:pt x="614795" y="2683840"/>
                    <a:pt x="472555" y="2704160"/>
                    <a:pt x="414135" y="2668600"/>
                  </a:cubicBezTo>
                  <a:cubicBezTo>
                    <a:pt x="376035" y="2644470"/>
                    <a:pt x="348095" y="2589860"/>
                    <a:pt x="351905" y="2555570"/>
                  </a:cubicBezTo>
                  <a:cubicBezTo>
                    <a:pt x="355715" y="2523820"/>
                    <a:pt x="392545" y="2490800"/>
                    <a:pt x="430645" y="2470480"/>
                  </a:cubicBezTo>
                  <a:cubicBezTo>
                    <a:pt x="487795" y="2438730"/>
                    <a:pt x="580505" y="2440000"/>
                    <a:pt x="683375" y="2426030"/>
                  </a:cubicBezTo>
                  <a:cubicBezTo>
                    <a:pt x="842125" y="2405710"/>
                    <a:pt x="1176135" y="2363800"/>
                    <a:pt x="1295515" y="2371420"/>
                  </a:cubicBezTo>
                  <a:cubicBezTo>
                    <a:pt x="1345045" y="2373960"/>
                    <a:pt x="1372985" y="2373960"/>
                    <a:pt x="1400925" y="2393010"/>
                  </a:cubicBezTo>
                  <a:cubicBezTo>
                    <a:pt x="1430135" y="2413330"/>
                    <a:pt x="1452995" y="2460320"/>
                    <a:pt x="1463155" y="2493340"/>
                  </a:cubicBezTo>
                  <a:cubicBezTo>
                    <a:pt x="1472045" y="2521280"/>
                    <a:pt x="1475855" y="2549220"/>
                    <a:pt x="1469505" y="2575890"/>
                  </a:cubicBezTo>
                  <a:cubicBezTo>
                    <a:pt x="1461885" y="2606370"/>
                    <a:pt x="1441565" y="2643200"/>
                    <a:pt x="1416165" y="2663520"/>
                  </a:cubicBezTo>
                  <a:cubicBezTo>
                    <a:pt x="1390765" y="2685110"/>
                    <a:pt x="1350125" y="2691460"/>
                    <a:pt x="1315835" y="2700350"/>
                  </a:cubicBezTo>
                  <a:cubicBezTo>
                    <a:pt x="1279005" y="2710510"/>
                    <a:pt x="1252335" y="2715590"/>
                    <a:pt x="1202805" y="2721940"/>
                  </a:cubicBezTo>
                  <a:cubicBezTo>
                    <a:pt x="1112635" y="2732100"/>
                    <a:pt x="885305" y="2757500"/>
                    <a:pt x="815455" y="2746070"/>
                  </a:cubicBezTo>
                  <a:cubicBezTo>
                    <a:pt x="787515" y="2742260"/>
                    <a:pt x="773545" y="2738450"/>
                    <a:pt x="760845" y="2725750"/>
                  </a:cubicBezTo>
                  <a:cubicBezTo>
                    <a:pt x="746875" y="2714320"/>
                    <a:pt x="736715" y="2690190"/>
                    <a:pt x="732905" y="2674950"/>
                  </a:cubicBezTo>
                  <a:cubicBezTo>
                    <a:pt x="730365" y="2660980"/>
                    <a:pt x="732905" y="2648280"/>
                    <a:pt x="737985" y="2635580"/>
                  </a:cubicBezTo>
                  <a:cubicBezTo>
                    <a:pt x="744335" y="2620340"/>
                    <a:pt x="754495" y="2602560"/>
                    <a:pt x="776085" y="2591130"/>
                  </a:cubicBezTo>
                  <a:cubicBezTo>
                    <a:pt x="830695" y="2565730"/>
                    <a:pt x="1080885" y="2541600"/>
                    <a:pt x="1108825" y="2575890"/>
                  </a:cubicBezTo>
                  <a:cubicBezTo>
                    <a:pt x="1122795" y="2592400"/>
                    <a:pt x="1110095" y="2639390"/>
                    <a:pt x="1088505" y="2653360"/>
                  </a:cubicBezTo>
                  <a:cubicBezTo>
                    <a:pt x="1055485" y="2676220"/>
                    <a:pt x="964045" y="2630500"/>
                    <a:pt x="870065" y="2624150"/>
                  </a:cubicBezTo>
                  <a:cubicBezTo>
                    <a:pt x="708775" y="2612720"/>
                    <a:pt x="317615" y="2638120"/>
                    <a:pt x="199505" y="2613990"/>
                  </a:cubicBezTo>
                  <a:cubicBezTo>
                    <a:pt x="155055" y="2605100"/>
                    <a:pt x="129655" y="2594940"/>
                    <a:pt x="110605" y="2578430"/>
                  </a:cubicBezTo>
                  <a:cubicBezTo>
                    <a:pt x="96635" y="2564460"/>
                    <a:pt x="87745" y="2546680"/>
                    <a:pt x="86475" y="2528900"/>
                  </a:cubicBezTo>
                  <a:cubicBezTo>
                    <a:pt x="85205" y="2512390"/>
                    <a:pt x="91555" y="2489530"/>
                    <a:pt x="100445" y="2476830"/>
                  </a:cubicBezTo>
                  <a:cubicBezTo>
                    <a:pt x="106795" y="2465400"/>
                    <a:pt x="113145" y="2460320"/>
                    <a:pt x="128385" y="2452700"/>
                  </a:cubicBezTo>
                  <a:cubicBezTo>
                    <a:pt x="161405" y="2434920"/>
                    <a:pt x="224905" y="2419680"/>
                    <a:pt x="306185" y="2401900"/>
                  </a:cubicBezTo>
                  <a:cubicBezTo>
                    <a:pt x="478905" y="2365070"/>
                    <a:pt x="1046595" y="2221560"/>
                    <a:pt x="1126605" y="2285060"/>
                  </a:cubicBezTo>
                  <a:cubicBezTo>
                    <a:pt x="1155815" y="2307920"/>
                    <a:pt x="1160895" y="2368880"/>
                    <a:pt x="1139305" y="2393010"/>
                  </a:cubicBezTo>
                  <a:cubicBezTo>
                    <a:pt x="1091045" y="2446350"/>
                    <a:pt x="730365" y="2380310"/>
                    <a:pt x="616065" y="2384120"/>
                  </a:cubicBezTo>
                  <a:cubicBezTo>
                    <a:pt x="561455" y="2386660"/>
                    <a:pt x="520815" y="2399360"/>
                    <a:pt x="494145" y="2394280"/>
                  </a:cubicBezTo>
                  <a:cubicBezTo>
                    <a:pt x="478905" y="2393010"/>
                    <a:pt x="470015" y="2389200"/>
                    <a:pt x="461125" y="2381580"/>
                  </a:cubicBezTo>
                  <a:cubicBezTo>
                    <a:pt x="44969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57315" y="2262200"/>
                    <a:pt x="480175" y="2252040"/>
                  </a:cubicBezTo>
                  <a:cubicBezTo>
                    <a:pt x="539865" y="2224100"/>
                    <a:pt x="726555" y="2205050"/>
                    <a:pt x="854825" y="2187270"/>
                  </a:cubicBezTo>
                  <a:cubicBezTo>
                    <a:pt x="989445" y="2169490"/>
                    <a:pt x="1168515" y="2160600"/>
                    <a:pt x="1271385" y="2146630"/>
                  </a:cubicBezTo>
                  <a:cubicBezTo>
                    <a:pt x="1333615" y="2137740"/>
                    <a:pt x="1381875" y="2114880"/>
                    <a:pt x="1418705" y="2118690"/>
                  </a:cubicBezTo>
                  <a:cubicBezTo>
                    <a:pt x="1444105" y="2121230"/>
                    <a:pt x="1466965" y="2128850"/>
                    <a:pt x="1478395" y="2142820"/>
                  </a:cubicBezTo>
                  <a:cubicBezTo>
                    <a:pt x="1491095" y="2156790"/>
                    <a:pt x="1494905" y="218854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2995" y="2253310"/>
                    <a:pt x="1432675" y="2255850"/>
                  </a:cubicBezTo>
                  <a:cubicBezTo>
                    <a:pt x="1392035" y="2260930"/>
                    <a:pt x="1318375" y="2226640"/>
                    <a:pt x="1244715" y="2216480"/>
                  </a:cubicBezTo>
                  <a:cubicBezTo>
                    <a:pt x="1139305" y="2201240"/>
                    <a:pt x="1005955" y="2193620"/>
                    <a:pt x="862445" y="2186000"/>
                  </a:cubicBezTo>
                  <a:cubicBezTo>
                    <a:pt x="678295" y="2177110"/>
                    <a:pt x="312535" y="2191080"/>
                    <a:pt x="226175" y="2174570"/>
                  </a:cubicBezTo>
                  <a:cubicBezTo>
                    <a:pt x="20331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5215" y="2084400"/>
                    <a:pt x="174105" y="2072970"/>
                  </a:cubicBezTo>
                  <a:cubicBezTo>
                    <a:pt x="181725" y="2061540"/>
                    <a:pt x="189345" y="2052650"/>
                    <a:pt x="210935" y="2046300"/>
                  </a:cubicBezTo>
                  <a:cubicBezTo>
                    <a:pt x="303645" y="2020900"/>
                    <a:pt x="772275" y="2078050"/>
                    <a:pt x="984365" y="2081860"/>
                  </a:cubicBezTo>
                  <a:cubicBezTo>
                    <a:pt x="1134225" y="2084400"/>
                    <a:pt x="1310755" y="2038680"/>
                    <a:pt x="1364095" y="2076780"/>
                  </a:cubicBezTo>
                  <a:cubicBezTo>
                    <a:pt x="1389495" y="2093290"/>
                    <a:pt x="1403465" y="2136470"/>
                    <a:pt x="1392035" y="2152980"/>
                  </a:cubicBezTo>
                  <a:cubicBezTo>
                    <a:pt x="1369175" y="2184730"/>
                    <a:pt x="1211695" y="2146630"/>
                    <a:pt x="1106285" y="2152980"/>
                  </a:cubicBezTo>
                  <a:cubicBezTo>
                    <a:pt x="975475" y="2160600"/>
                    <a:pt x="809105" y="2183460"/>
                    <a:pt x="666865" y="2206320"/>
                  </a:cubicBezTo>
                  <a:cubicBezTo>
                    <a:pt x="529705" y="2230450"/>
                    <a:pt x="374765" y="2258390"/>
                    <a:pt x="266815" y="2292680"/>
                  </a:cubicBezTo>
                  <a:cubicBezTo>
                    <a:pt x="189345" y="2316810"/>
                    <a:pt x="116955" y="2370150"/>
                    <a:pt x="75045" y="2375230"/>
                  </a:cubicBezTo>
                  <a:cubicBezTo>
                    <a:pt x="54725" y="2376500"/>
                    <a:pt x="42025" y="2372690"/>
                    <a:pt x="30595" y="2365070"/>
                  </a:cubicBezTo>
                  <a:cubicBezTo>
                    <a:pt x="17895" y="2357450"/>
                    <a:pt x="6465" y="2342210"/>
                    <a:pt x="2655" y="2329510"/>
                  </a:cubicBezTo>
                  <a:cubicBezTo>
                    <a:pt x="-1155" y="2315540"/>
                    <a:pt x="115" y="2296490"/>
                    <a:pt x="6465" y="2283790"/>
                  </a:cubicBezTo>
                  <a:cubicBezTo>
                    <a:pt x="12815" y="2271090"/>
                    <a:pt x="19165" y="2262200"/>
                    <a:pt x="39485" y="2252040"/>
                  </a:cubicBezTo>
                  <a:cubicBezTo>
                    <a:pt x="123305" y="2215210"/>
                    <a:pt x="583045" y="2211400"/>
                    <a:pt x="758305" y="2188540"/>
                  </a:cubicBezTo>
                  <a:cubicBezTo>
                    <a:pt x="859905" y="2174570"/>
                    <a:pt x="947535" y="2140280"/>
                    <a:pt x="999605" y="2146630"/>
                  </a:cubicBezTo>
                  <a:cubicBezTo>
                    <a:pt x="1025005" y="2149170"/>
                    <a:pt x="1045325" y="2155520"/>
                    <a:pt x="1056755" y="2169490"/>
                  </a:cubicBezTo>
                  <a:cubicBezTo>
                    <a:pt x="1068185" y="2183460"/>
                    <a:pt x="1074535" y="2211400"/>
                    <a:pt x="1070725" y="2229180"/>
                  </a:cubicBezTo>
                  <a:cubicBezTo>
                    <a:pt x="1065645" y="2246960"/>
                    <a:pt x="1054215" y="2260930"/>
                    <a:pt x="1028815" y="2274900"/>
                  </a:cubicBezTo>
                  <a:cubicBezTo>
                    <a:pt x="946265" y="2319350"/>
                    <a:pt x="586855" y="2337130"/>
                    <a:pt x="417945" y="2371420"/>
                  </a:cubicBezTo>
                  <a:cubicBezTo>
                    <a:pt x="293485" y="2396820"/>
                    <a:pt x="160135" y="2450160"/>
                    <a:pt x="101715" y="2450160"/>
                  </a:cubicBezTo>
                  <a:cubicBezTo>
                    <a:pt x="7885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50915" y="2324430"/>
                    <a:pt x="72505" y="2315540"/>
                  </a:cubicBezTo>
                  <a:cubicBezTo>
                    <a:pt x="141085" y="2283790"/>
                    <a:pt x="369685" y="2272360"/>
                    <a:pt x="544945" y="2240610"/>
                  </a:cubicBezTo>
                  <a:cubicBezTo>
                    <a:pt x="767195" y="2198700"/>
                    <a:pt x="1201535" y="2080590"/>
                    <a:pt x="1300595" y="2076780"/>
                  </a:cubicBezTo>
                  <a:cubicBezTo>
                    <a:pt x="1324725" y="2075510"/>
                    <a:pt x="1333615" y="2076780"/>
                    <a:pt x="1346315" y="2081860"/>
                  </a:cubicBezTo>
                  <a:cubicBezTo>
                    <a:pt x="1355205" y="2086940"/>
                    <a:pt x="1364095" y="2093290"/>
                    <a:pt x="1369175" y="2103450"/>
                  </a:cubicBezTo>
                  <a:cubicBezTo>
                    <a:pt x="1375525" y="2117420"/>
                    <a:pt x="1381875" y="2146630"/>
                    <a:pt x="1375525" y="2161870"/>
                  </a:cubicBezTo>
                  <a:cubicBezTo>
                    <a:pt x="1369175" y="2178380"/>
                    <a:pt x="1351395" y="2193620"/>
                    <a:pt x="1329805" y="2201240"/>
                  </a:cubicBezTo>
                  <a:cubicBezTo>
                    <a:pt x="1294245" y="2213940"/>
                    <a:pt x="1240905" y="2192350"/>
                    <a:pt x="1167245" y="2196160"/>
                  </a:cubicBezTo>
                  <a:cubicBezTo>
                    <a:pt x="1013575" y="2205050"/>
                    <a:pt x="608445" y="2266010"/>
                    <a:pt x="454775" y="2306650"/>
                  </a:cubicBezTo>
                  <a:cubicBezTo>
                    <a:pt x="378575" y="2325700"/>
                    <a:pt x="326505" y="2366340"/>
                    <a:pt x="288405" y="2368880"/>
                  </a:cubicBezTo>
                  <a:cubicBezTo>
                    <a:pt x="268085" y="2370150"/>
                    <a:pt x="252845" y="2363800"/>
                    <a:pt x="240145" y="2356180"/>
                  </a:cubicBezTo>
                  <a:cubicBezTo>
                    <a:pt x="231255" y="2349830"/>
                    <a:pt x="223635" y="2342210"/>
                    <a:pt x="218555" y="2330780"/>
                  </a:cubicBezTo>
                  <a:cubicBezTo>
                    <a:pt x="213475" y="2315540"/>
                    <a:pt x="212205" y="2282520"/>
                    <a:pt x="219825" y="2266010"/>
                  </a:cubicBezTo>
                  <a:cubicBezTo>
                    <a:pt x="226175" y="2252040"/>
                    <a:pt x="240145" y="2240610"/>
                    <a:pt x="257925" y="2234260"/>
                  </a:cubicBezTo>
                  <a:cubicBezTo>
                    <a:pt x="284595" y="2224100"/>
                    <a:pt x="332855" y="2239340"/>
                    <a:pt x="377305" y="2232990"/>
                  </a:cubicBezTo>
                  <a:cubicBezTo>
                    <a:pt x="435725" y="2225370"/>
                    <a:pt x="492875" y="2203780"/>
                    <a:pt x="577965" y="2178380"/>
                  </a:cubicBezTo>
                  <a:cubicBezTo>
                    <a:pt x="725285" y="2131390"/>
                    <a:pt x="1041515" y="2031060"/>
                    <a:pt x="1179945" y="1968830"/>
                  </a:cubicBezTo>
                  <a:cubicBezTo>
                    <a:pt x="1258685" y="1933270"/>
                    <a:pt x="1333615" y="1857070"/>
                    <a:pt x="1355205" y="1869770"/>
                  </a:cubicBezTo>
                  <a:cubicBezTo>
                    <a:pt x="1369175" y="1877390"/>
                    <a:pt x="1367905" y="1932000"/>
                    <a:pt x="1352665" y="1948510"/>
                  </a:cubicBezTo>
                  <a:cubicBezTo>
                    <a:pt x="1333615" y="1970100"/>
                    <a:pt x="1267575" y="1962480"/>
                    <a:pt x="1224395" y="1965020"/>
                  </a:cubicBezTo>
                  <a:cubicBezTo>
                    <a:pt x="1182485" y="1968830"/>
                    <a:pt x="1146925" y="1958670"/>
                    <a:pt x="1096125" y="1963750"/>
                  </a:cubicBezTo>
                  <a:cubicBezTo>
                    <a:pt x="1021195" y="1970100"/>
                    <a:pt x="914515" y="1990420"/>
                    <a:pt x="820535" y="2017090"/>
                  </a:cubicBezTo>
                  <a:cubicBezTo>
                    <a:pt x="715125" y="2046300"/>
                    <a:pt x="553835" y="2135200"/>
                    <a:pt x="494145" y="2136470"/>
                  </a:cubicBezTo>
                  <a:cubicBezTo>
                    <a:pt x="472555" y="2136470"/>
                    <a:pt x="459855" y="2128850"/>
                    <a:pt x="448425" y="2121230"/>
                  </a:cubicBezTo>
                  <a:cubicBezTo>
                    <a:pt x="439535" y="2114880"/>
                    <a:pt x="433185" y="2105990"/>
                    <a:pt x="429375" y="2095830"/>
                  </a:cubicBezTo>
                  <a:cubicBezTo>
                    <a:pt x="424295" y="2081860"/>
                    <a:pt x="423025" y="2061540"/>
                    <a:pt x="426835" y="2047570"/>
                  </a:cubicBezTo>
                  <a:cubicBezTo>
                    <a:pt x="431915" y="2033600"/>
                    <a:pt x="436995" y="2022170"/>
                    <a:pt x="457315" y="2010740"/>
                  </a:cubicBezTo>
                  <a:cubicBezTo>
                    <a:pt x="532245" y="1967560"/>
                    <a:pt x="943725" y="1942160"/>
                    <a:pt x="1103745" y="1912950"/>
                  </a:cubicBezTo>
                  <a:cubicBezTo>
                    <a:pt x="1200265" y="1895170"/>
                    <a:pt x="1292975" y="1859610"/>
                    <a:pt x="1333615" y="1860880"/>
                  </a:cubicBezTo>
                  <a:cubicBezTo>
                    <a:pt x="1348855" y="1862150"/>
                    <a:pt x="1355205" y="1864690"/>
                    <a:pt x="1364095" y="1871040"/>
                  </a:cubicBezTo>
                  <a:cubicBezTo>
                    <a:pt x="1375525" y="1878660"/>
                    <a:pt x="1389495" y="1895170"/>
                    <a:pt x="1393305" y="1909140"/>
                  </a:cubicBezTo>
                  <a:cubicBezTo>
                    <a:pt x="1398385" y="1923110"/>
                    <a:pt x="1395845" y="1944700"/>
                    <a:pt x="1390765" y="1957400"/>
                  </a:cubicBezTo>
                  <a:cubicBezTo>
                    <a:pt x="1386955" y="1967560"/>
                    <a:pt x="1378065" y="1976450"/>
                    <a:pt x="1370445" y="1982800"/>
                  </a:cubicBezTo>
                  <a:cubicBezTo>
                    <a:pt x="1361555" y="1989150"/>
                    <a:pt x="1353935" y="1992960"/>
                    <a:pt x="1339965" y="1995500"/>
                  </a:cubicBezTo>
                  <a:cubicBezTo>
                    <a:pt x="1312025" y="2001850"/>
                    <a:pt x="1253605" y="1986610"/>
                    <a:pt x="1204075" y="1990420"/>
                  </a:cubicBezTo>
                  <a:cubicBezTo>
                    <a:pt x="1145655" y="1992960"/>
                    <a:pt x="1092315" y="2005660"/>
                    <a:pt x="1012305" y="2020900"/>
                  </a:cubicBezTo>
                  <a:cubicBezTo>
                    <a:pt x="875145" y="2047570"/>
                    <a:pt x="544945" y="2155520"/>
                    <a:pt x="457315" y="2145360"/>
                  </a:cubicBezTo>
                  <a:cubicBezTo>
                    <a:pt x="426835" y="2141550"/>
                    <a:pt x="411595" y="2132660"/>
                    <a:pt x="400165" y="2117420"/>
                  </a:cubicBezTo>
                  <a:cubicBezTo>
                    <a:pt x="390005" y="2102180"/>
                    <a:pt x="384925" y="2072970"/>
                    <a:pt x="391275" y="2055190"/>
                  </a:cubicBezTo>
                  <a:cubicBezTo>
                    <a:pt x="397625" y="2037410"/>
                    <a:pt x="412865" y="2022170"/>
                    <a:pt x="438265" y="2012010"/>
                  </a:cubicBezTo>
                  <a:cubicBezTo>
                    <a:pt x="486525" y="1992960"/>
                    <a:pt x="590665" y="2018360"/>
                    <a:pt x="688455" y="2009470"/>
                  </a:cubicBezTo>
                  <a:cubicBezTo>
                    <a:pt x="826885" y="1996770"/>
                    <a:pt x="1186295" y="1918030"/>
                    <a:pt x="1187565" y="1921840"/>
                  </a:cubicBezTo>
                  <a:cubicBezTo>
                    <a:pt x="1187565" y="1923110"/>
                    <a:pt x="1099935" y="1948510"/>
                    <a:pt x="1044055" y="1956130"/>
                  </a:cubicBezTo>
                  <a:cubicBezTo>
                    <a:pt x="970395" y="1967560"/>
                    <a:pt x="878955" y="1956130"/>
                    <a:pt x="784975" y="1967560"/>
                  </a:cubicBezTo>
                  <a:cubicBezTo>
                    <a:pt x="668135" y="1981530"/>
                    <a:pt x="462395" y="2047570"/>
                    <a:pt x="397625" y="2039950"/>
                  </a:cubicBezTo>
                  <a:cubicBezTo>
                    <a:pt x="376035" y="2038680"/>
                    <a:pt x="364605" y="2031060"/>
                    <a:pt x="354445" y="2022170"/>
                  </a:cubicBezTo>
                  <a:cubicBezTo>
                    <a:pt x="345555" y="2015820"/>
                    <a:pt x="339205" y="2006930"/>
                    <a:pt x="336665" y="1995500"/>
                  </a:cubicBezTo>
                  <a:cubicBezTo>
                    <a:pt x="332855" y="1982800"/>
                    <a:pt x="331585" y="1961210"/>
                    <a:pt x="337935" y="1948510"/>
                  </a:cubicBezTo>
                  <a:cubicBezTo>
                    <a:pt x="343015" y="1934540"/>
                    <a:pt x="349365" y="1926920"/>
                    <a:pt x="369685" y="1912950"/>
                  </a:cubicBezTo>
                  <a:cubicBezTo>
                    <a:pt x="453505" y="1858340"/>
                    <a:pt x="1008495" y="1646250"/>
                    <a:pt x="1106285" y="1651330"/>
                  </a:cubicBezTo>
                  <a:cubicBezTo>
                    <a:pt x="1130415" y="1652600"/>
                    <a:pt x="1140575" y="1662760"/>
                    <a:pt x="1152005" y="1671650"/>
                  </a:cubicBezTo>
                  <a:cubicBezTo>
                    <a:pt x="1160895" y="1680540"/>
                    <a:pt x="1165975" y="1689430"/>
                    <a:pt x="1168515" y="1700860"/>
                  </a:cubicBezTo>
                  <a:cubicBezTo>
                    <a:pt x="1172325" y="1714830"/>
                    <a:pt x="1172325" y="1737690"/>
                    <a:pt x="1165975" y="1751660"/>
                  </a:cubicBezTo>
                  <a:cubicBezTo>
                    <a:pt x="1158355" y="1765630"/>
                    <a:pt x="1150735" y="1775790"/>
                    <a:pt x="1129145" y="1785950"/>
                  </a:cubicBezTo>
                  <a:cubicBezTo>
                    <a:pt x="1069455" y="1817700"/>
                    <a:pt x="866255" y="1827860"/>
                    <a:pt x="720205" y="1858340"/>
                  </a:cubicBezTo>
                  <a:cubicBezTo>
                    <a:pt x="551295" y="1891360"/>
                    <a:pt x="257925" y="1980260"/>
                    <a:pt x="175375" y="1982800"/>
                  </a:cubicBezTo>
                  <a:cubicBezTo>
                    <a:pt x="151245" y="1984070"/>
                    <a:pt x="141085" y="1982800"/>
                    <a:pt x="128385" y="1975180"/>
                  </a:cubicBezTo>
                  <a:cubicBezTo>
                    <a:pt x="115685" y="1967560"/>
                    <a:pt x="102985" y="1952320"/>
                    <a:pt x="97905" y="1938350"/>
                  </a:cubicBezTo>
                  <a:cubicBezTo>
                    <a:pt x="92825" y="1924380"/>
                    <a:pt x="92825" y="1904060"/>
                    <a:pt x="99175" y="1890090"/>
                  </a:cubicBezTo>
                  <a:cubicBezTo>
                    <a:pt x="108065" y="1873580"/>
                    <a:pt x="122035" y="1863420"/>
                    <a:pt x="148705" y="1850720"/>
                  </a:cubicBezTo>
                  <a:cubicBezTo>
                    <a:pt x="216015" y="1815160"/>
                    <a:pt x="426835" y="1764360"/>
                    <a:pt x="546215" y="1737690"/>
                  </a:cubicBezTo>
                  <a:cubicBezTo>
                    <a:pt x="644005" y="1716100"/>
                    <a:pt x="727825" y="1713560"/>
                    <a:pt x="812915" y="1693240"/>
                  </a:cubicBezTo>
                  <a:cubicBezTo>
                    <a:pt x="894195" y="1674190"/>
                    <a:pt x="1004685" y="1628470"/>
                    <a:pt x="1047865" y="1622120"/>
                  </a:cubicBezTo>
                  <a:cubicBezTo>
                    <a:pt x="1064375" y="1619580"/>
                    <a:pt x="1070725" y="1618310"/>
                    <a:pt x="1082155" y="1622120"/>
                  </a:cubicBezTo>
                  <a:cubicBezTo>
                    <a:pt x="1096125" y="162593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5495" y="1695780"/>
                    <a:pt x="1131685" y="1717370"/>
                    <a:pt x="1122795" y="1730070"/>
                  </a:cubicBezTo>
                  <a:cubicBezTo>
                    <a:pt x="1113905" y="1742770"/>
                    <a:pt x="1099935" y="1754200"/>
                    <a:pt x="1082155" y="1759280"/>
                  </a:cubicBezTo>
                  <a:cubicBezTo>
                    <a:pt x="1058025" y="1765630"/>
                    <a:pt x="1035165" y="1751660"/>
                    <a:pt x="990715" y="1752930"/>
                  </a:cubicBezTo>
                  <a:cubicBezTo>
                    <a:pt x="875145" y="1756740"/>
                    <a:pt x="492875" y="1806270"/>
                    <a:pt x="359525" y="1838020"/>
                  </a:cubicBezTo>
                  <a:cubicBezTo>
                    <a:pt x="294755" y="1854530"/>
                    <a:pt x="252845" y="1886280"/>
                    <a:pt x="218555" y="1886280"/>
                  </a:cubicBezTo>
                  <a:cubicBezTo>
                    <a:pt x="199505" y="1886280"/>
                    <a:pt x="185535" y="1881200"/>
                    <a:pt x="172835" y="1871040"/>
                  </a:cubicBezTo>
                  <a:cubicBezTo>
                    <a:pt x="161405" y="1862150"/>
                    <a:pt x="152515" y="1844370"/>
                    <a:pt x="149975" y="1829130"/>
                  </a:cubicBezTo>
                  <a:cubicBezTo>
                    <a:pt x="147435" y="1813890"/>
                    <a:pt x="151245" y="1794840"/>
                    <a:pt x="160135" y="1782140"/>
                  </a:cubicBezTo>
                  <a:cubicBezTo>
                    <a:pt x="167755" y="1769440"/>
                    <a:pt x="176645" y="1763090"/>
                    <a:pt x="198235" y="1754200"/>
                  </a:cubicBezTo>
                  <a:cubicBezTo>
                    <a:pt x="266815" y="1724990"/>
                    <a:pt x="500495" y="1704670"/>
                    <a:pt x="668135" y="1684350"/>
                  </a:cubicBezTo>
                  <a:cubicBezTo>
                    <a:pt x="861175" y="1661490"/>
                    <a:pt x="1197725" y="1611960"/>
                    <a:pt x="1291705" y="1628470"/>
                  </a:cubicBezTo>
                  <a:cubicBezTo>
                    <a:pt x="1320915" y="1633550"/>
                    <a:pt x="1336155" y="1642440"/>
                    <a:pt x="1346315" y="1653870"/>
                  </a:cubicBezTo>
                  <a:cubicBezTo>
                    <a:pt x="1353935" y="1662760"/>
                    <a:pt x="1357745" y="1671650"/>
                    <a:pt x="1359015" y="1683080"/>
                  </a:cubicBezTo>
                  <a:cubicBezTo>
                    <a:pt x="1360285" y="1695780"/>
                    <a:pt x="1357745" y="1716100"/>
                    <a:pt x="1350125" y="1727530"/>
                  </a:cubicBezTo>
                  <a:cubicBezTo>
                    <a:pt x="1341235" y="1740230"/>
                    <a:pt x="1331075" y="1747850"/>
                    <a:pt x="1313295" y="1755470"/>
                  </a:cubicBezTo>
                  <a:cubicBezTo>
                    <a:pt x="1272655" y="1771980"/>
                    <a:pt x="1198995" y="1773250"/>
                    <a:pt x="1103745" y="1784680"/>
                  </a:cubicBezTo>
                  <a:cubicBezTo>
                    <a:pt x="900545" y="1807540"/>
                    <a:pt x="265545" y="1873580"/>
                    <a:pt x="143625" y="1865960"/>
                  </a:cubicBezTo>
                  <a:cubicBezTo>
                    <a:pt x="115685" y="1863420"/>
                    <a:pt x="104255" y="1863420"/>
                    <a:pt x="90285" y="1854530"/>
                  </a:cubicBezTo>
                  <a:cubicBezTo>
                    <a:pt x="78855" y="1845640"/>
                    <a:pt x="68695" y="1831670"/>
                    <a:pt x="64885" y="1817700"/>
                  </a:cubicBezTo>
                  <a:cubicBezTo>
                    <a:pt x="61075" y="1803730"/>
                    <a:pt x="63615" y="1784680"/>
                    <a:pt x="69965" y="1773250"/>
                  </a:cubicBezTo>
                  <a:cubicBezTo>
                    <a:pt x="76315" y="1760550"/>
                    <a:pt x="83935" y="1752930"/>
                    <a:pt x="102985" y="1742770"/>
                  </a:cubicBezTo>
                  <a:cubicBezTo>
                    <a:pt x="148705" y="1714830"/>
                    <a:pt x="269355" y="1683080"/>
                    <a:pt x="382385" y="1651330"/>
                  </a:cubicBezTo>
                  <a:cubicBezTo>
                    <a:pt x="548755" y="1606880"/>
                    <a:pt x="838315" y="1557350"/>
                    <a:pt x="1009765" y="1512900"/>
                  </a:cubicBezTo>
                  <a:cubicBezTo>
                    <a:pt x="1130415" y="1479880"/>
                    <a:pt x="1287895" y="1393520"/>
                    <a:pt x="1317105" y="1417650"/>
                  </a:cubicBezTo>
                  <a:cubicBezTo>
                    <a:pt x="1332345" y="1430350"/>
                    <a:pt x="1328535" y="1474800"/>
                    <a:pt x="1305675" y="1498930"/>
                  </a:cubicBezTo>
                  <a:cubicBezTo>
                    <a:pt x="1226935" y="1578940"/>
                    <a:pt x="607175" y="1617040"/>
                    <a:pt x="438265" y="1650060"/>
                  </a:cubicBezTo>
                  <a:cubicBezTo>
                    <a:pt x="368415" y="1662760"/>
                    <a:pt x="340475" y="1665300"/>
                    <a:pt x="289675" y="1679270"/>
                  </a:cubicBezTo>
                  <a:cubicBezTo>
                    <a:pt x="235065" y="1694510"/>
                    <a:pt x="157595" y="1737690"/>
                    <a:pt x="119495" y="1738960"/>
                  </a:cubicBezTo>
                  <a:cubicBezTo>
                    <a:pt x="100445" y="1740230"/>
                    <a:pt x="86475" y="1733880"/>
                    <a:pt x="75045" y="1726260"/>
                  </a:cubicBezTo>
                  <a:cubicBezTo>
                    <a:pt x="66155" y="1721180"/>
                    <a:pt x="59805" y="1713560"/>
                    <a:pt x="55995" y="1703400"/>
                  </a:cubicBezTo>
                  <a:cubicBezTo>
                    <a:pt x="50915" y="1688160"/>
                    <a:pt x="50915" y="1657680"/>
                    <a:pt x="58535" y="1642440"/>
                  </a:cubicBezTo>
                  <a:cubicBezTo>
                    <a:pt x="64885" y="1629740"/>
                    <a:pt x="72505" y="1623390"/>
                    <a:pt x="92825" y="1613230"/>
                  </a:cubicBezTo>
                  <a:cubicBezTo>
                    <a:pt x="160135" y="1580210"/>
                    <a:pt x="414135" y="1539570"/>
                    <a:pt x="570345" y="1495120"/>
                  </a:cubicBezTo>
                  <a:cubicBezTo>
                    <a:pt x="725285" y="1449400"/>
                    <a:pt x="914515" y="1388440"/>
                    <a:pt x="1030085" y="1345260"/>
                  </a:cubicBezTo>
                  <a:cubicBezTo>
                    <a:pt x="1101205" y="1318590"/>
                    <a:pt x="1162165" y="1279220"/>
                    <a:pt x="1202805" y="1271600"/>
                  </a:cubicBezTo>
                  <a:cubicBezTo>
                    <a:pt x="1221855" y="1267790"/>
                    <a:pt x="1235825" y="1267790"/>
                    <a:pt x="1248525" y="1274140"/>
                  </a:cubicBezTo>
                  <a:cubicBezTo>
                    <a:pt x="1261225" y="1279220"/>
                    <a:pt x="1275195" y="1293190"/>
                    <a:pt x="1281545" y="1305890"/>
                  </a:cubicBezTo>
                  <a:cubicBezTo>
                    <a:pt x="1287895" y="1318590"/>
                    <a:pt x="1287895" y="1338910"/>
                    <a:pt x="1285355" y="1351610"/>
                  </a:cubicBezTo>
                  <a:cubicBezTo>
                    <a:pt x="1282815" y="1361770"/>
                    <a:pt x="1276465" y="1370660"/>
                    <a:pt x="1268845" y="1378280"/>
                  </a:cubicBezTo>
                  <a:cubicBezTo>
                    <a:pt x="1262495" y="1385900"/>
                    <a:pt x="1254875" y="1392250"/>
                    <a:pt x="1243445" y="1394790"/>
                  </a:cubicBezTo>
                  <a:cubicBezTo>
                    <a:pt x="1221855" y="1401140"/>
                    <a:pt x="1185025" y="1389710"/>
                    <a:pt x="1148195" y="1390980"/>
                  </a:cubicBezTo>
                  <a:cubicBezTo>
                    <a:pt x="1101205" y="1393520"/>
                    <a:pt x="1056755" y="1402410"/>
                    <a:pt x="981825" y="1413840"/>
                  </a:cubicBezTo>
                  <a:cubicBezTo>
                    <a:pt x="831965" y="1437970"/>
                    <a:pt x="392545" y="1537030"/>
                    <a:pt x="298565" y="1531950"/>
                  </a:cubicBezTo>
                  <a:cubicBezTo>
                    <a:pt x="274435" y="1530680"/>
                    <a:pt x="264275" y="1525600"/>
                    <a:pt x="252845" y="1519250"/>
                  </a:cubicBezTo>
                  <a:cubicBezTo>
                    <a:pt x="243955" y="1512900"/>
                    <a:pt x="237605" y="1504010"/>
                    <a:pt x="232525" y="1493850"/>
                  </a:cubicBezTo>
                  <a:cubicBezTo>
                    <a:pt x="227445" y="1481150"/>
                    <a:pt x="224905" y="1460830"/>
                    <a:pt x="228715" y="1446860"/>
                  </a:cubicBezTo>
                  <a:cubicBezTo>
                    <a:pt x="232525" y="1432890"/>
                    <a:pt x="240145" y="1422730"/>
                    <a:pt x="256655" y="1408760"/>
                  </a:cubicBezTo>
                  <a:cubicBezTo>
                    <a:pt x="294755" y="1378280"/>
                    <a:pt x="401435" y="1333830"/>
                    <a:pt x="481445" y="1300810"/>
                  </a:cubicBezTo>
                  <a:cubicBezTo>
                    <a:pt x="566535" y="1266520"/>
                    <a:pt x="680835" y="1238580"/>
                    <a:pt x="751955" y="1209370"/>
                  </a:cubicBezTo>
                  <a:cubicBezTo>
                    <a:pt x="800215" y="1190320"/>
                    <a:pt x="817995" y="1175080"/>
                    <a:pt x="868795" y="1154760"/>
                  </a:cubicBezTo>
                  <a:cubicBezTo>
                    <a:pt x="960235" y="1119200"/>
                    <a:pt x="1200265" y="1036650"/>
                    <a:pt x="1258685" y="1034110"/>
                  </a:cubicBezTo>
                  <a:cubicBezTo>
                    <a:pt x="1273925" y="1032840"/>
                    <a:pt x="1280275" y="1035380"/>
                    <a:pt x="1289165" y="1041730"/>
                  </a:cubicBezTo>
                  <a:cubicBezTo>
                    <a:pt x="1301865" y="1048080"/>
                    <a:pt x="1317105" y="1062050"/>
                    <a:pt x="1322185" y="1076020"/>
                  </a:cubicBezTo>
                  <a:cubicBezTo>
                    <a:pt x="1327265" y="1092530"/>
                    <a:pt x="1324725" y="1123010"/>
                    <a:pt x="1315835" y="1138250"/>
                  </a:cubicBezTo>
                  <a:cubicBezTo>
                    <a:pt x="1308215" y="1152220"/>
                    <a:pt x="1296785" y="1156030"/>
                    <a:pt x="1276465" y="1166190"/>
                  </a:cubicBezTo>
                  <a:cubicBezTo>
                    <a:pt x="1225665" y="1191590"/>
                    <a:pt x="1079615" y="1229690"/>
                    <a:pt x="976745" y="1258900"/>
                  </a:cubicBezTo>
                  <a:cubicBezTo>
                    <a:pt x="868795" y="1289380"/>
                    <a:pt x="739255" y="1327480"/>
                    <a:pt x="644005" y="1346530"/>
                  </a:cubicBezTo>
                  <a:cubicBezTo>
                    <a:pt x="574155" y="1360500"/>
                    <a:pt x="496685" y="1383360"/>
                    <a:pt x="459855" y="1373200"/>
                  </a:cubicBezTo>
                  <a:cubicBezTo>
                    <a:pt x="439535" y="1368120"/>
                    <a:pt x="428105" y="1357960"/>
                    <a:pt x="420485" y="1343990"/>
                  </a:cubicBezTo>
                  <a:cubicBezTo>
                    <a:pt x="411595" y="1327480"/>
                    <a:pt x="410325" y="1294460"/>
                    <a:pt x="415405" y="1277950"/>
                  </a:cubicBezTo>
                  <a:cubicBezTo>
                    <a:pt x="419215" y="1266520"/>
                    <a:pt x="424295" y="1261440"/>
                    <a:pt x="435725" y="1252550"/>
                  </a:cubicBezTo>
                  <a:cubicBezTo>
                    <a:pt x="459855" y="1230960"/>
                    <a:pt x="513195" y="1200480"/>
                    <a:pt x="570345" y="1171270"/>
                  </a:cubicBezTo>
                  <a:cubicBezTo>
                    <a:pt x="661785" y="1124280"/>
                    <a:pt x="809105" y="1063320"/>
                    <a:pt x="936105" y="1012520"/>
                  </a:cubicBezTo>
                  <a:cubicBezTo>
                    <a:pt x="1068185" y="960450"/>
                    <a:pt x="1271385" y="869010"/>
                    <a:pt x="1347585" y="862660"/>
                  </a:cubicBezTo>
                  <a:cubicBezTo>
                    <a:pt x="1375525" y="861390"/>
                    <a:pt x="1392035" y="865200"/>
                    <a:pt x="1406005" y="874090"/>
                  </a:cubicBezTo>
                  <a:cubicBezTo>
                    <a:pt x="1417435" y="882980"/>
                    <a:pt x="1426325" y="899490"/>
                    <a:pt x="1428865" y="913460"/>
                  </a:cubicBezTo>
                  <a:cubicBezTo>
                    <a:pt x="1431405" y="927430"/>
                    <a:pt x="1426325" y="946480"/>
                    <a:pt x="1419975" y="957910"/>
                  </a:cubicBezTo>
                  <a:cubicBezTo>
                    <a:pt x="1414895" y="968070"/>
                    <a:pt x="1411085" y="971880"/>
                    <a:pt x="1398385" y="979500"/>
                  </a:cubicBezTo>
                  <a:cubicBezTo>
                    <a:pt x="1347585" y="1009980"/>
                    <a:pt x="1120255" y="1076020"/>
                    <a:pt x="980555" y="1115390"/>
                  </a:cubicBezTo>
                  <a:cubicBezTo>
                    <a:pt x="844665" y="1154760"/>
                    <a:pt x="671945" y="1199210"/>
                    <a:pt x="571615" y="1214450"/>
                  </a:cubicBezTo>
                  <a:cubicBezTo>
                    <a:pt x="515735" y="1222070"/>
                    <a:pt x="475095" y="1236040"/>
                    <a:pt x="439535" y="1222070"/>
                  </a:cubicBezTo>
                  <a:cubicBezTo>
                    <a:pt x="406515" y="1209370"/>
                    <a:pt x="377305" y="1173810"/>
                    <a:pt x="363335" y="1140790"/>
                  </a:cubicBezTo>
                  <a:cubicBezTo>
                    <a:pt x="348095" y="1107770"/>
                    <a:pt x="345555" y="1067130"/>
                    <a:pt x="351905" y="1026490"/>
                  </a:cubicBezTo>
                  <a:cubicBezTo>
                    <a:pt x="359525" y="975690"/>
                    <a:pt x="381115" y="886790"/>
                    <a:pt x="419215" y="862660"/>
                  </a:cubicBezTo>
                  <a:cubicBezTo>
                    <a:pt x="450965" y="842340"/>
                    <a:pt x="522085" y="842340"/>
                    <a:pt x="550025" y="869010"/>
                  </a:cubicBezTo>
                  <a:cubicBezTo>
                    <a:pt x="585585" y="903300"/>
                    <a:pt x="571615" y="1029030"/>
                    <a:pt x="571615" y="1100150"/>
                  </a:cubicBezTo>
                  <a:cubicBezTo>
                    <a:pt x="571615" y="1162380"/>
                    <a:pt x="565265" y="1219530"/>
                    <a:pt x="555105" y="1274140"/>
                  </a:cubicBezTo>
                  <a:cubicBezTo>
                    <a:pt x="547485" y="1326210"/>
                    <a:pt x="542405" y="1392250"/>
                    <a:pt x="520815" y="1422730"/>
                  </a:cubicBezTo>
                  <a:cubicBezTo>
                    <a:pt x="506845" y="1444320"/>
                    <a:pt x="482715" y="1458290"/>
                    <a:pt x="462395" y="1460830"/>
                  </a:cubicBezTo>
                  <a:cubicBezTo>
                    <a:pt x="445885" y="1463370"/>
                    <a:pt x="424295" y="1455750"/>
                    <a:pt x="411595" y="1446860"/>
                  </a:cubicBezTo>
                  <a:cubicBezTo>
                    <a:pt x="401435" y="1440510"/>
                    <a:pt x="393815" y="1431620"/>
                    <a:pt x="388735" y="1420190"/>
                  </a:cubicBezTo>
                  <a:cubicBezTo>
                    <a:pt x="383655" y="1406220"/>
                    <a:pt x="379845" y="1392250"/>
                    <a:pt x="383655" y="1366850"/>
                  </a:cubicBezTo>
                  <a:cubicBezTo>
                    <a:pt x="398895" y="1286840"/>
                    <a:pt x="563995" y="1023950"/>
                    <a:pt x="617335" y="894410"/>
                  </a:cubicBezTo>
                  <a:cubicBezTo>
                    <a:pt x="651625" y="808050"/>
                    <a:pt x="659245" y="716610"/>
                    <a:pt x="688455" y="672160"/>
                  </a:cubicBezTo>
                  <a:cubicBezTo>
                    <a:pt x="703695" y="648030"/>
                    <a:pt x="718935" y="631520"/>
                    <a:pt x="739255" y="626440"/>
                  </a:cubicBezTo>
                  <a:cubicBezTo>
                    <a:pt x="758305" y="621360"/>
                    <a:pt x="790055" y="627710"/>
                    <a:pt x="805295" y="641680"/>
                  </a:cubicBezTo>
                  <a:cubicBezTo>
                    <a:pt x="820535" y="654380"/>
                    <a:pt x="830695" y="675970"/>
                    <a:pt x="830695" y="705180"/>
                  </a:cubicBezTo>
                  <a:cubicBezTo>
                    <a:pt x="829425" y="767410"/>
                    <a:pt x="759575" y="898220"/>
                    <a:pt x="708775" y="1002360"/>
                  </a:cubicBezTo>
                  <a:cubicBezTo>
                    <a:pt x="646545" y="1126820"/>
                    <a:pt x="542405" y="1309700"/>
                    <a:pt x="477635" y="1397330"/>
                  </a:cubicBezTo>
                  <a:cubicBezTo>
                    <a:pt x="439535" y="1446860"/>
                    <a:pt x="409055" y="1501470"/>
                    <a:pt x="376035" y="1504010"/>
                  </a:cubicBezTo>
                  <a:cubicBezTo>
                    <a:pt x="348095" y="1506550"/>
                    <a:pt x="306185" y="1473530"/>
                    <a:pt x="294755" y="1439240"/>
                  </a:cubicBezTo>
                  <a:cubicBezTo>
                    <a:pt x="275705" y="1385900"/>
                    <a:pt x="330315" y="1253820"/>
                    <a:pt x="351905" y="1187780"/>
                  </a:cubicBezTo>
                  <a:cubicBezTo>
                    <a:pt x="367145" y="1143330"/>
                    <a:pt x="379845" y="1121740"/>
                    <a:pt x="401435" y="1079830"/>
                  </a:cubicBezTo>
                  <a:cubicBezTo>
                    <a:pt x="434455" y="1015060"/>
                    <a:pt x="485255" y="918540"/>
                    <a:pt x="537325" y="841070"/>
                  </a:cubicBezTo>
                  <a:cubicBezTo>
                    <a:pt x="593205" y="758520"/>
                    <a:pt x="688455" y="634060"/>
                    <a:pt x="725285" y="601040"/>
                  </a:cubicBezTo>
                  <a:cubicBezTo>
                    <a:pt x="737985" y="589610"/>
                    <a:pt x="743065" y="585800"/>
                    <a:pt x="755765" y="583260"/>
                  </a:cubicBezTo>
                  <a:cubicBezTo>
                    <a:pt x="769735" y="579450"/>
                    <a:pt x="791325" y="580720"/>
                    <a:pt x="806565" y="587070"/>
                  </a:cubicBezTo>
                  <a:cubicBezTo>
                    <a:pt x="820535" y="593420"/>
                    <a:pt x="835775" y="607390"/>
                    <a:pt x="842125" y="622630"/>
                  </a:cubicBezTo>
                  <a:cubicBezTo>
                    <a:pt x="848475" y="640410"/>
                    <a:pt x="835775" y="663270"/>
                    <a:pt x="837045" y="689940"/>
                  </a:cubicBezTo>
                  <a:cubicBezTo>
                    <a:pt x="840855" y="730580"/>
                    <a:pt x="868795" y="780110"/>
                    <a:pt x="875145" y="844880"/>
                  </a:cubicBezTo>
                  <a:cubicBezTo>
                    <a:pt x="885305" y="943940"/>
                    <a:pt x="872605" y="1106500"/>
                    <a:pt x="859905" y="1234770"/>
                  </a:cubicBezTo>
                  <a:cubicBezTo>
                    <a:pt x="847205" y="1359230"/>
                    <a:pt x="831965" y="1540840"/>
                    <a:pt x="798945" y="1601800"/>
                  </a:cubicBezTo>
                  <a:cubicBezTo>
                    <a:pt x="786245" y="1627200"/>
                    <a:pt x="771005" y="1641170"/>
                    <a:pt x="751955" y="1646250"/>
                  </a:cubicBezTo>
                  <a:cubicBezTo>
                    <a:pt x="734175" y="1651330"/>
                    <a:pt x="703695" y="1643710"/>
                    <a:pt x="688455" y="1632280"/>
                  </a:cubicBezTo>
                  <a:cubicBezTo>
                    <a:pt x="675755" y="1623390"/>
                    <a:pt x="670675" y="1608150"/>
                    <a:pt x="664325" y="1590370"/>
                  </a:cubicBezTo>
                  <a:cubicBezTo>
                    <a:pt x="656705" y="1562430"/>
                    <a:pt x="654165" y="1530680"/>
                    <a:pt x="656705" y="1477340"/>
                  </a:cubicBezTo>
                  <a:cubicBezTo>
                    <a:pt x="661785" y="1350340"/>
                    <a:pt x="729095" y="912190"/>
                    <a:pt x="759575" y="822020"/>
                  </a:cubicBezTo>
                  <a:cubicBezTo>
                    <a:pt x="768465" y="796620"/>
                    <a:pt x="772275" y="787730"/>
                    <a:pt x="784975" y="776300"/>
                  </a:cubicBezTo>
                  <a:cubicBezTo>
                    <a:pt x="796405" y="766140"/>
                    <a:pt x="816725" y="758520"/>
                    <a:pt x="833235" y="759790"/>
                  </a:cubicBezTo>
                  <a:cubicBezTo>
                    <a:pt x="852285" y="761060"/>
                    <a:pt x="881495" y="776300"/>
                    <a:pt x="892925" y="791540"/>
                  </a:cubicBezTo>
                  <a:cubicBezTo>
                    <a:pt x="903085" y="805510"/>
                    <a:pt x="906895" y="822020"/>
                    <a:pt x="904355" y="842340"/>
                  </a:cubicBezTo>
                  <a:cubicBezTo>
                    <a:pt x="899275" y="881710"/>
                    <a:pt x="862445" y="933780"/>
                    <a:pt x="821805" y="1001090"/>
                  </a:cubicBezTo>
                  <a:cubicBezTo>
                    <a:pt x="741795" y="1134440"/>
                    <a:pt x="514465" y="1504010"/>
                    <a:pt x="435725" y="1573860"/>
                  </a:cubicBezTo>
                  <a:cubicBezTo>
                    <a:pt x="410325" y="1595450"/>
                    <a:pt x="395085" y="1604340"/>
                    <a:pt x="376035" y="1604340"/>
                  </a:cubicBezTo>
                  <a:cubicBezTo>
                    <a:pt x="355715" y="1603070"/>
                    <a:pt x="327775" y="1587830"/>
                    <a:pt x="316345" y="1571320"/>
                  </a:cubicBezTo>
                  <a:cubicBezTo>
                    <a:pt x="306185" y="1554810"/>
                    <a:pt x="306185" y="1537030"/>
                    <a:pt x="309995" y="1505280"/>
                  </a:cubicBezTo>
                  <a:cubicBezTo>
                    <a:pt x="320155" y="1420190"/>
                    <a:pt x="426835" y="1195400"/>
                    <a:pt x="475095" y="1049350"/>
                  </a:cubicBezTo>
                  <a:cubicBezTo>
                    <a:pt x="519545" y="914730"/>
                    <a:pt x="560185" y="711530"/>
                    <a:pt x="589395" y="660730"/>
                  </a:cubicBezTo>
                  <a:cubicBezTo>
                    <a:pt x="598285" y="645490"/>
                    <a:pt x="603365" y="641680"/>
                    <a:pt x="613525" y="635330"/>
                  </a:cubicBezTo>
                  <a:cubicBezTo>
                    <a:pt x="626225" y="628980"/>
                    <a:pt x="647815" y="623900"/>
                    <a:pt x="663055" y="625170"/>
                  </a:cubicBezTo>
                  <a:cubicBezTo>
                    <a:pt x="674485" y="626440"/>
                    <a:pt x="684645" y="630250"/>
                    <a:pt x="694805" y="637870"/>
                  </a:cubicBezTo>
                  <a:cubicBezTo>
                    <a:pt x="704965" y="646760"/>
                    <a:pt x="715125" y="658190"/>
                    <a:pt x="721475" y="681050"/>
                  </a:cubicBezTo>
                  <a:cubicBezTo>
                    <a:pt x="736715" y="731850"/>
                    <a:pt x="729095" y="865200"/>
                    <a:pt x="726555" y="959180"/>
                  </a:cubicBezTo>
                  <a:cubicBezTo>
                    <a:pt x="724015" y="1053160"/>
                    <a:pt x="721475" y="1190320"/>
                    <a:pt x="706235" y="1243660"/>
                  </a:cubicBezTo>
                  <a:cubicBezTo>
                    <a:pt x="699885" y="1267790"/>
                    <a:pt x="692265" y="1279220"/>
                    <a:pt x="680835" y="1290650"/>
                  </a:cubicBezTo>
                  <a:cubicBezTo>
                    <a:pt x="671945" y="1299540"/>
                    <a:pt x="663055" y="1304620"/>
                    <a:pt x="650355" y="1305890"/>
                  </a:cubicBezTo>
                  <a:cubicBezTo>
                    <a:pt x="632575" y="1308430"/>
                    <a:pt x="598285" y="1303350"/>
                    <a:pt x="583045" y="1289380"/>
                  </a:cubicBezTo>
                  <a:cubicBezTo>
                    <a:pt x="567805" y="1275410"/>
                    <a:pt x="558915" y="1256360"/>
                    <a:pt x="560185" y="1224610"/>
                  </a:cubicBezTo>
                  <a:cubicBezTo>
                    <a:pt x="561455" y="1140790"/>
                    <a:pt x="693535" y="881710"/>
                    <a:pt x="758305" y="766140"/>
                  </a:cubicBezTo>
                  <a:cubicBezTo>
                    <a:pt x="800215" y="687400"/>
                    <a:pt x="847205" y="612470"/>
                    <a:pt x="882765" y="581990"/>
                  </a:cubicBezTo>
                  <a:cubicBezTo>
                    <a:pt x="900545" y="566750"/>
                    <a:pt x="914515" y="560400"/>
                    <a:pt x="931025" y="557860"/>
                  </a:cubicBezTo>
                  <a:cubicBezTo>
                    <a:pt x="948805" y="556590"/>
                    <a:pt x="969125" y="562940"/>
                    <a:pt x="983095" y="573100"/>
                  </a:cubicBezTo>
                  <a:cubicBezTo>
                    <a:pt x="997065" y="583260"/>
                    <a:pt x="1008495" y="602310"/>
                    <a:pt x="1012305" y="618820"/>
                  </a:cubicBezTo>
                  <a:cubicBezTo>
                    <a:pt x="1014845" y="635330"/>
                    <a:pt x="1003415" y="650570"/>
                    <a:pt x="1003415" y="670890"/>
                  </a:cubicBezTo>
                  <a:cubicBezTo>
                    <a:pt x="1003415" y="701370"/>
                    <a:pt x="1017385" y="738200"/>
                    <a:pt x="1017385" y="781380"/>
                  </a:cubicBezTo>
                  <a:cubicBezTo>
                    <a:pt x="1017385" y="843610"/>
                    <a:pt x="1007225" y="926160"/>
                    <a:pt x="989445" y="1009980"/>
                  </a:cubicBezTo>
                  <a:cubicBezTo>
                    <a:pt x="969125" y="1114120"/>
                    <a:pt x="922135" y="1260170"/>
                    <a:pt x="887845" y="1356690"/>
                  </a:cubicBezTo>
                  <a:cubicBezTo>
                    <a:pt x="863715" y="1427810"/>
                    <a:pt x="839585" y="1504010"/>
                    <a:pt x="814185" y="1537030"/>
                  </a:cubicBezTo>
                  <a:cubicBezTo>
                    <a:pt x="800215" y="1554810"/>
                    <a:pt x="786245" y="1563700"/>
                    <a:pt x="772275" y="1568780"/>
                  </a:cubicBezTo>
                  <a:cubicBezTo>
                    <a:pt x="760845" y="1572590"/>
                    <a:pt x="749415" y="1572590"/>
                    <a:pt x="737985" y="1570050"/>
                  </a:cubicBezTo>
                  <a:cubicBezTo>
                    <a:pt x="724015" y="1566240"/>
                    <a:pt x="703695" y="1553540"/>
                    <a:pt x="694805" y="1542110"/>
                  </a:cubicBezTo>
                  <a:cubicBezTo>
                    <a:pt x="687185" y="1533220"/>
                    <a:pt x="683375" y="1526870"/>
                    <a:pt x="680835" y="1510360"/>
                  </a:cubicBezTo>
                  <a:cubicBezTo>
                    <a:pt x="671945" y="1458290"/>
                    <a:pt x="685915" y="1270330"/>
                    <a:pt x="696075" y="1177620"/>
                  </a:cubicBezTo>
                  <a:cubicBezTo>
                    <a:pt x="703695" y="1107770"/>
                    <a:pt x="713855" y="1060780"/>
                    <a:pt x="726555" y="997280"/>
                  </a:cubicBezTo>
                  <a:cubicBezTo>
                    <a:pt x="740525" y="927430"/>
                    <a:pt x="760845" y="813130"/>
                    <a:pt x="778625" y="775030"/>
                  </a:cubicBezTo>
                  <a:cubicBezTo>
                    <a:pt x="786245" y="758520"/>
                    <a:pt x="790055" y="752170"/>
                    <a:pt x="800215" y="744550"/>
                  </a:cubicBezTo>
                  <a:cubicBezTo>
                    <a:pt x="812915" y="735660"/>
                    <a:pt x="835775" y="728040"/>
                    <a:pt x="851015" y="726770"/>
                  </a:cubicBezTo>
                  <a:cubicBezTo>
                    <a:pt x="863715" y="726770"/>
                    <a:pt x="876415" y="730580"/>
                    <a:pt x="886575" y="736930"/>
                  </a:cubicBezTo>
                  <a:cubicBezTo>
                    <a:pt x="899275" y="745820"/>
                    <a:pt x="911975" y="758520"/>
                    <a:pt x="920865" y="778840"/>
                  </a:cubicBezTo>
                  <a:cubicBezTo>
                    <a:pt x="937375" y="813130"/>
                    <a:pt x="939915" y="869010"/>
                    <a:pt x="943725" y="940130"/>
                  </a:cubicBezTo>
                  <a:cubicBezTo>
                    <a:pt x="950075" y="1077290"/>
                    <a:pt x="931025" y="1421460"/>
                    <a:pt x="919595" y="1545920"/>
                  </a:cubicBezTo>
                  <a:cubicBezTo>
                    <a:pt x="914515" y="1600530"/>
                    <a:pt x="914515" y="1637360"/>
                    <a:pt x="901815" y="1665300"/>
                  </a:cubicBezTo>
                  <a:cubicBezTo>
                    <a:pt x="892925" y="1683080"/>
                    <a:pt x="882765" y="1695780"/>
                    <a:pt x="867525" y="1702130"/>
                  </a:cubicBezTo>
                  <a:cubicBezTo>
                    <a:pt x="851015" y="1709750"/>
                    <a:pt x="819265" y="1711020"/>
                    <a:pt x="801485" y="1702130"/>
                  </a:cubicBezTo>
                  <a:cubicBezTo>
                    <a:pt x="784975" y="1693240"/>
                    <a:pt x="769735" y="1670380"/>
                    <a:pt x="764655" y="1647520"/>
                  </a:cubicBezTo>
                  <a:cubicBezTo>
                    <a:pt x="757035" y="1618310"/>
                    <a:pt x="768465" y="1581480"/>
                    <a:pt x="778625" y="1535760"/>
                  </a:cubicBezTo>
                  <a:cubicBezTo>
                    <a:pt x="796405" y="1455750"/>
                    <a:pt x="892925" y="1222070"/>
                    <a:pt x="882765" y="1216990"/>
                  </a:cubicBezTo>
                  <a:cubicBezTo>
                    <a:pt x="878955" y="1214450"/>
                    <a:pt x="853555" y="1257630"/>
                    <a:pt x="851015" y="1256360"/>
                  </a:cubicBezTo>
                  <a:cubicBezTo>
                    <a:pt x="849745" y="1255090"/>
                    <a:pt x="852285" y="1244930"/>
                    <a:pt x="854825" y="1237310"/>
                  </a:cubicBezTo>
                  <a:cubicBezTo>
                    <a:pt x="859905" y="1228420"/>
                    <a:pt x="864985" y="1214450"/>
                    <a:pt x="876415" y="1206830"/>
                  </a:cubicBezTo>
                  <a:cubicBezTo>
                    <a:pt x="891655" y="1195400"/>
                    <a:pt x="924675" y="1183970"/>
                    <a:pt x="946265" y="1187780"/>
                  </a:cubicBezTo>
                  <a:cubicBezTo>
                    <a:pt x="966585" y="1192860"/>
                    <a:pt x="990715" y="1210640"/>
                    <a:pt x="1000875" y="1236040"/>
                  </a:cubicBezTo>
                  <a:cubicBezTo>
                    <a:pt x="1016115" y="1272870"/>
                    <a:pt x="997065" y="1363040"/>
                    <a:pt x="989445" y="1408760"/>
                  </a:cubicBezTo>
                  <a:cubicBezTo>
                    <a:pt x="985635" y="1439240"/>
                    <a:pt x="978015" y="1455750"/>
                    <a:pt x="970395" y="1484960"/>
                  </a:cubicBezTo>
                  <a:cubicBezTo>
                    <a:pt x="958965" y="1523060"/>
                    <a:pt x="948805" y="1586560"/>
                    <a:pt x="931025" y="1617040"/>
                  </a:cubicBezTo>
                  <a:cubicBezTo>
                    <a:pt x="919595" y="1636090"/>
                    <a:pt x="908165" y="1650060"/>
                    <a:pt x="890385" y="1656410"/>
                  </a:cubicBezTo>
                  <a:cubicBezTo>
                    <a:pt x="871335" y="1664030"/>
                    <a:pt x="835775" y="1664030"/>
                    <a:pt x="816725" y="1652600"/>
                  </a:cubicBezTo>
                  <a:cubicBezTo>
                    <a:pt x="797675" y="1641170"/>
                    <a:pt x="784975" y="1615770"/>
                    <a:pt x="778625" y="1589100"/>
                  </a:cubicBezTo>
                  <a:cubicBezTo>
                    <a:pt x="768465" y="1549730"/>
                    <a:pt x="777355" y="1483690"/>
                    <a:pt x="783705" y="1434160"/>
                  </a:cubicBezTo>
                  <a:cubicBezTo>
                    <a:pt x="790055" y="1388440"/>
                    <a:pt x="801485" y="1351610"/>
                    <a:pt x="816725" y="1303350"/>
                  </a:cubicBezTo>
                  <a:cubicBezTo>
                    <a:pt x="835775" y="1238580"/>
                    <a:pt x="870065" y="1124280"/>
                    <a:pt x="896735" y="1081100"/>
                  </a:cubicBezTo>
                  <a:cubicBezTo>
                    <a:pt x="909435" y="1059510"/>
                    <a:pt x="919595" y="1046810"/>
                    <a:pt x="936105" y="1039190"/>
                  </a:cubicBezTo>
                  <a:cubicBezTo>
                    <a:pt x="952615" y="1031570"/>
                    <a:pt x="976745" y="1029030"/>
                    <a:pt x="993255" y="1034110"/>
                  </a:cubicBezTo>
                  <a:cubicBezTo>
                    <a:pt x="1011035" y="1039190"/>
                    <a:pt x="1028815" y="1049350"/>
                    <a:pt x="1040245" y="1068400"/>
                  </a:cubicBezTo>
                  <a:cubicBezTo>
                    <a:pt x="1059295" y="1102690"/>
                    <a:pt x="1055485" y="1181430"/>
                    <a:pt x="1058025" y="1246200"/>
                  </a:cubicBezTo>
                  <a:cubicBezTo>
                    <a:pt x="1059295" y="1323670"/>
                    <a:pt x="1069455" y="1453210"/>
                    <a:pt x="1047865" y="1498930"/>
                  </a:cubicBezTo>
                  <a:cubicBezTo>
                    <a:pt x="1037705" y="1520520"/>
                    <a:pt x="1022465" y="1530680"/>
                    <a:pt x="1004685" y="1537030"/>
                  </a:cubicBezTo>
                  <a:cubicBezTo>
                    <a:pt x="988175" y="1543380"/>
                    <a:pt x="962775" y="1542110"/>
                    <a:pt x="947535" y="1537030"/>
                  </a:cubicBezTo>
                  <a:cubicBezTo>
                    <a:pt x="933565" y="1533220"/>
                    <a:pt x="923405" y="1525600"/>
                    <a:pt x="914515" y="1515440"/>
                  </a:cubicBezTo>
                  <a:cubicBezTo>
                    <a:pt x="904355" y="1501470"/>
                    <a:pt x="895465" y="1481150"/>
                    <a:pt x="894195" y="1460830"/>
                  </a:cubicBezTo>
                  <a:cubicBezTo>
                    <a:pt x="891655" y="1434160"/>
                    <a:pt x="903085" y="1403680"/>
                    <a:pt x="914515" y="1369390"/>
                  </a:cubicBezTo>
                  <a:cubicBezTo>
                    <a:pt x="929755" y="1321130"/>
                    <a:pt x="964045" y="1236040"/>
                    <a:pt x="986905" y="1197940"/>
                  </a:cubicBezTo>
                  <a:cubicBezTo>
                    <a:pt x="1000875" y="1177620"/>
                    <a:pt x="1009765" y="1163650"/>
                    <a:pt x="1025005" y="1153490"/>
                  </a:cubicBezTo>
                  <a:cubicBezTo>
                    <a:pt x="1041515" y="1142060"/>
                    <a:pt x="1064375" y="1134440"/>
                    <a:pt x="1080885" y="1133170"/>
                  </a:cubicBezTo>
                  <a:cubicBezTo>
                    <a:pt x="1094855" y="1133170"/>
                    <a:pt x="1107555" y="1135710"/>
                    <a:pt x="1118985" y="1143330"/>
                  </a:cubicBezTo>
                  <a:cubicBezTo>
                    <a:pt x="1134225" y="1153490"/>
                    <a:pt x="1150735" y="1167460"/>
                    <a:pt x="1158355" y="1189050"/>
                  </a:cubicBezTo>
                  <a:cubicBezTo>
                    <a:pt x="1169785" y="1225880"/>
                    <a:pt x="1152005" y="1327480"/>
                    <a:pt x="1139305" y="1363040"/>
                  </a:cubicBezTo>
                  <a:cubicBezTo>
                    <a:pt x="1132955" y="1379550"/>
                    <a:pt x="1126605" y="1387170"/>
                    <a:pt x="1116445" y="1396060"/>
                  </a:cubicBezTo>
                  <a:cubicBezTo>
                    <a:pt x="1107555" y="1404950"/>
                    <a:pt x="1094855" y="1412570"/>
                    <a:pt x="1082155" y="1416380"/>
                  </a:cubicBezTo>
                  <a:cubicBezTo>
                    <a:pt x="1069455" y="1418920"/>
                    <a:pt x="1054215" y="1420190"/>
                    <a:pt x="1041515" y="1416380"/>
                  </a:cubicBezTo>
                  <a:cubicBezTo>
                    <a:pt x="1028815" y="1413840"/>
                    <a:pt x="1014845" y="1408760"/>
                    <a:pt x="1004685" y="1398600"/>
                  </a:cubicBezTo>
                  <a:cubicBezTo>
                    <a:pt x="993255" y="1387170"/>
                    <a:pt x="979285" y="1370660"/>
                    <a:pt x="976745" y="1346530"/>
                  </a:cubicBezTo>
                  <a:cubicBezTo>
                    <a:pt x="970395" y="1302080"/>
                    <a:pt x="1011035" y="1185240"/>
                    <a:pt x="1033895" y="1143330"/>
                  </a:cubicBezTo>
                  <a:cubicBezTo>
                    <a:pt x="1046595" y="1120470"/>
                    <a:pt x="1059295" y="1107770"/>
                    <a:pt x="1074535" y="1098880"/>
                  </a:cubicBezTo>
                  <a:cubicBezTo>
                    <a:pt x="1087235" y="1091260"/>
                    <a:pt x="1099935" y="1087450"/>
                    <a:pt x="1113905" y="1088720"/>
                  </a:cubicBezTo>
                  <a:cubicBezTo>
                    <a:pt x="1131685" y="1089990"/>
                    <a:pt x="1157085" y="1100150"/>
                    <a:pt x="1171055" y="1110310"/>
                  </a:cubicBezTo>
                  <a:cubicBezTo>
                    <a:pt x="1181215" y="1119200"/>
                    <a:pt x="1190105" y="1128090"/>
                    <a:pt x="1193915" y="1144600"/>
                  </a:cubicBezTo>
                  <a:cubicBezTo>
                    <a:pt x="1200265" y="1172540"/>
                    <a:pt x="1198995" y="1243660"/>
                    <a:pt x="1179945" y="1272870"/>
                  </a:cubicBezTo>
                  <a:cubicBezTo>
                    <a:pt x="1165975" y="1294460"/>
                    <a:pt x="1132955" y="1310970"/>
                    <a:pt x="1111365" y="1313510"/>
                  </a:cubicBezTo>
                  <a:cubicBezTo>
                    <a:pt x="1092315" y="1316050"/>
                    <a:pt x="1073265" y="1308430"/>
                    <a:pt x="1058025" y="1298270"/>
                  </a:cubicBezTo>
                  <a:cubicBezTo>
                    <a:pt x="1044055" y="1288110"/>
                    <a:pt x="1030085" y="1271600"/>
                    <a:pt x="1026275" y="1253820"/>
                  </a:cubicBezTo>
                  <a:cubicBezTo>
                    <a:pt x="1021195" y="1232230"/>
                    <a:pt x="1025005" y="1194130"/>
                    <a:pt x="1040245" y="1175080"/>
                  </a:cubicBezTo>
                  <a:cubicBezTo>
                    <a:pt x="1054215" y="1157300"/>
                    <a:pt x="1089775" y="1140790"/>
                    <a:pt x="1112635" y="1142060"/>
                  </a:cubicBezTo>
                  <a:cubicBezTo>
                    <a:pt x="1136765" y="1144600"/>
                    <a:pt x="1168515" y="1163650"/>
                    <a:pt x="1181215" y="1183970"/>
                  </a:cubicBezTo>
                  <a:cubicBezTo>
                    <a:pt x="1192645" y="1204290"/>
                    <a:pt x="1192645" y="1243660"/>
                    <a:pt x="1185025" y="1263980"/>
                  </a:cubicBezTo>
                  <a:cubicBezTo>
                    <a:pt x="1177405" y="1281760"/>
                    <a:pt x="1162165" y="1295730"/>
                    <a:pt x="1146925" y="1303350"/>
                  </a:cubicBezTo>
                  <a:cubicBezTo>
                    <a:pt x="1131685" y="1312240"/>
                    <a:pt x="1110095" y="1314780"/>
                    <a:pt x="1092315" y="1312240"/>
                  </a:cubicBezTo>
                  <a:cubicBezTo>
                    <a:pt x="1075805" y="1308430"/>
                    <a:pt x="1056755" y="1298270"/>
                    <a:pt x="1044055" y="1285570"/>
                  </a:cubicBezTo>
                  <a:cubicBezTo>
                    <a:pt x="1032625" y="1272870"/>
                    <a:pt x="1025005" y="1256360"/>
                    <a:pt x="1022465" y="1236040"/>
                  </a:cubicBezTo>
                  <a:cubicBezTo>
                    <a:pt x="1018655" y="1206830"/>
                    <a:pt x="1030085" y="1148410"/>
                    <a:pt x="1044055" y="1125550"/>
                  </a:cubicBezTo>
                  <a:cubicBezTo>
                    <a:pt x="1051675" y="1111580"/>
                    <a:pt x="1061835" y="1103960"/>
                    <a:pt x="1074535" y="1098880"/>
                  </a:cubicBezTo>
                  <a:cubicBezTo>
                    <a:pt x="1089775" y="1091260"/>
                    <a:pt x="1116445" y="1086180"/>
                    <a:pt x="1134225" y="1091260"/>
                  </a:cubicBezTo>
                  <a:cubicBezTo>
                    <a:pt x="1153275" y="1096340"/>
                    <a:pt x="1173595" y="1112850"/>
                    <a:pt x="1183755" y="1125550"/>
                  </a:cubicBezTo>
                  <a:cubicBezTo>
                    <a:pt x="1192645" y="1136980"/>
                    <a:pt x="1197725" y="1145870"/>
                    <a:pt x="1197725" y="1164920"/>
                  </a:cubicBezTo>
                  <a:cubicBezTo>
                    <a:pt x="1198995" y="1206830"/>
                    <a:pt x="1153275" y="1343990"/>
                    <a:pt x="1130415" y="1380820"/>
                  </a:cubicBezTo>
                  <a:cubicBezTo>
                    <a:pt x="1120255" y="1396060"/>
                    <a:pt x="1112635" y="1402410"/>
                    <a:pt x="1101205" y="1408760"/>
                  </a:cubicBezTo>
                  <a:cubicBezTo>
                    <a:pt x="1089775" y="1415110"/>
                    <a:pt x="1075805" y="1418920"/>
                    <a:pt x="1061835" y="1418920"/>
                  </a:cubicBezTo>
                  <a:cubicBezTo>
                    <a:pt x="1044055" y="1417650"/>
                    <a:pt x="1019925" y="1411300"/>
                    <a:pt x="1004685" y="1398600"/>
                  </a:cubicBezTo>
                  <a:cubicBezTo>
                    <a:pt x="990715" y="1387170"/>
                    <a:pt x="979285" y="1370660"/>
                    <a:pt x="976745" y="1346530"/>
                  </a:cubicBezTo>
                  <a:cubicBezTo>
                    <a:pt x="970395" y="1305890"/>
                    <a:pt x="989445" y="1201750"/>
                    <a:pt x="1012305" y="1167460"/>
                  </a:cubicBezTo>
                  <a:cubicBezTo>
                    <a:pt x="1025005" y="1148410"/>
                    <a:pt x="1045325" y="1139520"/>
                    <a:pt x="1060565" y="1135710"/>
                  </a:cubicBezTo>
                  <a:cubicBezTo>
                    <a:pt x="1074535" y="1131900"/>
                    <a:pt x="1087235" y="1131900"/>
                    <a:pt x="1101205" y="1135710"/>
                  </a:cubicBezTo>
                  <a:cubicBezTo>
                    <a:pt x="1116445" y="1142060"/>
                    <a:pt x="1138035" y="1157300"/>
                    <a:pt x="1148195" y="1171270"/>
                  </a:cubicBezTo>
                  <a:cubicBezTo>
                    <a:pt x="1157085" y="1181430"/>
                    <a:pt x="1160895" y="1195400"/>
                    <a:pt x="1162165" y="1208100"/>
                  </a:cubicBezTo>
                  <a:cubicBezTo>
                    <a:pt x="1163435" y="1220800"/>
                    <a:pt x="1162165" y="1234770"/>
                    <a:pt x="1157085" y="1247470"/>
                  </a:cubicBezTo>
                  <a:cubicBezTo>
                    <a:pt x="1150735" y="1261440"/>
                    <a:pt x="1138035" y="1267790"/>
                    <a:pt x="1126605" y="1288110"/>
                  </a:cubicBezTo>
                  <a:cubicBezTo>
                    <a:pt x="1101205" y="1332560"/>
                    <a:pt x="1064375" y="1479880"/>
                    <a:pt x="1037705" y="1515440"/>
                  </a:cubicBezTo>
                  <a:cubicBezTo>
                    <a:pt x="1026275" y="1529410"/>
                    <a:pt x="1018655" y="1533220"/>
                    <a:pt x="1004685" y="1537030"/>
                  </a:cubicBezTo>
                  <a:cubicBezTo>
                    <a:pt x="989445" y="1542110"/>
                    <a:pt x="964045" y="1544650"/>
                    <a:pt x="947535" y="1537030"/>
                  </a:cubicBezTo>
                  <a:cubicBezTo>
                    <a:pt x="927215" y="1528140"/>
                    <a:pt x="908165" y="1511630"/>
                    <a:pt x="896735" y="1479880"/>
                  </a:cubicBezTo>
                  <a:cubicBezTo>
                    <a:pt x="870065" y="1410030"/>
                    <a:pt x="871335" y="1144600"/>
                    <a:pt x="896735" y="1081100"/>
                  </a:cubicBezTo>
                  <a:cubicBezTo>
                    <a:pt x="905625" y="1056970"/>
                    <a:pt x="919595" y="1046810"/>
                    <a:pt x="936105" y="1039190"/>
                  </a:cubicBezTo>
                  <a:cubicBezTo>
                    <a:pt x="956425" y="1031570"/>
                    <a:pt x="991985" y="1031570"/>
                    <a:pt x="1012305" y="1041730"/>
                  </a:cubicBezTo>
                  <a:cubicBezTo>
                    <a:pt x="1031355" y="1053160"/>
                    <a:pt x="1049135" y="1074750"/>
                    <a:pt x="1052945" y="1105230"/>
                  </a:cubicBezTo>
                  <a:cubicBezTo>
                    <a:pt x="1060565" y="1167460"/>
                    <a:pt x="978015" y="1331290"/>
                    <a:pt x="958965" y="1402410"/>
                  </a:cubicBezTo>
                  <a:cubicBezTo>
                    <a:pt x="947535" y="1443050"/>
                    <a:pt x="941185" y="1464640"/>
                    <a:pt x="937375" y="1496390"/>
                  </a:cubicBezTo>
                  <a:cubicBezTo>
                    <a:pt x="933565" y="1529410"/>
                    <a:pt x="943725" y="1571320"/>
                    <a:pt x="936105" y="1597990"/>
                  </a:cubicBezTo>
                  <a:cubicBezTo>
                    <a:pt x="931025" y="1618310"/>
                    <a:pt x="920865" y="1636090"/>
                    <a:pt x="906895" y="1646250"/>
                  </a:cubicBezTo>
                  <a:cubicBezTo>
                    <a:pt x="892925" y="1657680"/>
                    <a:pt x="871335" y="1664030"/>
                    <a:pt x="853555" y="1664030"/>
                  </a:cubicBezTo>
                  <a:cubicBezTo>
                    <a:pt x="835775" y="1662760"/>
                    <a:pt x="814185" y="1652600"/>
                    <a:pt x="801485" y="1639900"/>
                  </a:cubicBezTo>
                  <a:cubicBezTo>
                    <a:pt x="788785" y="1628470"/>
                    <a:pt x="779895" y="1611960"/>
                    <a:pt x="778625" y="1589100"/>
                  </a:cubicBezTo>
                  <a:cubicBezTo>
                    <a:pt x="774815" y="1543380"/>
                    <a:pt x="821805" y="1446860"/>
                    <a:pt x="834505" y="1384630"/>
                  </a:cubicBezTo>
                  <a:cubicBezTo>
                    <a:pt x="845935" y="1331290"/>
                    <a:pt x="837045" y="1271600"/>
                    <a:pt x="854825" y="1237310"/>
                  </a:cubicBezTo>
                  <a:cubicBezTo>
                    <a:pt x="867525" y="1214450"/>
                    <a:pt x="887845" y="1194130"/>
                    <a:pt x="908165" y="1189050"/>
                  </a:cubicBezTo>
                  <a:cubicBezTo>
                    <a:pt x="929755" y="1183970"/>
                    <a:pt x="962775" y="1191590"/>
                    <a:pt x="979285" y="1205560"/>
                  </a:cubicBezTo>
                  <a:cubicBezTo>
                    <a:pt x="995795" y="1219530"/>
                    <a:pt x="1003415" y="1239850"/>
                    <a:pt x="1005955" y="1272870"/>
                  </a:cubicBezTo>
                  <a:cubicBezTo>
                    <a:pt x="1011035" y="1349070"/>
                    <a:pt x="934835" y="1604340"/>
                    <a:pt x="901815" y="1665300"/>
                  </a:cubicBezTo>
                  <a:cubicBezTo>
                    <a:pt x="890385" y="1686890"/>
                    <a:pt x="881495" y="1695780"/>
                    <a:pt x="867525" y="1702130"/>
                  </a:cubicBezTo>
                  <a:cubicBezTo>
                    <a:pt x="853555" y="1709750"/>
                    <a:pt x="833235" y="1712290"/>
                    <a:pt x="817995" y="1708480"/>
                  </a:cubicBezTo>
                  <a:cubicBezTo>
                    <a:pt x="802755" y="1704670"/>
                    <a:pt x="784975" y="1690700"/>
                    <a:pt x="776085" y="1679270"/>
                  </a:cubicBezTo>
                  <a:cubicBezTo>
                    <a:pt x="769735" y="1670380"/>
                    <a:pt x="765925" y="1662760"/>
                    <a:pt x="764655" y="1647520"/>
                  </a:cubicBezTo>
                  <a:cubicBezTo>
                    <a:pt x="759575" y="1609420"/>
                    <a:pt x="784975" y="1515440"/>
                    <a:pt x="791325" y="1444320"/>
                  </a:cubicBezTo>
                  <a:cubicBezTo>
                    <a:pt x="796405" y="1363040"/>
                    <a:pt x="797675" y="1277950"/>
                    <a:pt x="797675" y="1187780"/>
                  </a:cubicBezTo>
                  <a:cubicBezTo>
                    <a:pt x="796405" y="1087450"/>
                    <a:pt x="796405" y="937590"/>
                    <a:pt x="788785" y="869010"/>
                  </a:cubicBezTo>
                  <a:cubicBezTo>
                    <a:pt x="784975" y="834720"/>
                    <a:pt x="769735" y="814400"/>
                    <a:pt x="773545" y="792810"/>
                  </a:cubicBezTo>
                  <a:cubicBezTo>
                    <a:pt x="776085" y="773760"/>
                    <a:pt x="787515" y="755980"/>
                    <a:pt x="800215" y="744550"/>
                  </a:cubicBezTo>
                  <a:cubicBezTo>
                    <a:pt x="812915" y="734390"/>
                    <a:pt x="834505" y="726770"/>
                    <a:pt x="851015" y="726770"/>
                  </a:cubicBezTo>
                  <a:cubicBezTo>
                    <a:pt x="868795" y="728040"/>
                    <a:pt x="889115" y="734390"/>
                    <a:pt x="901815" y="748360"/>
                  </a:cubicBezTo>
                  <a:cubicBezTo>
                    <a:pt x="915785" y="762330"/>
                    <a:pt x="923405" y="782650"/>
                    <a:pt x="924675" y="814400"/>
                  </a:cubicBezTo>
                  <a:cubicBezTo>
                    <a:pt x="929755" y="888060"/>
                    <a:pt x="862445" y="1063320"/>
                    <a:pt x="844665" y="1185240"/>
                  </a:cubicBezTo>
                  <a:cubicBezTo>
                    <a:pt x="829425" y="1299540"/>
                    <a:pt x="838315" y="1470990"/>
                    <a:pt x="821805" y="1521790"/>
                  </a:cubicBezTo>
                  <a:cubicBezTo>
                    <a:pt x="815455" y="1538300"/>
                    <a:pt x="811645" y="1543380"/>
                    <a:pt x="802755" y="1551000"/>
                  </a:cubicBezTo>
                  <a:cubicBezTo>
                    <a:pt x="791325" y="1561160"/>
                    <a:pt x="771005" y="1570050"/>
                    <a:pt x="755765" y="1571320"/>
                  </a:cubicBezTo>
                  <a:cubicBezTo>
                    <a:pt x="739255" y="1572590"/>
                    <a:pt x="718935" y="1564970"/>
                    <a:pt x="706235" y="1554810"/>
                  </a:cubicBezTo>
                  <a:cubicBezTo>
                    <a:pt x="694805" y="1544650"/>
                    <a:pt x="683375" y="1533220"/>
                    <a:pt x="680835" y="1510360"/>
                  </a:cubicBezTo>
                  <a:cubicBezTo>
                    <a:pt x="675755" y="1457020"/>
                    <a:pt x="758305" y="1312240"/>
                    <a:pt x="786245" y="1219530"/>
                  </a:cubicBezTo>
                  <a:cubicBezTo>
                    <a:pt x="811645" y="1138250"/>
                    <a:pt x="830695" y="1076020"/>
                    <a:pt x="844665" y="988390"/>
                  </a:cubicBezTo>
                  <a:cubicBezTo>
                    <a:pt x="862445" y="875360"/>
                    <a:pt x="837045" y="655650"/>
                    <a:pt x="872605" y="595960"/>
                  </a:cubicBezTo>
                  <a:cubicBezTo>
                    <a:pt x="887845" y="570560"/>
                    <a:pt x="910705" y="560400"/>
                    <a:pt x="931025" y="557860"/>
                  </a:cubicBezTo>
                  <a:cubicBezTo>
                    <a:pt x="952615" y="556590"/>
                    <a:pt x="983095" y="569290"/>
                    <a:pt x="995795" y="585800"/>
                  </a:cubicBezTo>
                  <a:cubicBezTo>
                    <a:pt x="1009765" y="602310"/>
                    <a:pt x="1016115" y="627710"/>
                    <a:pt x="1011035" y="654380"/>
                  </a:cubicBezTo>
                  <a:cubicBezTo>
                    <a:pt x="1000875" y="701370"/>
                    <a:pt x="931025" y="754710"/>
                    <a:pt x="889115" y="828370"/>
                  </a:cubicBezTo>
                  <a:cubicBezTo>
                    <a:pt x="826885" y="941400"/>
                    <a:pt x="743065" y="1218260"/>
                    <a:pt x="693535" y="1276680"/>
                  </a:cubicBezTo>
                  <a:cubicBezTo>
                    <a:pt x="677025" y="1297000"/>
                    <a:pt x="665595" y="1302080"/>
                    <a:pt x="650355" y="1305890"/>
                  </a:cubicBezTo>
                  <a:cubicBezTo>
                    <a:pt x="633845" y="1309700"/>
                    <a:pt x="612255" y="1308430"/>
                    <a:pt x="598285" y="1299540"/>
                  </a:cubicBezTo>
                  <a:cubicBezTo>
                    <a:pt x="581775" y="1289380"/>
                    <a:pt x="567805" y="1274140"/>
                    <a:pt x="558915" y="1242390"/>
                  </a:cubicBezTo>
                  <a:cubicBezTo>
                    <a:pt x="534785" y="1152220"/>
                    <a:pt x="553835" y="733120"/>
                    <a:pt x="589395" y="660730"/>
                  </a:cubicBezTo>
                  <a:cubicBezTo>
                    <a:pt x="600825" y="639140"/>
                    <a:pt x="613525" y="632790"/>
                    <a:pt x="628765" y="627710"/>
                  </a:cubicBezTo>
                  <a:cubicBezTo>
                    <a:pt x="644005" y="622630"/>
                    <a:pt x="664325" y="623900"/>
                    <a:pt x="679565" y="628980"/>
                  </a:cubicBezTo>
                  <a:cubicBezTo>
                    <a:pt x="693535" y="635330"/>
                    <a:pt x="708775" y="650570"/>
                    <a:pt x="716395" y="664540"/>
                  </a:cubicBezTo>
                  <a:cubicBezTo>
                    <a:pt x="722745" y="678510"/>
                    <a:pt x="724015" y="691210"/>
                    <a:pt x="720205" y="714070"/>
                  </a:cubicBezTo>
                  <a:cubicBezTo>
                    <a:pt x="713855" y="767410"/>
                    <a:pt x="660515" y="876630"/>
                    <a:pt x="631305" y="970610"/>
                  </a:cubicBezTo>
                  <a:cubicBezTo>
                    <a:pt x="595745" y="1082370"/>
                    <a:pt x="563995" y="1232230"/>
                    <a:pt x="528435" y="1340180"/>
                  </a:cubicBezTo>
                  <a:cubicBezTo>
                    <a:pt x="497955" y="1427810"/>
                    <a:pt x="471285" y="1534490"/>
                    <a:pt x="435725" y="1573860"/>
                  </a:cubicBezTo>
                  <a:cubicBezTo>
                    <a:pt x="416675" y="1594180"/>
                    <a:pt x="395085" y="1604340"/>
                    <a:pt x="376035" y="1604340"/>
                  </a:cubicBezTo>
                  <a:cubicBezTo>
                    <a:pt x="355715" y="1603070"/>
                    <a:pt x="327775" y="1585290"/>
                    <a:pt x="316345" y="1571320"/>
                  </a:cubicBezTo>
                  <a:cubicBezTo>
                    <a:pt x="308725" y="1562430"/>
                    <a:pt x="306185" y="1551000"/>
                    <a:pt x="304915" y="1539570"/>
                  </a:cubicBezTo>
                  <a:cubicBezTo>
                    <a:pt x="304915" y="1524330"/>
                    <a:pt x="307455" y="1514170"/>
                    <a:pt x="317615" y="1490040"/>
                  </a:cubicBezTo>
                  <a:cubicBezTo>
                    <a:pt x="362065" y="1390980"/>
                    <a:pt x="683375" y="869010"/>
                    <a:pt x="772275" y="790270"/>
                  </a:cubicBezTo>
                  <a:cubicBezTo>
                    <a:pt x="797675" y="767410"/>
                    <a:pt x="812915" y="758520"/>
                    <a:pt x="833235" y="759790"/>
                  </a:cubicBezTo>
                  <a:cubicBezTo>
                    <a:pt x="853555" y="759790"/>
                    <a:pt x="881495" y="776300"/>
                    <a:pt x="892925" y="791540"/>
                  </a:cubicBezTo>
                  <a:cubicBezTo>
                    <a:pt x="903085" y="805510"/>
                    <a:pt x="903085" y="815670"/>
                    <a:pt x="904355" y="842340"/>
                  </a:cubicBezTo>
                  <a:cubicBezTo>
                    <a:pt x="906895" y="935050"/>
                    <a:pt x="807835" y="1346530"/>
                    <a:pt x="797675" y="1476070"/>
                  </a:cubicBezTo>
                  <a:cubicBezTo>
                    <a:pt x="793865" y="1534490"/>
                    <a:pt x="809105" y="1573860"/>
                    <a:pt x="798945" y="1601800"/>
                  </a:cubicBezTo>
                  <a:cubicBezTo>
                    <a:pt x="792595" y="1619580"/>
                    <a:pt x="781165" y="1632280"/>
                    <a:pt x="767195" y="1639900"/>
                  </a:cubicBezTo>
                  <a:cubicBezTo>
                    <a:pt x="754495" y="1647520"/>
                    <a:pt x="732905" y="1650060"/>
                    <a:pt x="718935" y="1647520"/>
                  </a:cubicBezTo>
                  <a:cubicBezTo>
                    <a:pt x="707505" y="1646250"/>
                    <a:pt x="697345" y="1641170"/>
                    <a:pt x="688455" y="1632280"/>
                  </a:cubicBezTo>
                  <a:cubicBezTo>
                    <a:pt x="678295" y="1623390"/>
                    <a:pt x="669405" y="1613230"/>
                    <a:pt x="664325" y="1590370"/>
                  </a:cubicBezTo>
                  <a:cubicBezTo>
                    <a:pt x="650355" y="1516710"/>
                    <a:pt x="724015" y="1263980"/>
                    <a:pt x="732905" y="1100150"/>
                  </a:cubicBezTo>
                  <a:cubicBezTo>
                    <a:pt x="740525" y="938860"/>
                    <a:pt x="684645" y="678510"/>
                    <a:pt x="715125" y="615010"/>
                  </a:cubicBezTo>
                  <a:cubicBezTo>
                    <a:pt x="725285" y="593420"/>
                    <a:pt x="741795" y="588340"/>
                    <a:pt x="755765" y="583260"/>
                  </a:cubicBezTo>
                  <a:cubicBezTo>
                    <a:pt x="765925" y="579450"/>
                    <a:pt x="777355" y="578180"/>
                    <a:pt x="790055" y="581990"/>
                  </a:cubicBezTo>
                  <a:cubicBezTo>
                    <a:pt x="804025" y="584530"/>
                    <a:pt x="823075" y="595960"/>
                    <a:pt x="833235" y="608660"/>
                  </a:cubicBezTo>
                  <a:cubicBezTo>
                    <a:pt x="842125" y="620090"/>
                    <a:pt x="848475" y="641680"/>
                    <a:pt x="848475" y="656920"/>
                  </a:cubicBezTo>
                  <a:cubicBezTo>
                    <a:pt x="848475" y="668350"/>
                    <a:pt x="845935" y="675970"/>
                    <a:pt x="837045" y="689940"/>
                  </a:cubicBezTo>
                  <a:cubicBezTo>
                    <a:pt x="819265" y="721690"/>
                    <a:pt x="751955" y="778840"/>
                    <a:pt x="712585" y="830910"/>
                  </a:cubicBezTo>
                  <a:cubicBezTo>
                    <a:pt x="671945" y="885520"/>
                    <a:pt x="631305" y="946480"/>
                    <a:pt x="595745" y="1011250"/>
                  </a:cubicBezTo>
                  <a:cubicBezTo>
                    <a:pt x="558915" y="1078560"/>
                    <a:pt x="523355" y="1152220"/>
                    <a:pt x="495415" y="1225880"/>
                  </a:cubicBezTo>
                  <a:cubicBezTo>
                    <a:pt x="467475" y="1298270"/>
                    <a:pt x="456045" y="1444320"/>
                    <a:pt x="429375" y="1446860"/>
                  </a:cubicBezTo>
                  <a:cubicBezTo>
                    <a:pt x="409055" y="1449400"/>
                    <a:pt x="359525" y="1375740"/>
                    <a:pt x="359525" y="1323670"/>
                  </a:cubicBezTo>
                  <a:cubicBezTo>
                    <a:pt x="359525" y="1230960"/>
                    <a:pt x="515735" y="1063320"/>
                    <a:pt x="576695" y="942670"/>
                  </a:cubicBezTo>
                  <a:cubicBezTo>
                    <a:pt x="628765" y="838530"/>
                    <a:pt x="661785" y="682320"/>
                    <a:pt x="707505" y="642950"/>
                  </a:cubicBezTo>
                  <a:cubicBezTo>
                    <a:pt x="729095" y="623900"/>
                    <a:pt x="754495" y="621360"/>
                    <a:pt x="773545" y="625170"/>
                  </a:cubicBezTo>
                  <a:cubicBezTo>
                    <a:pt x="793865" y="630250"/>
                    <a:pt x="816725" y="654380"/>
                    <a:pt x="825615" y="669620"/>
                  </a:cubicBezTo>
                  <a:cubicBezTo>
                    <a:pt x="831965" y="681050"/>
                    <a:pt x="831965" y="689940"/>
                    <a:pt x="830695" y="705180"/>
                  </a:cubicBezTo>
                  <a:cubicBezTo>
                    <a:pt x="828155" y="738200"/>
                    <a:pt x="811645" y="792810"/>
                    <a:pt x="786245" y="858850"/>
                  </a:cubicBezTo>
                  <a:cubicBezTo>
                    <a:pt x="736715" y="989660"/>
                    <a:pt x="586855" y="1347800"/>
                    <a:pt x="520815" y="1422730"/>
                  </a:cubicBezTo>
                  <a:cubicBezTo>
                    <a:pt x="499225" y="1448130"/>
                    <a:pt x="483985" y="1459560"/>
                    <a:pt x="462395" y="1460830"/>
                  </a:cubicBezTo>
                  <a:cubicBezTo>
                    <a:pt x="442075" y="1463370"/>
                    <a:pt x="412865" y="1449400"/>
                    <a:pt x="398895" y="1435430"/>
                  </a:cubicBezTo>
                  <a:cubicBezTo>
                    <a:pt x="387465" y="1422730"/>
                    <a:pt x="382385" y="1407490"/>
                    <a:pt x="381115" y="1384630"/>
                  </a:cubicBezTo>
                  <a:cubicBezTo>
                    <a:pt x="378575" y="1340180"/>
                    <a:pt x="411595" y="1255090"/>
                    <a:pt x="421755" y="1181430"/>
                  </a:cubicBezTo>
                  <a:cubicBezTo>
                    <a:pt x="433185" y="1100150"/>
                    <a:pt x="420485" y="923620"/>
                    <a:pt x="442075" y="917270"/>
                  </a:cubicBezTo>
                  <a:cubicBezTo>
                    <a:pt x="456045" y="913460"/>
                    <a:pt x="495415" y="966800"/>
                    <a:pt x="499225" y="994740"/>
                  </a:cubicBezTo>
                  <a:cubicBezTo>
                    <a:pt x="503035" y="1021410"/>
                    <a:pt x="459855" y="1063320"/>
                    <a:pt x="470015" y="1081100"/>
                  </a:cubicBezTo>
                  <a:cubicBezTo>
                    <a:pt x="478905" y="1096340"/>
                    <a:pt x="511925" y="1098880"/>
                    <a:pt x="547485" y="1097610"/>
                  </a:cubicBezTo>
                  <a:cubicBezTo>
                    <a:pt x="628765" y="1096340"/>
                    <a:pt x="807835" y="1039190"/>
                    <a:pt x="938645" y="1001090"/>
                  </a:cubicBezTo>
                  <a:cubicBezTo>
                    <a:pt x="1074535" y="961720"/>
                    <a:pt x="1272655" y="867740"/>
                    <a:pt x="1347585" y="862660"/>
                  </a:cubicBezTo>
                  <a:cubicBezTo>
                    <a:pt x="1375525" y="861390"/>
                    <a:pt x="1392035" y="863930"/>
                    <a:pt x="1406005" y="874090"/>
                  </a:cubicBezTo>
                  <a:cubicBezTo>
                    <a:pt x="1418705" y="885520"/>
                    <a:pt x="1430135" y="910920"/>
                    <a:pt x="1428865" y="928700"/>
                  </a:cubicBezTo>
                  <a:cubicBezTo>
                    <a:pt x="1427595" y="946480"/>
                    <a:pt x="1419975" y="961720"/>
                    <a:pt x="1398385" y="979500"/>
                  </a:cubicBezTo>
                  <a:cubicBezTo>
                    <a:pt x="1339965" y="1026490"/>
                    <a:pt x="1115175" y="1074750"/>
                    <a:pt x="984365" y="1128090"/>
                  </a:cubicBezTo>
                  <a:cubicBezTo>
                    <a:pt x="861175" y="1177620"/>
                    <a:pt x="725285" y="1241120"/>
                    <a:pt x="636385" y="1288110"/>
                  </a:cubicBezTo>
                  <a:cubicBezTo>
                    <a:pt x="576695" y="1319860"/>
                    <a:pt x="524625" y="1366850"/>
                    <a:pt x="492875" y="1375740"/>
                  </a:cubicBezTo>
                  <a:cubicBezTo>
                    <a:pt x="478905" y="1378280"/>
                    <a:pt x="470015" y="1377010"/>
                    <a:pt x="459855" y="1373200"/>
                  </a:cubicBezTo>
                  <a:cubicBezTo>
                    <a:pt x="445885" y="1368120"/>
                    <a:pt x="428105" y="1355420"/>
                    <a:pt x="420485" y="1343990"/>
                  </a:cubicBezTo>
                  <a:cubicBezTo>
                    <a:pt x="412865" y="1333830"/>
                    <a:pt x="410325" y="1323670"/>
                    <a:pt x="410325" y="1310970"/>
                  </a:cubicBezTo>
                  <a:cubicBezTo>
                    <a:pt x="409055" y="1297000"/>
                    <a:pt x="414135" y="1276680"/>
                    <a:pt x="424295" y="1263980"/>
                  </a:cubicBezTo>
                  <a:cubicBezTo>
                    <a:pt x="433185" y="1251280"/>
                    <a:pt x="447155" y="1244930"/>
                    <a:pt x="466205" y="1237310"/>
                  </a:cubicBezTo>
                  <a:cubicBezTo>
                    <a:pt x="499225" y="1225880"/>
                    <a:pt x="543675" y="1229690"/>
                    <a:pt x="607175" y="1215720"/>
                  </a:cubicBezTo>
                  <a:cubicBezTo>
                    <a:pt x="745605" y="1185240"/>
                    <a:pt x="1160895" y="1025220"/>
                    <a:pt x="1258685" y="1034110"/>
                  </a:cubicBezTo>
                  <a:cubicBezTo>
                    <a:pt x="1287895" y="1036650"/>
                    <a:pt x="1303135" y="1050620"/>
                    <a:pt x="1314565" y="1062050"/>
                  </a:cubicBezTo>
                  <a:cubicBezTo>
                    <a:pt x="1322185" y="1070940"/>
                    <a:pt x="1324725" y="1081100"/>
                    <a:pt x="1325995" y="1091260"/>
                  </a:cubicBezTo>
                  <a:cubicBezTo>
                    <a:pt x="1327265" y="1105230"/>
                    <a:pt x="1323455" y="1125550"/>
                    <a:pt x="1315835" y="1138250"/>
                  </a:cubicBezTo>
                  <a:cubicBezTo>
                    <a:pt x="1306945" y="1150950"/>
                    <a:pt x="1298055" y="1156030"/>
                    <a:pt x="1276465" y="1166190"/>
                  </a:cubicBezTo>
                  <a:cubicBezTo>
                    <a:pt x="1219315" y="1194130"/>
                    <a:pt x="1056755" y="1222070"/>
                    <a:pt x="923405" y="1270330"/>
                  </a:cubicBezTo>
                  <a:cubicBezTo>
                    <a:pt x="743065" y="1333830"/>
                    <a:pt x="376035" y="1521790"/>
                    <a:pt x="298565" y="1531950"/>
                  </a:cubicBezTo>
                  <a:cubicBezTo>
                    <a:pt x="282055" y="1533220"/>
                    <a:pt x="276975" y="1531950"/>
                    <a:pt x="266815" y="1526870"/>
                  </a:cubicBezTo>
                  <a:cubicBezTo>
                    <a:pt x="255385" y="1520520"/>
                    <a:pt x="238875" y="1507820"/>
                    <a:pt x="232525" y="1493850"/>
                  </a:cubicBezTo>
                  <a:cubicBezTo>
                    <a:pt x="226175" y="1481150"/>
                    <a:pt x="223635" y="1462100"/>
                    <a:pt x="228715" y="1446860"/>
                  </a:cubicBezTo>
                  <a:cubicBezTo>
                    <a:pt x="235065" y="1430350"/>
                    <a:pt x="247765" y="1413840"/>
                    <a:pt x="271895" y="1402410"/>
                  </a:cubicBezTo>
                  <a:cubicBezTo>
                    <a:pt x="318885" y="1378280"/>
                    <a:pt x="426835" y="1388440"/>
                    <a:pt x="527165" y="1371930"/>
                  </a:cubicBezTo>
                  <a:cubicBezTo>
                    <a:pt x="675755" y="1349070"/>
                    <a:pt x="938645" y="1270330"/>
                    <a:pt x="1073265" y="1262710"/>
                  </a:cubicBezTo>
                  <a:cubicBezTo>
                    <a:pt x="1152005" y="1258900"/>
                    <a:pt x="1230745" y="1261440"/>
                    <a:pt x="1262495" y="1281760"/>
                  </a:cubicBezTo>
                  <a:cubicBezTo>
                    <a:pt x="1277735" y="1291920"/>
                    <a:pt x="1284085" y="1305890"/>
                    <a:pt x="1286625" y="1321130"/>
                  </a:cubicBezTo>
                  <a:cubicBezTo>
                    <a:pt x="1289165" y="1337640"/>
                    <a:pt x="1285355" y="1360500"/>
                    <a:pt x="1268845" y="1378280"/>
                  </a:cubicBezTo>
                  <a:cubicBezTo>
                    <a:pt x="1239635" y="1411300"/>
                    <a:pt x="1158355" y="1427810"/>
                    <a:pt x="1068185" y="1459560"/>
                  </a:cubicBezTo>
                  <a:cubicBezTo>
                    <a:pt x="886575" y="1525600"/>
                    <a:pt x="407785" y="1686890"/>
                    <a:pt x="245225" y="1721180"/>
                  </a:cubicBezTo>
                  <a:cubicBezTo>
                    <a:pt x="179185" y="1736420"/>
                    <a:pt x="137275" y="1747850"/>
                    <a:pt x="104255" y="1738960"/>
                  </a:cubicBezTo>
                  <a:cubicBezTo>
                    <a:pt x="82665" y="1732610"/>
                    <a:pt x="63615" y="1717370"/>
                    <a:pt x="55995" y="1703400"/>
                  </a:cubicBezTo>
                  <a:cubicBezTo>
                    <a:pt x="48375" y="1689430"/>
                    <a:pt x="49645" y="1670380"/>
                    <a:pt x="52185" y="1657680"/>
                  </a:cubicBezTo>
                  <a:cubicBezTo>
                    <a:pt x="54725" y="1646250"/>
                    <a:pt x="57265" y="1638630"/>
                    <a:pt x="67425" y="1629740"/>
                  </a:cubicBezTo>
                  <a:cubicBezTo>
                    <a:pt x="83935" y="1614500"/>
                    <a:pt x="111875" y="1604340"/>
                    <a:pt x="162675" y="1589100"/>
                  </a:cubicBezTo>
                  <a:cubicBezTo>
                    <a:pt x="323965" y="1537030"/>
                    <a:pt x="1059295" y="1387170"/>
                    <a:pt x="1216775" y="1368120"/>
                  </a:cubicBezTo>
                  <a:cubicBezTo>
                    <a:pt x="1261225" y="1363040"/>
                    <a:pt x="1272655" y="1357960"/>
                    <a:pt x="1303135" y="1365580"/>
                  </a:cubicBezTo>
                  <a:cubicBezTo>
                    <a:pt x="1337425" y="1373200"/>
                    <a:pt x="1399655" y="1394790"/>
                    <a:pt x="1411085" y="1422730"/>
                  </a:cubicBezTo>
                  <a:cubicBezTo>
                    <a:pt x="1422515" y="1451940"/>
                    <a:pt x="1412355" y="1500200"/>
                    <a:pt x="1372985" y="1537030"/>
                  </a:cubicBezTo>
                  <a:cubicBezTo>
                    <a:pt x="1244715" y="1657680"/>
                    <a:pt x="265545" y="1862150"/>
                    <a:pt x="134735" y="1864690"/>
                  </a:cubicBezTo>
                  <a:cubicBezTo>
                    <a:pt x="110605" y="1864690"/>
                    <a:pt x="102985" y="1862150"/>
                    <a:pt x="90285" y="1854530"/>
                  </a:cubicBezTo>
                  <a:cubicBezTo>
                    <a:pt x="78855" y="1846910"/>
                    <a:pt x="67425" y="1831670"/>
                    <a:pt x="64885" y="1817700"/>
                  </a:cubicBezTo>
                  <a:cubicBezTo>
                    <a:pt x="61075" y="1801190"/>
                    <a:pt x="67425" y="1773250"/>
                    <a:pt x="77585" y="1759280"/>
                  </a:cubicBezTo>
                  <a:cubicBezTo>
                    <a:pt x="86475" y="1747850"/>
                    <a:pt x="94095" y="1745310"/>
                    <a:pt x="116955" y="1737690"/>
                  </a:cubicBezTo>
                  <a:cubicBezTo>
                    <a:pt x="217285" y="1708480"/>
                    <a:pt x="774815" y="1685620"/>
                    <a:pt x="962775" y="1662760"/>
                  </a:cubicBezTo>
                  <a:cubicBezTo>
                    <a:pt x="1056755" y="1651330"/>
                    <a:pt x="1108825" y="1636090"/>
                    <a:pt x="1172325" y="1632280"/>
                  </a:cubicBezTo>
                  <a:cubicBezTo>
                    <a:pt x="1226935" y="1628470"/>
                    <a:pt x="1292975" y="1620850"/>
                    <a:pt x="1322185" y="1634820"/>
                  </a:cubicBezTo>
                  <a:cubicBezTo>
                    <a:pt x="1338695" y="1642440"/>
                    <a:pt x="1348855" y="1653870"/>
                    <a:pt x="1353935" y="1667840"/>
                  </a:cubicBezTo>
                  <a:cubicBezTo>
                    <a:pt x="1360285" y="1684350"/>
                    <a:pt x="1359015" y="1712290"/>
                    <a:pt x="1350125" y="1727530"/>
                  </a:cubicBezTo>
                  <a:cubicBezTo>
                    <a:pt x="1339965" y="1742770"/>
                    <a:pt x="1322185" y="1750390"/>
                    <a:pt x="1296785" y="1758010"/>
                  </a:cubicBezTo>
                  <a:cubicBezTo>
                    <a:pt x="1243445" y="1773250"/>
                    <a:pt x="1138035" y="1759280"/>
                    <a:pt x="1030085" y="1770710"/>
                  </a:cubicBezTo>
                  <a:cubicBezTo>
                    <a:pt x="864985" y="1785950"/>
                    <a:pt x="558915" y="1848180"/>
                    <a:pt x="407785" y="1865960"/>
                  </a:cubicBezTo>
                  <a:cubicBezTo>
                    <a:pt x="321425" y="1877390"/>
                    <a:pt x="240145" y="1892630"/>
                    <a:pt x="202045" y="1885010"/>
                  </a:cubicBezTo>
                  <a:cubicBezTo>
                    <a:pt x="188075" y="1882470"/>
                    <a:pt x="181725" y="1878660"/>
                    <a:pt x="172835" y="1871040"/>
                  </a:cubicBezTo>
                  <a:cubicBezTo>
                    <a:pt x="163945" y="1862150"/>
                    <a:pt x="152515" y="1844370"/>
                    <a:pt x="149975" y="1829130"/>
                  </a:cubicBezTo>
                  <a:cubicBezTo>
                    <a:pt x="147435" y="1813890"/>
                    <a:pt x="152515" y="1794840"/>
                    <a:pt x="160135" y="1782140"/>
                  </a:cubicBezTo>
                  <a:cubicBezTo>
                    <a:pt x="165215" y="1771980"/>
                    <a:pt x="170295" y="1766900"/>
                    <a:pt x="182995" y="1760550"/>
                  </a:cubicBezTo>
                  <a:cubicBezTo>
                    <a:pt x="212205" y="1742770"/>
                    <a:pt x="274435" y="1727530"/>
                    <a:pt x="340475" y="1711020"/>
                  </a:cubicBezTo>
                  <a:cubicBezTo>
                    <a:pt x="447155" y="1685620"/>
                    <a:pt x="637655" y="1652600"/>
                    <a:pt x="769735" y="1637360"/>
                  </a:cubicBezTo>
                  <a:cubicBezTo>
                    <a:pt x="881495" y="1625930"/>
                    <a:pt x="1027545" y="1606880"/>
                    <a:pt x="1082155" y="1622120"/>
                  </a:cubicBezTo>
                  <a:cubicBezTo>
                    <a:pt x="1103745" y="162847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6765" y="1693240"/>
                    <a:pt x="1135495" y="1704670"/>
                    <a:pt x="1130415" y="1714830"/>
                  </a:cubicBezTo>
                  <a:cubicBezTo>
                    <a:pt x="1125335" y="1728800"/>
                    <a:pt x="1116445" y="1741500"/>
                    <a:pt x="1097395" y="1752930"/>
                  </a:cubicBezTo>
                  <a:cubicBezTo>
                    <a:pt x="1054215" y="1779600"/>
                    <a:pt x="923405" y="1802460"/>
                    <a:pt x="835775" y="1822780"/>
                  </a:cubicBezTo>
                  <a:cubicBezTo>
                    <a:pt x="751955" y="1840560"/>
                    <a:pt x="666865" y="1846910"/>
                    <a:pt x="585585" y="1867230"/>
                  </a:cubicBezTo>
                  <a:cubicBezTo>
                    <a:pt x="506845" y="1887550"/>
                    <a:pt x="430645" y="1923110"/>
                    <a:pt x="358255" y="1943430"/>
                  </a:cubicBezTo>
                  <a:cubicBezTo>
                    <a:pt x="294755" y="1961210"/>
                    <a:pt x="217285" y="1981530"/>
                    <a:pt x="175375" y="1982800"/>
                  </a:cubicBezTo>
                  <a:cubicBezTo>
                    <a:pt x="155055" y="1984070"/>
                    <a:pt x="141085" y="1982800"/>
                    <a:pt x="128385" y="1975180"/>
                  </a:cubicBezTo>
                  <a:cubicBezTo>
                    <a:pt x="115685" y="1967560"/>
                    <a:pt x="101715" y="1953590"/>
                    <a:pt x="97905" y="1938350"/>
                  </a:cubicBezTo>
                  <a:cubicBezTo>
                    <a:pt x="92825" y="1920570"/>
                    <a:pt x="97905" y="1891360"/>
                    <a:pt x="108065" y="1876120"/>
                  </a:cubicBezTo>
                  <a:cubicBezTo>
                    <a:pt x="116955" y="1863420"/>
                    <a:pt x="125845" y="1859610"/>
                    <a:pt x="148705" y="1850720"/>
                  </a:cubicBezTo>
                  <a:cubicBezTo>
                    <a:pt x="236335" y="1813890"/>
                    <a:pt x="647815" y="1723720"/>
                    <a:pt x="824345" y="1690700"/>
                  </a:cubicBezTo>
                  <a:cubicBezTo>
                    <a:pt x="938645" y="1669110"/>
                    <a:pt x="1052945" y="1643710"/>
                    <a:pt x="1106285" y="1651330"/>
                  </a:cubicBezTo>
                  <a:cubicBezTo>
                    <a:pt x="1129145" y="1653870"/>
                    <a:pt x="1140575" y="1661490"/>
                    <a:pt x="1152005" y="1671650"/>
                  </a:cubicBezTo>
                  <a:cubicBezTo>
                    <a:pt x="1162165" y="1683080"/>
                    <a:pt x="1171055" y="1702130"/>
                    <a:pt x="1172325" y="1718640"/>
                  </a:cubicBezTo>
                  <a:cubicBezTo>
                    <a:pt x="1172325" y="1733880"/>
                    <a:pt x="1165975" y="1752930"/>
                    <a:pt x="1157085" y="1765630"/>
                  </a:cubicBezTo>
                  <a:cubicBezTo>
                    <a:pt x="1148195" y="1777060"/>
                    <a:pt x="1141845" y="1780870"/>
                    <a:pt x="1121525" y="1792300"/>
                  </a:cubicBezTo>
                  <a:cubicBezTo>
                    <a:pt x="1037705" y="1838020"/>
                    <a:pt x="497955" y="2025980"/>
                    <a:pt x="414135" y="2038680"/>
                  </a:cubicBezTo>
                  <a:cubicBezTo>
                    <a:pt x="396355" y="2041220"/>
                    <a:pt x="392545" y="2041220"/>
                    <a:pt x="382385" y="2038680"/>
                  </a:cubicBezTo>
                  <a:cubicBezTo>
                    <a:pt x="368415" y="2033600"/>
                    <a:pt x="350635" y="2023440"/>
                    <a:pt x="343015" y="2010740"/>
                  </a:cubicBezTo>
                  <a:cubicBezTo>
                    <a:pt x="334125" y="1994230"/>
                    <a:pt x="330315" y="1965020"/>
                    <a:pt x="337935" y="1948510"/>
                  </a:cubicBezTo>
                  <a:cubicBezTo>
                    <a:pt x="345555" y="1929460"/>
                    <a:pt x="362065" y="1916760"/>
                    <a:pt x="391275" y="1902790"/>
                  </a:cubicBezTo>
                  <a:cubicBezTo>
                    <a:pt x="459855" y="1871040"/>
                    <a:pt x="657975" y="1848180"/>
                    <a:pt x="774815" y="1832940"/>
                  </a:cubicBezTo>
                  <a:cubicBezTo>
                    <a:pt x="873875" y="1820240"/>
                    <a:pt x="958965" y="1811350"/>
                    <a:pt x="1047865" y="1812620"/>
                  </a:cubicBezTo>
                  <a:cubicBezTo>
                    <a:pt x="1132955" y="1813890"/>
                    <a:pt x="1249795" y="1812620"/>
                    <a:pt x="1300595" y="1841830"/>
                  </a:cubicBezTo>
                  <a:cubicBezTo>
                    <a:pt x="1331075" y="1858340"/>
                    <a:pt x="1352665" y="1887550"/>
                    <a:pt x="1356475" y="1912950"/>
                  </a:cubicBezTo>
                  <a:cubicBezTo>
                    <a:pt x="1360285" y="1940890"/>
                    <a:pt x="1346315" y="1977720"/>
                    <a:pt x="1322185" y="2001850"/>
                  </a:cubicBezTo>
                  <a:cubicBezTo>
                    <a:pt x="1285355" y="2037410"/>
                    <a:pt x="1202805" y="2051380"/>
                    <a:pt x="1121525" y="2071700"/>
                  </a:cubicBezTo>
                  <a:cubicBezTo>
                    <a:pt x="1007225" y="2102180"/>
                    <a:pt x="793865" y="2135200"/>
                    <a:pt x="697345" y="2146630"/>
                  </a:cubicBezTo>
                  <a:cubicBezTo>
                    <a:pt x="646545" y="2152980"/>
                    <a:pt x="622415" y="2154250"/>
                    <a:pt x="583045" y="2152980"/>
                  </a:cubicBezTo>
                  <a:cubicBezTo>
                    <a:pt x="537325" y="2152980"/>
                    <a:pt x="470015" y="2151710"/>
                    <a:pt x="440805" y="2142820"/>
                  </a:cubicBezTo>
                  <a:cubicBezTo>
                    <a:pt x="426835" y="2139010"/>
                    <a:pt x="419215" y="2137740"/>
                    <a:pt x="411595" y="2128850"/>
                  </a:cubicBezTo>
                  <a:cubicBezTo>
                    <a:pt x="400165" y="2117420"/>
                    <a:pt x="387465" y="2088210"/>
                    <a:pt x="387465" y="2070430"/>
                  </a:cubicBezTo>
                  <a:cubicBezTo>
                    <a:pt x="388735" y="2055190"/>
                    <a:pt x="400165" y="2037410"/>
                    <a:pt x="409055" y="2028520"/>
                  </a:cubicBezTo>
                  <a:cubicBezTo>
                    <a:pt x="416675" y="2019630"/>
                    <a:pt x="421755" y="2018360"/>
                    <a:pt x="438265" y="2012010"/>
                  </a:cubicBezTo>
                  <a:cubicBezTo>
                    <a:pt x="505575" y="1986610"/>
                    <a:pt x="847205" y="1911680"/>
                    <a:pt x="989445" y="1883740"/>
                  </a:cubicBezTo>
                  <a:cubicBezTo>
                    <a:pt x="1078345" y="1865960"/>
                    <a:pt x="1141845" y="1851990"/>
                    <a:pt x="1206615" y="1849450"/>
                  </a:cubicBezTo>
                  <a:cubicBezTo>
                    <a:pt x="1258685" y="1848180"/>
                    <a:pt x="1318375" y="1851990"/>
                    <a:pt x="1348855" y="1864690"/>
                  </a:cubicBezTo>
                  <a:cubicBezTo>
                    <a:pt x="1367905" y="1872310"/>
                    <a:pt x="1380605" y="1879930"/>
                    <a:pt x="1386955" y="1893900"/>
                  </a:cubicBezTo>
                  <a:cubicBezTo>
                    <a:pt x="1395845" y="1910410"/>
                    <a:pt x="1399655" y="1939620"/>
                    <a:pt x="1390765" y="1957400"/>
                  </a:cubicBezTo>
                  <a:cubicBezTo>
                    <a:pt x="1380605" y="1978990"/>
                    <a:pt x="1357745" y="1991690"/>
                    <a:pt x="1318375" y="2008200"/>
                  </a:cubicBezTo>
                  <a:cubicBezTo>
                    <a:pt x="1206615" y="2053920"/>
                    <a:pt x="753225" y="2111070"/>
                    <a:pt x="616065" y="2127580"/>
                  </a:cubicBezTo>
                  <a:cubicBezTo>
                    <a:pt x="558915" y="2135200"/>
                    <a:pt x="524625" y="2140280"/>
                    <a:pt x="494145" y="2136470"/>
                  </a:cubicBezTo>
                  <a:cubicBezTo>
                    <a:pt x="475095" y="2133930"/>
                    <a:pt x="459855" y="2131390"/>
                    <a:pt x="448425" y="2121230"/>
                  </a:cubicBezTo>
                  <a:cubicBezTo>
                    <a:pt x="435725" y="2108530"/>
                    <a:pt x="423025" y="2081860"/>
                    <a:pt x="424295" y="2064080"/>
                  </a:cubicBezTo>
                  <a:cubicBezTo>
                    <a:pt x="425565" y="2043760"/>
                    <a:pt x="435725" y="2024710"/>
                    <a:pt x="458585" y="2006930"/>
                  </a:cubicBezTo>
                  <a:cubicBezTo>
                    <a:pt x="510655" y="1965020"/>
                    <a:pt x="682105" y="1923110"/>
                    <a:pt x="791325" y="1892630"/>
                  </a:cubicBezTo>
                  <a:cubicBezTo>
                    <a:pt x="894195" y="1863420"/>
                    <a:pt x="995795" y="1836750"/>
                    <a:pt x="1096125" y="1826590"/>
                  </a:cubicBezTo>
                  <a:cubicBezTo>
                    <a:pt x="1191375" y="1817700"/>
                    <a:pt x="1315835" y="1812620"/>
                    <a:pt x="1376795" y="1831670"/>
                  </a:cubicBezTo>
                  <a:cubicBezTo>
                    <a:pt x="1409815" y="1841830"/>
                    <a:pt x="1437755" y="1857070"/>
                    <a:pt x="1446645" y="1879930"/>
                  </a:cubicBezTo>
                  <a:cubicBezTo>
                    <a:pt x="1458075" y="1904060"/>
                    <a:pt x="1449185" y="1951050"/>
                    <a:pt x="1431405" y="1976450"/>
                  </a:cubicBezTo>
                  <a:cubicBezTo>
                    <a:pt x="1412355" y="2003120"/>
                    <a:pt x="1372985" y="2013280"/>
                    <a:pt x="1331075" y="2034870"/>
                  </a:cubicBezTo>
                  <a:cubicBezTo>
                    <a:pt x="1263765" y="2067890"/>
                    <a:pt x="1168515" y="2105990"/>
                    <a:pt x="1060565" y="2146630"/>
                  </a:cubicBezTo>
                  <a:cubicBezTo>
                    <a:pt x="905625" y="2206320"/>
                    <a:pt x="600825" y="2316810"/>
                    <a:pt x="489065" y="2351100"/>
                  </a:cubicBezTo>
                  <a:cubicBezTo>
                    <a:pt x="443345" y="2363800"/>
                    <a:pt x="425565" y="2371420"/>
                    <a:pt x="391275" y="2373960"/>
                  </a:cubicBezTo>
                  <a:cubicBezTo>
                    <a:pt x="353175" y="2377770"/>
                    <a:pt x="302375" y="2379040"/>
                    <a:pt x="271895" y="2368880"/>
                  </a:cubicBezTo>
                  <a:cubicBezTo>
                    <a:pt x="249035" y="2359990"/>
                    <a:pt x="228715" y="2344750"/>
                    <a:pt x="218555" y="2330780"/>
                  </a:cubicBezTo>
                  <a:cubicBezTo>
                    <a:pt x="212205" y="2320620"/>
                    <a:pt x="210935" y="2310460"/>
                    <a:pt x="210935" y="2299030"/>
                  </a:cubicBezTo>
                  <a:cubicBezTo>
                    <a:pt x="212205" y="2285060"/>
                    <a:pt x="217285" y="2267280"/>
                    <a:pt x="229985" y="2253310"/>
                  </a:cubicBezTo>
                  <a:cubicBezTo>
                    <a:pt x="251575" y="2230450"/>
                    <a:pt x="293485" y="2215210"/>
                    <a:pt x="349365" y="2197430"/>
                  </a:cubicBezTo>
                  <a:cubicBezTo>
                    <a:pt x="467475" y="2159330"/>
                    <a:pt x="768465" y="2117420"/>
                    <a:pt x="918325" y="2094560"/>
                  </a:cubicBezTo>
                  <a:cubicBezTo>
                    <a:pt x="1014845" y="2079320"/>
                    <a:pt x="1085965" y="2065350"/>
                    <a:pt x="1159625" y="2062810"/>
                  </a:cubicBezTo>
                  <a:cubicBezTo>
                    <a:pt x="1221855" y="2061540"/>
                    <a:pt x="1294245" y="2060270"/>
                    <a:pt x="1331075" y="2076780"/>
                  </a:cubicBezTo>
                  <a:cubicBezTo>
                    <a:pt x="1352665" y="2085670"/>
                    <a:pt x="1369175" y="2100910"/>
                    <a:pt x="1375525" y="2117420"/>
                  </a:cubicBezTo>
                  <a:cubicBezTo>
                    <a:pt x="1381875" y="2130120"/>
                    <a:pt x="1380605" y="2149170"/>
                    <a:pt x="1375525" y="2161870"/>
                  </a:cubicBezTo>
                  <a:cubicBezTo>
                    <a:pt x="1370445" y="2175840"/>
                    <a:pt x="1356475" y="2188540"/>
                    <a:pt x="1345045" y="2196160"/>
                  </a:cubicBezTo>
                  <a:cubicBezTo>
                    <a:pt x="1333615" y="2203780"/>
                    <a:pt x="1327265" y="2202510"/>
                    <a:pt x="1305675" y="2207590"/>
                  </a:cubicBezTo>
                  <a:cubicBezTo>
                    <a:pt x="1212965" y="2231720"/>
                    <a:pt x="782435" y="2326970"/>
                    <a:pt x="563995" y="2368880"/>
                  </a:cubicBezTo>
                  <a:cubicBezTo>
                    <a:pt x="392545" y="2403170"/>
                    <a:pt x="175375" y="2453970"/>
                    <a:pt x="101715" y="2450160"/>
                  </a:cubicBezTo>
                  <a:cubicBezTo>
                    <a:pt x="7758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72505" y="2314270"/>
                    <a:pt x="72505" y="2315540"/>
                  </a:cubicBezTo>
                  <a:cubicBezTo>
                    <a:pt x="73775" y="2315540"/>
                    <a:pt x="49645" y="2333320"/>
                    <a:pt x="50915" y="2335860"/>
                  </a:cubicBezTo>
                  <a:cubicBezTo>
                    <a:pt x="55995" y="2344750"/>
                    <a:pt x="185535" y="2288870"/>
                    <a:pt x="275705" y="2266010"/>
                  </a:cubicBezTo>
                  <a:cubicBezTo>
                    <a:pt x="409055" y="2232990"/>
                    <a:pt x="641465" y="2194890"/>
                    <a:pt x="776085" y="2174570"/>
                  </a:cubicBezTo>
                  <a:cubicBezTo>
                    <a:pt x="864985" y="2160600"/>
                    <a:pt x="950075" y="2140280"/>
                    <a:pt x="999605" y="2146630"/>
                  </a:cubicBezTo>
                  <a:cubicBezTo>
                    <a:pt x="1025005" y="2149170"/>
                    <a:pt x="1045325" y="2158060"/>
                    <a:pt x="1056755" y="2169490"/>
                  </a:cubicBezTo>
                  <a:cubicBezTo>
                    <a:pt x="1065645" y="2177110"/>
                    <a:pt x="1069455" y="2186000"/>
                    <a:pt x="1070725" y="2197430"/>
                  </a:cubicBezTo>
                  <a:cubicBezTo>
                    <a:pt x="1073265" y="2211400"/>
                    <a:pt x="1071995" y="2231720"/>
                    <a:pt x="1064375" y="2244420"/>
                  </a:cubicBezTo>
                  <a:cubicBezTo>
                    <a:pt x="1058025" y="2257120"/>
                    <a:pt x="1042785" y="2267280"/>
                    <a:pt x="1028815" y="2274900"/>
                  </a:cubicBezTo>
                  <a:cubicBezTo>
                    <a:pt x="1012305" y="2282520"/>
                    <a:pt x="1002145" y="2282520"/>
                    <a:pt x="972935" y="2287600"/>
                  </a:cubicBezTo>
                  <a:cubicBezTo>
                    <a:pt x="864985" y="2305380"/>
                    <a:pt x="377305" y="2362530"/>
                    <a:pt x="218555" y="2372690"/>
                  </a:cubicBezTo>
                  <a:cubicBezTo>
                    <a:pt x="146165" y="2377770"/>
                    <a:pt x="94095" y="2382850"/>
                    <a:pt x="58535" y="2375230"/>
                  </a:cubicBezTo>
                  <a:cubicBezTo>
                    <a:pt x="40755" y="2371420"/>
                    <a:pt x="28055" y="2365070"/>
                    <a:pt x="17895" y="2356180"/>
                  </a:cubicBezTo>
                  <a:cubicBezTo>
                    <a:pt x="10275" y="2348560"/>
                    <a:pt x="5195" y="2338400"/>
                    <a:pt x="2655" y="2329510"/>
                  </a:cubicBezTo>
                  <a:cubicBezTo>
                    <a:pt x="115" y="2319350"/>
                    <a:pt x="-1155" y="2309190"/>
                    <a:pt x="1385" y="2297760"/>
                  </a:cubicBezTo>
                  <a:cubicBezTo>
                    <a:pt x="5195" y="2285060"/>
                    <a:pt x="10275" y="2272360"/>
                    <a:pt x="26785" y="2259660"/>
                  </a:cubicBezTo>
                  <a:cubicBezTo>
                    <a:pt x="61075" y="2231720"/>
                    <a:pt x="156325" y="2202510"/>
                    <a:pt x="241415" y="2175840"/>
                  </a:cubicBezTo>
                  <a:cubicBezTo>
                    <a:pt x="354445" y="2141550"/>
                    <a:pt x="509385" y="2109800"/>
                    <a:pt x="650355" y="2084400"/>
                  </a:cubicBezTo>
                  <a:cubicBezTo>
                    <a:pt x="797675" y="2057730"/>
                    <a:pt x="976745" y="2028520"/>
                    <a:pt x="1107555" y="2020900"/>
                  </a:cubicBezTo>
                  <a:cubicBezTo>
                    <a:pt x="1205345" y="2015820"/>
                    <a:pt x="1299325" y="2012010"/>
                    <a:pt x="1364095" y="2027250"/>
                  </a:cubicBezTo>
                  <a:cubicBezTo>
                    <a:pt x="1407275" y="2036140"/>
                    <a:pt x="1447915" y="2048840"/>
                    <a:pt x="1465695" y="2072970"/>
                  </a:cubicBezTo>
                  <a:cubicBezTo>
                    <a:pt x="1480935" y="2093290"/>
                    <a:pt x="1486015" y="2133930"/>
                    <a:pt x="1473315" y="2155520"/>
                  </a:cubicBezTo>
                  <a:cubicBezTo>
                    <a:pt x="1459345" y="2179650"/>
                    <a:pt x="1407275" y="2192350"/>
                    <a:pt x="1372985" y="2199970"/>
                  </a:cubicBezTo>
                  <a:cubicBezTo>
                    <a:pt x="1339965" y="2208860"/>
                    <a:pt x="1322185" y="2205050"/>
                    <a:pt x="1270115" y="2205050"/>
                  </a:cubicBezTo>
                  <a:cubicBezTo>
                    <a:pt x="1105015" y="2206320"/>
                    <a:pt x="343015" y="2197430"/>
                    <a:pt x="226175" y="2174570"/>
                  </a:cubicBezTo>
                  <a:cubicBezTo>
                    <a:pt x="20204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3945" y="2084400"/>
                    <a:pt x="174105" y="2072970"/>
                  </a:cubicBezTo>
                  <a:cubicBezTo>
                    <a:pt x="184265" y="2059000"/>
                    <a:pt x="198235" y="2051380"/>
                    <a:pt x="227445" y="2045030"/>
                  </a:cubicBezTo>
                  <a:cubicBezTo>
                    <a:pt x="322695" y="2022170"/>
                    <a:pt x="684645" y="2047570"/>
                    <a:pt x="875145" y="2055190"/>
                  </a:cubicBezTo>
                  <a:cubicBezTo>
                    <a:pt x="1025005" y="2060270"/>
                    <a:pt x="1167245" y="2059000"/>
                    <a:pt x="1275195" y="2076780"/>
                  </a:cubicBezTo>
                  <a:cubicBezTo>
                    <a:pt x="1351395" y="2089480"/>
                    <a:pt x="1435215" y="2111070"/>
                    <a:pt x="1466965" y="2131390"/>
                  </a:cubicBezTo>
                  <a:cubicBezTo>
                    <a:pt x="1478395" y="2139010"/>
                    <a:pt x="1483475" y="2145360"/>
                    <a:pt x="1487285" y="2156790"/>
                  </a:cubicBezTo>
                  <a:cubicBezTo>
                    <a:pt x="1493635" y="2169490"/>
                    <a:pt x="1494905" y="219108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5535" y="2248230"/>
                    <a:pt x="1432675" y="2255850"/>
                  </a:cubicBezTo>
                  <a:cubicBezTo>
                    <a:pt x="1351395" y="2279980"/>
                    <a:pt x="1042785" y="2300300"/>
                    <a:pt x="877685" y="2325700"/>
                  </a:cubicBezTo>
                  <a:cubicBezTo>
                    <a:pt x="741795" y="2347290"/>
                    <a:pt x="577965" y="2398090"/>
                    <a:pt x="511925" y="2395550"/>
                  </a:cubicBezTo>
                  <a:cubicBezTo>
                    <a:pt x="486525" y="2394280"/>
                    <a:pt x="473825" y="2390470"/>
                    <a:pt x="461125" y="2381580"/>
                  </a:cubicBezTo>
                  <a:cubicBezTo>
                    <a:pt x="44715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61125" y="2259660"/>
                    <a:pt x="480175" y="2252040"/>
                  </a:cubicBezTo>
                  <a:cubicBezTo>
                    <a:pt x="510655" y="2239340"/>
                    <a:pt x="556375" y="2241880"/>
                    <a:pt x="616065" y="2239340"/>
                  </a:cubicBezTo>
                  <a:cubicBezTo>
                    <a:pt x="729095" y="2234260"/>
                    <a:pt x="1014845" y="2227910"/>
                    <a:pt x="1108825" y="2244420"/>
                  </a:cubicBezTo>
                  <a:cubicBezTo>
                    <a:pt x="1149465" y="2250770"/>
                    <a:pt x="1173595" y="2252040"/>
                    <a:pt x="1191375" y="2272360"/>
                  </a:cubicBezTo>
                  <a:cubicBezTo>
                    <a:pt x="1211695" y="2295220"/>
                    <a:pt x="1229475" y="2358720"/>
                    <a:pt x="1215505" y="2385390"/>
                  </a:cubicBezTo>
                  <a:cubicBezTo>
                    <a:pt x="1201535" y="2413330"/>
                    <a:pt x="1152005" y="2426030"/>
                    <a:pt x="1108825" y="2437460"/>
                  </a:cubicBezTo>
                  <a:cubicBezTo>
                    <a:pt x="1049135" y="2453970"/>
                    <a:pt x="983095" y="2443810"/>
                    <a:pt x="889115" y="2456510"/>
                  </a:cubicBezTo>
                  <a:cubicBezTo>
                    <a:pt x="712585" y="2480640"/>
                    <a:pt x="245225" y="2625420"/>
                    <a:pt x="143625" y="2596210"/>
                  </a:cubicBezTo>
                  <a:cubicBezTo>
                    <a:pt x="111875" y="2587320"/>
                    <a:pt x="97905" y="2567000"/>
                    <a:pt x="90285" y="2547950"/>
                  </a:cubicBezTo>
                  <a:cubicBezTo>
                    <a:pt x="83935" y="2527630"/>
                    <a:pt x="87745" y="2493340"/>
                    <a:pt x="100445" y="2476830"/>
                  </a:cubicBezTo>
                  <a:cubicBezTo>
                    <a:pt x="113145" y="2459050"/>
                    <a:pt x="146165" y="2445080"/>
                    <a:pt x="163945" y="2443810"/>
                  </a:cubicBezTo>
                  <a:cubicBezTo>
                    <a:pt x="177915" y="2443810"/>
                    <a:pt x="180455" y="2457780"/>
                    <a:pt x="200775" y="2462860"/>
                  </a:cubicBezTo>
                  <a:cubicBezTo>
                    <a:pt x="285865" y="2481910"/>
                    <a:pt x="736715" y="2451430"/>
                    <a:pt x="882765" y="2460320"/>
                  </a:cubicBezTo>
                  <a:cubicBezTo>
                    <a:pt x="950075" y="2464130"/>
                    <a:pt x="986905" y="2469210"/>
                    <a:pt x="1032625" y="2478100"/>
                  </a:cubicBezTo>
                  <a:cubicBezTo>
                    <a:pt x="1071995" y="2486990"/>
                    <a:pt x="1108825" y="2493340"/>
                    <a:pt x="1141845" y="2508580"/>
                  </a:cubicBezTo>
                  <a:cubicBezTo>
                    <a:pt x="1173595" y="2525090"/>
                    <a:pt x="1214235" y="2544140"/>
                    <a:pt x="1229475" y="2570810"/>
                  </a:cubicBezTo>
                  <a:cubicBezTo>
                    <a:pt x="1244715" y="2596210"/>
                    <a:pt x="1252335" y="2633040"/>
                    <a:pt x="1242175" y="2659710"/>
                  </a:cubicBezTo>
                  <a:cubicBezTo>
                    <a:pt x="1229475" y="2691460"/>
                    <a:pt x="1191375" y="2723210"/>
                    <a:pt x="1144385" y="2739720"/>
                  </a:cubicBezTo>
                  <a:cubicBezTo>
                    <a:pt x="1066915" y="2767660"/>
                    <a:pt x="859905" y="2768930"/>
                    <a:pt x="795135" y="2744800"/>
                  </a:cubicBezTo>
                  <a:cubicBezTo>
                    <a:pt x="764655" y="2733370"/>
                    <a:pt x="745605" y="2714320"/>
                    <a:pt x="737985" y="2694000"/>
                  </a:cubicBezTo>
                  <a:cubicBezTo>
                    <a:pt x="730365" y="2672410"/>
                    <a:pt x="737985" y="2635580"/>
                    <a:pt x="746875" y="2617800"/>
                  </a:cubicBezTo>
                  <a:cubicBezTo>
                    <a:pt x="753225" y="2605100"/>
                    <a:pt x="764655" y="2598750"/>
                    <a:pt x="776085" y="2591130"/>
                  </a:cubicBezTo>
                  <a:cubicBezTo>
                    <a:pt x="792595" y="2582240"/>
                    <a:pt x="809105" y="2579700"/>
                    <a:pt x="838315" y="2575890"/>
                  </a:cubicBezTo>
                  <a:cubicBezTo>
                    <a:pt x="911975" y="2564460"/>
                    <a:pt x="1150735" y="2580970"/>
                    <a:pt x="1228205" y="2559380"/>
                  </a:cubicBezTo>
                  <a:cubicBezTo>
                    <a:pt x="1263765" y="2549220"/>
                    <a:pt x="1301865" y="2525090"/>
                    <a:pt x="1299325" y="2517470"/>
                  </a:cubicBezTo>
                  <a:cubicBezTo>
                    <a:pt x="1296785" y="2504770"/>
                    <a:pt x="1171055" y="2518740"/>
                    <a:pt x="1085965" y="2527630"/>
                  </a:cubicBezTo>
                  <a:cubicBezTo>
                    <a:pt x="958965" y="2542870"/>
                    <a:pt x="718935" y="2601290"/>
                    <a:pt x="614795" y="2607640"/>
                  </a:cubicBezTo>
                  <a:cubicBezTo>
                    <a:pt x="562725" y="2611450"/>
                    <a:pt x="519545" y="2622880"/>
                    <a:pt x="497955" y="2605100"/>
                  </a:cubicBezTo>
                  <a:cubicBezTo>
                    <a:pt x="478905" y="2588590"/>
                    <a:pt x="464935" y="2533980"/>
                    <a:pt x="482715" y="2513660"/>
                  </a:cubicBezTo>
                  <a:cubicBezTo>
                    <a:pt x="517005" y="2473020"/>
                    <a:pt x="741795" y="2522550"/>
                    <a:pt x="848475" y="2507310"/>
                  </a:cubicBezTo>
                  <a:cubicBezTo>
                    <a:pt x="933565" y="2495880"/>
                    <a:pt x="1016115" y="2456510"/>
                    <a:pt x="1075805" y="2446350"/>
                  </a:cubicBezTo>
                  <a:cubicBezTo>
                    <a:pt x="1113905" y="2440000"/>
                    <a:pt x="1140575" y="2433650"/>
                    <a:pt x="1169785" y="2440000"/>
                  </a:cubicBezTo>
                  <a:cubicBezTo>
                    <a:pt x="1198995" y="2445080"/>
                    <a:pt x="1234555" y="2456510"/>
                    <a:pt x="1253605" y="2480640"/>
                  </a:cubicBezTo>
                  <a:cubicBezTo>
                    <a:pt x="1276465" y="2511120"/>
                    <a:pt x="1291705" y="2573350"/>
                    <a:pt x="1284085" y="2621610"/>
                  </a:cubicBezTo>
                  <a:cubicBezTo>
                    <a:pt x="1273925" y="2682570"/>
                    <a:pt x="1195185" y="2813380"/>
                    <a:pt x="1167245" y="2810840"/>
                  </a:cubicBezTo>
                  <a:cubicBezTo>
                    <a:pt x="1146925" y="2808300"/>
                    <a:pt x="1117715" y="2695270"/>
                    <a:pt x="1125335" y="2690190"/>
                  </a:cubicBezTo>
                  <a:cubicBezTo>
                    <a:pt x="1129145" y="2686380"/>
                    <a:pt x="1149465" y="2704160"/>
                    <a:pt x="1158355" y="2714320"/>
                  </a:cubicBezTo>
                  <a:cubicBezTo>
                    <a:pt x="1167245" y="2724480"/>
                    <a:pt x="1174865" y="2737180"/>
                    <a:pt x="1176135" y="2752420"/>
                  </a:cubicBezTo>
                  <a:cubicBezTo>
                    <a:pt x="1178675" y="2770200"/>
                    <a:pt x="1176135" y="2796870"/>
                    <a:pt x="1167245" y="2813380"/>
                  </a:cubicBezTo>
                  <a:cubicBezTo>
                    <a:pt x="1157085" y="2829890"/>
                    <a:pt x="1135495" y="2845130"/>
                    <a:pt x="1118985" y="2852750"/>
                  </a:cubicBezTo>
                  <a:cubicBezTo>
                    <a:pt x="1106285" y="2857830"/>
                    <a:pt x="1096125" y="2859100"/>
                    <a:pt x="1078345" y="2855290"/>
                  </a:cubicBezTo>
                  <a:cubicBezTo>
                    <a:pt x="1036435" y="2847670"/>
                    <a:pt x="967855" y="2785440"/>
                    <a:pt x="884035" y="2763850"/>
                  </a:cubicBezTo>
                  <a:cubicBezTo>
                    <a:pt x="748145" y="2727020"/>
                    <a:pt x="370955" y="2782900"/>
                    <a:pt x="325235" y="2719400"/>
                  </a:cubicBezTo>
                  <a:cubicBezTo>
                    <a:pt x="303645" y="2690190"/>
                    <a:pt x="323965" y="2616530"/>
                    <a:pt x="354445" y="2600020"/>
                  </a:cubicBezTo>
                  <a:cubicBezTo>
                    <a:pt x="407785" y="2572080"/>
                    <a:pt x="577965" y="2704160"/>
                    <a:pt x="703695" y="2730830"/>
                  </a:cubicBezTo>
                  <a:cubicBezTo>
                    <a:pt x="843395" y="2761310"/>
                    <a:pt x="1077075" y="2837510"/>
                    <a:pt x="1155815" y="2762580"/>
                  </a:cubicBezTo>
                  <a:cubicBezTo>
                    <a:pt x="1245985" y="2674950"/>
                    <a:pt x="1154545" y="2343480"/>
                    <a:pt x="1136765" y="2151710"/>
                  </a:cubicBezTo>
                  <a:cubicBezTo>
                    <a:pt x="1120255" y="1981530"/>
                    <a:pt x="1080885" y="1830400"/>
                    <a:pt x="1061835" y="1670380"/>
                  </a:cubicBezTo>
                  <a:cubicBezTo>
                    <a:pt x="1042785" y="1511630"/>
                    <a:pt x="1007225" y="1281760"/>
                    <a:pt x="1019925" y="1194130"/>
                  </a:cubicBezTo>
                  <a:cubicBezTo>
                    <a:pt x="1025005" y="1158570"/>
                    <a:pt x="1032625" y="1138250"/>
                    <a:pt x="1047865" y="1123010"/>
                  </a:cubicBezTo>
                  <a:cubicBezTo>
                    <a:pt x="1060565" y="1110310"/>
                    <a:pt x="1083425" y="1103960"/>
                    <a:pt x="1101205" y="1103960"/>
                  </a:cubicBezTo>
                  <a:cubicBezTo>
                    <a:pt x="1120255" y="1103960"/>
                    <a:pt x="1143115" y="1114120"/>
                    <a:pt x="1155815" y="1124280"/>
                  </a:cubicBezTo>
                  <a:cubicBezTo>
                    <a:pt x="1165975" y="1133170"/>
                    <a:pt x="1169785" y="1139520"/>
                    <a:pt x="1177405" y="1157300"/>
                  </a:cubicBezTo>
                  <a:cubicBezTo>
                    <a:pt x="1198995" y="1206830"/>
                    <a:pt x="1228205" y="1352880"/>
                    <a:pt x="1245985" y="1469720"/>
                  </a:cubicBezTo>
                  <a:cubicBezTo>
                    <a:pt x="1268845" y="1613230"/>
                    <a:pt x="1280275" y="1792300"/>
                    <a:pt x="1291705" y="1958670"/>
                  </a:cubicBezTo>
                  <a:cubicBezTo>
                    <a:pt x="1303135" y="2131390"/>
                    <a:pt x="1318375" y="2370150"/>
                    <a:pt x="1313295" y="2486990"/>
                  </a:cubicBezTo>
                  <a:cubicBezTo>
                    <a:pt x="1312025" y="2545410"/>
                    <a:pt x="1320915" y="2601290"/>
                    <a:pt x="1298055" y="2619070"/>
                  </a:cubicBezTo>
                  <a:cubicBezTo>
                    <a:pt x="1277735" y="2634310"/>
                    <a:pt x="1205345" y="2621610"/>
                    <a:pt x="1191375" y="2602560"/>
                  </a:cubicBezTo>
                  <a:cubicBezTo>
                    <a:pt x="1179945" y="2584780"/>
                    <a:pt x="1207885" y="2551760"/>
                    <a:pt x="1212965" y="2513660"/>
                  </a:cubicBezTo>
                  <a:cubicBezTo>
                    <a:pt x="1220585" y="2447620"/>
                    <a:pt x="1220585" y="2346020"/>
                    <a:pt x="1212965" y="2243150"/>
                  </a:cubicBezTo>
                  <a:cubicBezTo>
                    <a:pt x="1201535" y="2105990"/>
                    <a:pt x="1171055" y="1914220"/>
                    <a:pt x="1136765" y="1760550"/>
                  </a:cubicBezTo>
                  <a:cubicBezTo>
                    <a:pt x="1102475" y="1614500"/>
                    <a:pt x="1054215" y="1502740"/>
                    <a:pt x="1011035" y="1340180"/>
                  </a:cubicBezTo>
                  <a:cubicBezTo>
                    <a:pt x="951345" y="1119200"/>
                    <a:pt x="811645" y="662000"/>
                    <a:pt x="826885" y="555320"/>
                  </a:cubicBezTo>
                  <a:cubicBezTo>
                    <a:pt x="830695" y="527380"/>
                    <a:pt x="842125" y="515950"/>
                    <a:pt x="856095" y="503250"/>
                  </a:cubicBezTo>
                  <a:cubicBezTo>
                    <a:pt x="871335" y="491820"/>
                    <a:pt x="895465" y="482930"/>
                    <a:pt x="913245" y="484200"/>
                  </a:cubicBezTo>
                  <a:cubicBezTo>
                    <a:pt x="932295" y="484200"/>
                    <a:pt x="956425" y="495630"/>
                    <a:pt x="969125" y="507060"/>
                  </a:cubicBezTo>
                  <a:cubicBezTo>
                    <a:pt x="980555" y="515950"/>
                    <a:pt x="986905" y="528650"/>
                    <a:pt x="991985" y="541350"/>
                  </a:cubicBezTo>
                  <a:cubicBezTo>
                    <a:pt x="995795" y="554050"/>
                    <a:pt x="997065" y="565480"/>
                    <a:pt x="994525" y="581990"/>
                  </a:cubicBezTo>
                  <a:cubicBezTo>
                    <a:pt x="990715" y="613740"/>
                    <a:pt x="966585" y="682320"/>
                    <a:pt x="951345" y="710260"/>
                  </a:cubicBezTo>
                  <a:cubicBezTo>
                    <a:pt x="942455" y="724230"/>
                    <a:pt x="936105" y="733120"/>
                    <a:pt x="924675" y="740740"/>
                  </a:cubicBezTo>
                  <a:cubicBezTo>
                    <a:pt x="909435" y="749630"/>
                    <a:pt x="884035" y="755980"/>
                    <a:pt x="866255" y="755980"/>
                  </a:cubicBezTo>
                  <a:cubicBezTo>
                    <a:pt x="852285" y="754710"/>
                    <a:pt x="839585" y="748360"/>
                    <a:pt x="828155" y="742010"/>
                  </a:cubicBezTo>
                  <a:cubicBezTo>
                    <a:pt x="817995" y="734390"/>
                    <a:pt x="810375" y="730580"/>
                    <a:pt x="801485" y="711530"/>
                  </a:cubicBezTo>
                  <a:cubicBezTo>
                    <a:pt x="764655" y="637870"/>
                    <a:pt x="687185" y="167970"/>
                    <a:pt x="689725" y="84150"/>
                  </a:cubicBezTo>
                  <a:cubicBezTo>
                    <a:pt x="689725" y="63830"/>
                    <a:pt x="693535" y="56210"/>
                    <a:pt x="698615" y="44780"/>
                  </a:cubicBezTo>
                  <a:cubicBezTo>
                    <a:pt x="704965" y="33350"/>
                    <a:pt x="715125" y="21920"/>
                    <a:pt x="726555" y="15570"/>
                  </a:cubicBezTo>
                  <a:cubicBezTo>
                    <a:pt x="736715" y="7950"/>
                    <a:pt x="750685" y="2870"/>
                    <a:pt x="763385" y="330"/>
                  </a:cubicBezTo>
                  <a:cubicBezTo>
                    <a:pt x="776085" y="-940"/>
                    <a:pt x="791325" y="1600"/>
                    <a:pt x="804025" y="5410"/>
                  </a:cubicBezTo>
                  <a:cubicBezTo>
                    <a:pt x="815455" y="10490"/>
                    <a:pt x="828155" y="19380"/>
                    <a:pt x="837045" y="28270"/>
                  </a:cubicBezTo>
                  <a:cubicBezTo>
                    <a:pt x="845935" y="38430"/>
                    <a:pt x="851015" y="46050"/>
                    <a:pt x="856095" y="63830"/>
                  </a:cubicBezTo>
                  <a:cubicBezTo>
                    <a:pt x="868795" y="115900"/>
                    <a:pt x="862445" y="305130"/>
                    <a:pt x="856095" y="378790"/>
                  </a:cubicBezTo>
                  <a:cubicBezTo>
                    <a:pt x="852285" y="420700"/>
                    <a:pt x="847205" y="475310"/>
                    <a:pt x="839585" y="475310"/>
                  </a:cubicBezTo>
                  <a:cubicBezTo>
                    <a:pt x="831965" y="476580"/>
                    <a:pt x="807835" y="383870"/>
                    <a:pt x="811645" y="381330"/>
                  </a:cubicBezTo>
                  <a:cubicBezTo>
                    <a:pt x="814185" y="38006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0695" y="495630"/>
                    <a:pt x="819265" y="508330"/>
                  </a:cubicBezTo>
                  <a:cubicBezTo>
                    <a:pt x="810375" y="518490"/>
                    <a:pt x="797675" y="524840"/>
                    <a:pt x="784975" y="528650"/>
                  </a:cubicBezTo>
                  <a:cubicBezTo>
                    <a:pt x="772275" y="532460"/>
                    <a:pt x="757035" y="533730"/>
                    <a:pt x="744335" y="531190"/>
                  </a:cubicBezTo>
                  <a:cubicBezTo>
                    <a:pt x="731635" y="528650"/>
                    <a:pt x="717665" y="526110"/>
                    <a:pt x="707505" y="514680"/>
                  </a:cubicBezTo>
                  <a:cubicBezTo>
                    <a:pt x="689725" y="496900"/>
                    <a:pt x="673215" y="458800"/>
                    <a:pt x="665595" y="420700"/>
                  </a:cubicBezTo>
                  <a:cubicBezTo>
                    <a:pt x="655435" y="364820"/>
                    <a:pt x="660515" y="246710"/>
                    <a:pt x="675755" y="208610"/>
                  </a:cubicBezTo>
                  <a:cubicBezTo>
                    <a:pt x="682105" y="192100"/>
                    <a:pt x="692265" y="185750"/>
                    <a:pt x="702425" y="179400"/>
                  </a:cubicBezTo>
                  <a:cubicBezTo>
                    <a:pt x="712585" y="171780"/>
                    <a:pt x="726555" y="166700"/>
                    <a:pt x="739255" y="165430"/>
                  </a:cubicBezTo>
                  <a:cubicBezTo>
                    <a:pt x="751955" y="162890"/>
                    <a:pt x="767195" y="165430"/>
                    <a:pt x="778625" y="169240"/>
                  </a:cubicBezTo>
                  <a:cubicBezTo>
                    <a:pt x="791325" y="174320"/>
                    <a:pt x="804025" y="181940"/>
                    <a:pt x="811645" y="192100"/>
                  </a:cubicBezTo>
                  <a:cubicBezTo>
                    <a:pt x="823075" y="206070"/>
                    <a:pt x="829425" y="221310"/>
                    <a:pt x="833235" y="247980"/>
                  </a:cubicBezTo>
                  <a:cubicBezTo>
                    <a:pt x="840855" y="302590"/>
                    <a:pt x="814185" y="452450"/>
                    <a:pt x="819265" y="508330"/>
                  </a:cubicBezTo>
                  <a:cubicBezTo>
                    <a:pt x="820535" y="535000"/>
                    <a:pt x="831965" y="550240"/>
                    <a:pt x="830695" y="566750"/>
                  </a:cubicBezTo>
                  <a:cubicBezTo>
                    <a:pt x="828155" y="580720"/>
                    <a:pt x="823075" y="593420"/>
                    <a:pt x="814185" y="603580"/>
                  </a:cubicBezTo>
                  <a:cubicBezTo>
                    <a:pt x="802755" y="617550"/>
                    <a:pt x="782435" y="631520"/>
                    <a:pt x="763385" y="635330"/>
                  </a:cubicBezTo>
                  <a:cubicBezTo>
                    <a:pt x="745605" y="639140"/>
                    <a:pt x="720205" y="634060"/>
                    <a:pt x="704965" y="626440"/>
                  </a:cubicBezTo>
                  <a:cubicBezTo>
                    <a:pt x="692265" y="620090"/>
                    <a:pt x="683375" y="609930"/>
                    <a:pt x="675755" y="597230"/>
                  </a:cubicBezTo>
                  <a:cubicBezTo>
                    <a:pt x="666865" y="581990"/>
                    <a:pt x="660515" y="562940"/>
                    <a:pt x="655435" y="537540"/>
                  </a:cubicBezTo>
                  <a:cubicBezTo>
                    <a:pt x="646545" y="494360"/>
                    <a:pt x="649085" y="416890"/>
                    <a:pt x="641465" y="357200"/>
                  </a:cubicBezTo>
                  <a:cubicBezTo>
                    <a:pt x="633845" y="298780"/>
                    <a:pt x="602095" y="222580"/>
                    <a:pt x="608445" y="183210"/>
                  </a:cubicBezTo>
                  <a:cubicBezTo>
                    <a:pt x="612255" y="160350"/>
                    <a:pt x="624955" y="143840"/>
                    <a:pt x="636385" y="132410"/>
                  </a:cubicBezTo>
                  <a:cubicBezTo>
                    <a:pt x="646545" y="122250"/>
                    <a:pt x="657975" y="117170"/>
                    <a:pt x="671945" y="114630"/>
                  </a:cubicBezTo>
                  <a:cubicBezTo>
                    <a:pt x="687185" y="112090"/>
                    <a:pt x="713855" y="114630"/>
                    <a:pt x="729095" y="122250"/>
                  </a:cubicBezTo>
                  <a:cubicBezTo>
                    <a:pt x="740525" y="128600"/>
                    <a:pt x="750685" y="136220"/>
                    <a:pt x="757035" y="148920"/>
                  </a:cubicBezTo>
                  <a:cubicBezTo>
                    <a:pt x="765925" y="162890"/>
                    <a:pt x="768465" y="176860"/>
                    <a:pt x="771005" y="204800"/>
                  </a:cubicBezTo>
                  <a:cubicBezTo>
                    <a:pt x="778625" y="293700"/>
                    <a:pt x="771005" y="670890"/>
                    <a:pt x="744335" y="753440"/>
                  </a:cubicBezTo>
                  <a:cubicBezTo>
                    <a:pt x="735445" y="778840"/>
                    <a:pt x="726555" y="790270"/>
                    <a:pt x="713855" y="800430"/>
                  </a:cubicBezTo>
                  <a:cubicBezTo>
                    <a:pt x="703695" y="809320"/>
                    <a:pt x="692265" y="814400"/>
                    <a:pt x="678295" y="815670"/>
                  </a:cubicBezTo>
                  <a:cubicBezTo>
                    <a:pt x="659245" y="815670"/>
                    <a:pt x="623685" y="804240"/>
                    <a:pt x="608445" y="791540"/>
                  </a:cubicBezTo>
                  <a:cubicBezTo>
                    <a:pt x="597015" y="782650"/>
                    <a:pt x="594475" y="773760"/>
                    <a:pt x="589395" y="758520"/>
                  </a:cubicBezTo>
                  <a:cubicBezTo>
                    <a:pt x="579235" y="728040"/>
                    <a:pt x="580505" y="672160"/>
                    <a:pt x="569075" y="613740"/>
                  </a:cubicBezTo>
                  <a:cubicBezTo>
                    <a:pt x="551295" y="521030"/>
                    <a:pt x="477635" y="327990"/>
                    <a:pt x="481445" y="263220"/>
                  </a:cubicBezTo>
                  <a:cubicBezTo>
                    <a:pt x="482715" y="237820"/>
                    <a:pt x="489065" y="225120"/>
                    <a:pt x="500495" y="212420"/>
                  </a:cubicBezTo>
                  <a:cubicBezTo>
                    <a:pt x="511925" y="198450"/>
                    <a:pt x="532245" y="188290"/>
                    <a:pt x="550025" y="185750"/>
                  </a:cubicBezTo>
                  <a:cubicBezTo>
                    <a:pt x="566535" y="184480"/>
                    <a:pt x="589395" y="189560"/>
                    <a:pt x="603365" y="198450"/>
                  </a:cubicBezTo>
                  <a:cubicBezTo>
                    <a:pt x="617335" y="208610"/>
                    <a:pt x="635115" y="244170"/>
                    <a:pt x="635115" y="24417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sp>
        <p:nvSpPr>
          <p:cNvPr id="175" name="Freeform 175"/>
          <p:cNvSpPr/>
          <p:nvPr/>
        </p:nvSpPr>
        <p:spPr>
          <a:xfrm>
            <a:off x="2364387" y="2290052"/>
            <a:ext cx="168656" cy="168656"/>
          </a:xfrm>
          <a:custGeom>
            <a:avLst/>
            <a:gdLst/>
            <a:ahLst/>
            <a:cxnLst/>
            <a:rect l="l" t="t" r="r" b="b"/>
            <a:pathLst>
              <a:path w="168656" h="168656">
                <a:moveTo>
                  <a:pt x="0" y="0"/>
                </a:moveTo>
                <a:lnTo>
                  <a:pt x="168656" y="0"/>
                </a:lnTo>
                <a:lnTo>
                  <a:pt x="168656" y="168656"/>
                </a:lnTo>
                <a:lnTo>
                  <a:pt x="0" y="16865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alphaModFix amt="60000"/>
            </a:blip>
            <a:stretch>
              <a:fillRect/>
            </a:stretch>
          </a:blipFill>
        </p:spPr>
      </p:sp>
      <p:sp>
        <p:nvSpPr>
          <p:cNvPr id="176" name="Freeform 176"/>
          <p:cNvSpPr/>
          <p:nvPr/>
        </p:nvSpPr>
        <p:spPr>
          <a:xfrm>
            <a:off x="5407950" y="5542481"/>
            <a:ext cx="414442" cy="414442"/>
          </a:xfrm>
          <a:custGeom>
            <a:avLst/>
            <a:gdLst/>
            <a:ahLst/>
            <a:cxnLst/>
            <a:rect l="l" t="t" r="r" b="b"/>
            <a:pathLst>
              <a:path w="414442" h="414442">
                <a:moveTo>
                  <a:pt x="0" y="0"/>
                </a:moveTo>
                <a:lnTo>
                  <a:pt x="414443" y="0"/>
                </a:lnTo>
                <a:lnTo>
                  <a:pt x="414443" y="414443"/>
                </a:lnTo>
                <a:lnTo>
                  <a:pt x="0" y="41444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67000"/>
            </a:blip>
            <a:stretch>
              <a:fillRect/>
            </a:stretch>
          </a:blipFill>
        </p:spPr>
      </p:sp>
      <p:grpSp>
        <p:nvGrpSpPr>
          <p:cNvPr id="177" name="Group 177"/>
          <p:cNvGrpSpPr/>
          <p:nvPr/>
        </p:nvGrpSpPr>
        <p:grpSpPr>
          <a:xfrm>
            <a:off x="5581892" y="5643987"/>
            <a:ext cx="38891" cy="38737"/>
            <a:chOff x="0" y="0"/>
            <a:chExt cx="642620" cy="640080"/>
          </a:xfrm>
        </p:grpSpPr>
        <p:sp>
          <p:nvSpPr>
            <p:cNvPr id="178" name="Freeform 178"/>
            <p:cNvSpPr/>
            <p:nvPr/>
          </p:nvSpPr>
          <p:spPr>
            <a:xfrm>
              <a:off x="50016" y="50608"/>
              <a:ext cx="540769" cy="539371"/>
            </a:xfrm>
            <a:custGeom>
              <a:avLst/>
              <a:gdLst/>
              <a:ahLst/>
              <a:cxnLst/>
              <a:rect l="l" t="t" r="r" b="b"/>
              <a:pathLst>
                <a:path w="540769" h="539371">
                  <a:moveTo>
                    <a:pt x="28724" y="407862"/>
                  </a:moveTo>
                  <a:cubicBezTo>
                    <a:pt x="262404" y="208472"/>
                    <a:pt x="369084" y="39562"/>
                    <a:pt x="430044" y="10352"/>
                  </a:cubicBezTo>
                  <a:cubicBezTo>
                    <a:pt x="456714" y="-2348"/>
                    <a:pt x="480844" y="192"/>
                    <a:pt x="498624" y="6542"/>
                  </a:cubicBezTo>
                  <a:cubicBezTo>
                    <a:pt x="512594" y="11622"/>
                    <a:pt x="525294" y="25592"/>
                    <a:pt x="531644" y="38292"/>
                  </a:cubicBezTo>
                  <a:cubicBezTo>
                    <a:pt x="539264" y="50992"/>
                    <a:pt x="541804" y="70042"/>
                    <a:pt x="539264" y="84012"/>
                  </a:cubicBezTo>
                  <a:cubicBezTo>
                    <a:pt x="537994" y="99252"/>
                    <a:pt x="529104" y="115762"/>
                    <a:pt x="517674" y="125922"/>
                  </a:cubicBezTo>
                  <a:cubicBezTo>
                    <a:pt x="507514" y="136082"/>
                    <a:pt x="491004" y="144972"/>
                    <a:pt x="475764" y="144972"/>
                  </a:cubicBezTo>
                  <a:cubicBezTo>
                    <a:pt x="456714" y="146242"/>
                    <a:pt x="426234" y="133542"/>
                    <a:pt x="412264" y="119572"/>
                  </a:cubicBezTo>
                  <a:cubicBezTo>
                    <a:pt x="400834" y="109412"/>
                    <a:pt x="394484" y="92902"/>
                    <a:pt x="394484" y="76392"/>
                  </a:cubicBezTo>
                  <a:cubicBezTo>
                    <a:pt x="395754" y="57342"/>
                    <a:pt x="409724" y="26862"/>
                    <a:pt x="423694" y="14162"/>
                  </a:cubicBezTo>
                  <a:cubicBezTo>
                    <a:pt x="435124" y="4002"/>
                    <a:pt x="451634" y="-1078"/>
                    <a:pt x="468144" y="192"/>
                  </a:cubicBezTo>
                  <a:cubicBezTo>
                    <a:pt x="485924" y="1462"/>
                    <a:pt x="516404" y="16702"/>
                    <a:pt x="527834" y="31942"/>
                  </a:cubicBezTo>
                  <a:cubicBezTo>
                    <a:pt x="537994" y="43372"/>
                    <a:pt x="541804" y="61152"/>
                    <a:pt x="540534" y="76392"/>
                  </a:cubicBezTo>
                  <a:cubicBezTo>
                    <a:pt x="539264" y="91632"/>
                    <a:pt x="535454" y="100522"/>
                    <a:pt x="524024" y="119572"/>
                  </a:cubicBezTo>
                  <a:cubicBezTo>
                    <a:pt x="491004" y="172912"/>
                    <a:pt x="358924" y="316422"/>
                    <a:pt x="282724" y="388812"/>
                  </a:cubicBezTo>
                  <a:cubicBezTo>
                    <a:pt x="225574" y="444692"/>
                    <a:pt x="164614" y="504382"/>
                    <a:pt x="118894" y="525972"/>
                  </a:cubicBezTo>
                  <a:cubicBezTo>
                    <a:pt x="93494" y="537402"/>
                    <a:pt x="70634" y="542482"/>
                    <a:pt x="51584" y="537402"/>
                  </a:cubicBezTo>
                  <a:cubicBezTo>
                    <a:pt x="35074" y="533592"/>
                    <a:pt x="18564" y="518352"/>
                    <a:pt x="9674" y="504382"/>
                  </a:cubicBezTo>
                  <a:cubicBezTo>
                    <a:pt x="2054" y="490412"/>
                    <a:pt x="-1756" y="468822"/>
                    <a:pt x="784" y="452312"/>
                  </a:cubicBezTo>
                  <a:cubicBezTo>
                    <a:pt x="4594" y="435802"/>
                    <a:pt x="28724" y="407862"/>
                    <a:pt x="28724" y="407862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79" name="Group 179"/>
          <p:cNvGrpSpPr/>
          <p:nvPr/>
        </p:nvGrpSpPr>
        <p:grpSpPr>
          <a:xfrm>
            <a:off x="5610560" y="5628615"/>
            <a:ext cx="18446" cy="59259"/>
            <a:chOff x="0" y="0"/>
            <a:chExt cx="304800" cy="979170"/>
          </a:xfrm>
        </p:grpSpPr>
        <p:sp>
          <p:nvSpPr>
            <p:cNvPr id="180" name="Freeform 180"/>
            <p:cNvSpPr/>
            <p:nvPr/>
          </p:nvSpPr>
          <p:spPr>
            <a:xfrm>
              <a:off x="38215" y="50567"/>
              <a:ext cx="225577" cy="876851"/>
            </a:xfrm>
            <a:custGeom>
              <a:avLst/>
              <a:gdLst/>
              <a:ahLst/>
              <a:cxnLst/>
              <a:rect l="l" t="t" r="r" b="b"/>
              <a:pathLst>
                <a:path w="225577" h="876851">
                  <a:moveTo>
                    <a:pt x="166255" y="87863"/>
                  </a:moveTo>
                  <a:cubicBezTo>
                    <a:pt x="181495" y="773663"/>
                    <a:pt x="187845" y="766043"/>
                    <a:pt x="190385" y="768583"/>
                  </a:cubicBezTo>
                  <a:cubicBezTo>
                    <a:pt x="195465" y="771123"/>
                    <a:pt x="198005" y="792713"/>
                    <a:pt x="195465" y="805413"/>
                  </a:cubicBezTo>
                  <a:cubicBezTo>
                    <a:pt x="194195" y="821923"/>
                    <a:pt x="184035" y="843513"/>
                    <a:pt x="171335" y="856213"/>
                  </a:cubicBezTo>
                  <a:cubicBezTo>
                    <a:pt x="158635" y="867643"/>
                    <a:pt x="135775" y="875263"/>
                    <a:pt x="120535" y="876533"/>
                  </a:cubicBezTo>
                  <a:cubicBezTo>
                    <a:pt x="106565" y="877803"/>
                    <a:pt x="95135" y="875263"/>
                    <a:pt x="83705" y="868913"/>
                  </a:cubicBezTo>
                  <a:cubicBezTo>
                    <a:pt x="69735" y="861293"/>
                    <a:pt x="54495" y="853673"/>
                    <a:pt x="45605" y="828273"/>
                  </a:cubicBezTo>
                  <a:cubicBezTo>
                    <a:pt x="8775" y="735563"/>
                    <a:pt x="37985" y="180573"/>
                    <a:pt x="58305" y="76433"/>
                  </a:cubicBezTo>
                  <a:cubicBezTo>
                    <a:pt x="63385" y="4849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4043"/>
                    <a:pt x="180225" y="14203"/>
                  </a:cubicBezTo>
                  <a:cubicBezTo>
                    <a:pt x="195465" y="24363"/>
                    <a:pt x="205625" y="39603"/>
                    <a:pt x="211975" y="59923"/>
                  </a:cubicBezTo>
                  <a:cubicBezTo>
                    <a:pt x="219595" y="89133"/>
                    <a:pt x="223405" y="145013"/>
                    <a:pt x="210705" y="174223"/>
                  </a:cubicBezTo>
                  <a:cubicBezTo>
                    <a:pt x="200545" y="197083"/>
                    <a:pt x="177685" y="218673"/>
                    <a:pt x="157365" y="225023"/>
                  </a:cubicBezTo>
                  <a:cubicBezTo>
                    <a:pt x="135775" y="230103"/>
                    <a:pt x="101485" y="219943"/>
                    <a:pt x="84975" y="208513"/>
                  </a:cubicBezTo>
                  <a:cubicBezTo>
                    <a:pt x="71005" y="198353"/>
                    <a:pt x="62115" y="180573"/>
                    <a:pt x="58305" y="165333"/>
                  </a:cubicBezTo>
                  <a:cubicBezTo>
                    <a:pt x="55765" y="150093"/>
                    <a:pt x="55765" y="129773"/>
                    <a:pt x="64655" y="115803"/>
                  </a:cubicBezTo>
                  <a:cubicBezTo>
                    <a:pt x="74815" y="98023"/>
                    <a:pt x="101485" y="73893"/>
                    <a:pt x="123075" y="70083"/>
                  </a:cubicBezTo>
                  <a:cubicBezTo>
                    <a:pt x="144665" y="67543"/>
                    <a:pt x="177685" y="80243"/>
                    <a:pt x="192925" y="94213"/>
                  </a:cubicBezTo>
                  <a:cubicBezTo>
                    <a:pt x="205625" y="105643"/>
                    <a:pt x="211975" y="124693"/>
                    <a:pt x="214515" y="139933"/>
                  </a:cubicBezTo>
                  <a:cubicBezTo>
                    <a:pt x="215785" y="155173"/>
                    <a:pt x="213245" y="175493"/>
                    <a:pt x="203085" y="189463"/>
                  </a:cubicBezTo>
                  <a:cubicBezTo>
                    <a:pt x="191655" y="205973"/>
                    <a:pt x="162445" y="226293"/>
                    <a:pt x="139585" y="227563"/>
                  </a:cubicBezTo>
                  <a:cubicBezTo>
                    <a:pt x="117995" y="228833"/>
                    <a:pt x="86245" y="211053"/>
                    <a:pt x="73545" y="195813"/>
                  </a:cubicBezTo>
                  <a:cubicBezTo>
                    <a:pt x="62115" y="183113"/>
                    <a:pt x="59575" y="166603"/>
                    <a:pt x="57035" y="148823"/>
                  </a:cubicBezTo>
                  <a:cubicBezTo>
                    <a:pt x="53225" y="127233"/>
                    <a:pt x="53225" y="98023"/>
                    <a:pt x="58305" y="76433"/>
                  </a:cubicBezTo>
                  <a:cubicBezTo>
                    <a:pt x="62115" y="57383"/>
                    <a:pt x="65925" y="38333"/>
                    <a:pt x="78625" y="25633"/>
                  </a:cubicBezTo>
                  <a:cubicBezTo>
                    <a:pt x="90055" y="12933"/>
                    <a:pt x="110375" y="2773"/>
                    <a:pt x="126885" y="233"/>
                  </a:cubicBezTo>
                  <a:cubicBezTo>
                    <a:pt x="144665" y="-1037"/>
                    <a:pt x="166255" y="2773"/>
                    <a:pt x="180225" y="14203"/>
                  </a:cubicBezTo>
                  <a:cubicBezTo>
                    <a:pt x="196735" y="26903"/>
                    <a:pt x="205625" y="43413"/>
                    <a:pt x="213245" y="78973"/>
                  </a:cubicBezTo>
                  <a:cubicBezTo>
                    <a:pt x="238645" y="188193"/>
                    <a:pt x="220865" y="705083"/>
                    <a:pt x="195465" y="805413"/>
                  </a:cubicBezTo>
                  <a:cubicBezTo>
                    <a:pt x="189115" y="833353"/>
                    <a:pt x="184035" y="843513"/>
                    <a:pt x="171335" y="856213"/>
                  </a:cubicBezTo>
                  <a:cubicBezTo>
                    <a:pt x="158635" y="867643"/>
                    <a:pt x="137045" y="876533"/>
                    <a:pt x="120535" y="876533"/>
                  </a:cubicBezTo>
                  <a:cubicBezTo>
                    <a:pt x="102755" y="877803"/>
                    <a:pt x="82435" y="871453"/>
                    <a:pt x="67195" y="858753"/>
                  </a:cubicBezTo>
                  <a:cubicBezTo>
                    <a:pt x="48145" y="842243"/>
                    <a:pt x="34175" y="819383"/>
                    <a:pt x="24015" y="776203"/>
                  </a:cubicBezTo>
                  <a:cubicBezTo>
                    <a:pt x="-6465" y="660633"/>
                    <a:pt x="-5195" y="185653"/>
                    <a:pt x="12585" y="87863"/>
                  </a:cubicBezTo>
                  <a:cubicBezTo>
                    <a:pt x="17665" y="61193"/>
                    <a:pt x="18935" y="49763"/>
                    <a:pt x="31635" y="37063"/>
                  </a:cubicBezTo>
                  <a:cubicBezTo>
                    <a:pt x="45605" y="23093"/>
                    <a:pt x="78625" y="10393"/>
                    <a:pt x="97675" y="11663"/>
                  </a:cubicBezTo>
                  <a:cubicBezTo>
                    <a:pt x="115455" y="12933"/>
                    <a:pt x="134505" y="24363"/>
                    <a:pt x="145935" y="37063"/>
                  </a:cubicBezTo>
                  <a:cubicBezTo>
                    <a:pt x="157365" y="49763"/>
                    <a:pt x="166255" y="87863"/>
                    <a:pt x="166255" y="87863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181" name="Group 181"/>
          <p:cNvGrpSpPr/>
          <p:nvPr/>
        </p:nvGrpSpPr>
        <p:grpSpPr>
          <a:xfrm>
            <a:off x="5566980" y="5605787"/>
            <a:ext cx="96382" cy="183541"/>
            <a:chOff x="0" y="0"/>
            <a:chExt cx="1592580" cy="3032760"/>
          </a:xfrm>
        </p:grpSpPr>
        <p:sp>
          <p:nvSpPr>
            <p:cNvPr id="182" name="Freeform 182"/>
            <p:cNvSpPr/>
            <p:nvPr/>
          </p:nvSpPr>
          <p:spPr>
            <a:xfrm>
              <a:off x="49415" y="50470"/>
              <a:ext cx="1493591" cy="2933890"/>
            </a:xfrm>
            <a:custGeom>
              <a:avLst/>
              <a:gdLst/>
              <a:ahLst/>
              <a:cxnLst/>
              <a:rect l="l" t="t" r="r" b="b"/>
              <a:pathLst>
                <a:path w="1493591" h="2933890">
                  <a:moveTo>
                    <a:pt x="635115" y="244170"/>
                  </a:moveTo>
                  <a:cubicBezTo>
                    <a:pt x="746875" y="698830"/>
                    <a:pt x="751955" y="726770"/>
                    <a:pt x="744335" y="753440"/>
                  </a:cubicBezTo>
                  <a:cubicBezTo>
                    <a:pt x="739255" y="772490"/>
                    <a:pt x="729095" y="790270"/>
                    <a:pt x="713855" y="800430"/>
                  </a:cubicBezTo>
                  <a:cubicBezTo>
                    <a:pt x="696075" y="811860"/>
                    <a:pt x="661785" y="819480"/>
                    <a:pt x="640195" y="811860"/>
                  </a:cubicBezTo>
                  <a:cubicBezTo>
                    <a:pt x="619875" y="805510"/>
                    <a:pt x="600825" y="785190"/>
                    <a:pt x="589395" y="758520"/>
                  </a:cubicBezTo>
                  <a:cubicBezTo>
                    <a:pt x="570345" y="712800"/>
                    <a:pt x="584315" y="626440"/>
                    <a:pt x="585585" y="546430"/>
                  </a:cubicBezTo>
                  <a:cubicBezTo>
                    <a:pt x="588125" y="442290"/>
                    <a:pt x="590665" y="247980"/>
                    <a:pt x="608445" y="183210"/>
                  </a:cubicBezTo>
                  <a:cubicBezTo>
                    <a:pt x="616065" y="156540"/>
                    <a:pt x="622415" y="143840"/>
                    <a:pt x="636385" y="132410"/>
                  </a:cubicBezTo>
                  <a:cubicBezTo>
                    <a:pt x="650355" y="119710"/>
                    <a:pt x="674485" y="113360"/>
                    <a:pt x="690995" y="112090"/>
                  </a:cubicBezTo>
                  <a:cubicBezTo>
                    <a:pt x="704965" y="112090"/>
                    <a:pt x="717665" y="114630"/>
                    <a:pt x="729095" y="122250"/>
                  </a:cubicBezTo>
                  <a:cubicBezTo>
                    <a:pt x="743065" y="131140"/>
                    <a:pt x="755765" y="146380"/>
                    <a:pt x="765925" y="166700"/>
                  </a:cubicBezTo>
                  <a:cubicBezTo>
                    <a:pt x="782435" y="195910"/>
                    <a:pt x="791325" y="240360"/>
                    <a:pt x="801485" y="288620"/>
                  </a:cubicBezTo>
                  <a:cubicBezTo>
                    <a:pt x="815455" y="358470"/>
                    <a:pt x="831965" y="498170"/>
                    <a:pt x="830695" y="546430"/>
                  </a:cubicBezTo>
                  <a:cubicBezTo>
                    <a:pt x="830695" y="565480"/>
                    <a:pt x="830695" y="574370"/>
                    <a:pt x="824345" y="587070"/>
                  </a:cubicBezTo>
                  <a:cubicBezTo>
                    <a:pt x="816725" y="602310"/>
                    <a:pt x="800215" y="621360"/>
                    <a:pt x="782435" y="628980"/>
                  </a:cubicBezTo>
                  <a:cubicBezTo>
                    <a:pt x="765925" y="637870"/>
                    <a:pt x="741795" y="639140"/>
                    <a:pt x="724015" y="634060"/>
                  </a:cubicBezTo>
                  <a:cubicBezTo>
                    <a:pt x="706235" y="628980"/>
                    <a:pt x="687185" y="620090"/>
                    <a:pt x="675755" y="597230"/>
                  </a:cubicBezTo>
                  <a:cubicBezTo>
                    <a:pt x="647815" y="541350"/>
                    <a:pt x="655435" y="284810"/>
                    <a:pt x="668135" y="227660"/>
                  </a:cubicBezTo>
                  <a:cubicBezTo>
                    <a:pt x="673215" y="208610"/>
                    <a:pt x="677025" y="202260"/>
                    <a:pt x="687185" y="192100"/>
                  </a:cubicBezTo>
                  <a:cubicBezTo>
                    <a:pt x="699885" y="180670"/>
                    <a:pt x="722745" y="167970"/>
                    <a:pt x="739255" y="165430"/>
                  </a:cubicBezTo>
                  <a:cubicBezTo>
                    <a:pt x="753225" y="162890"/>
                    <a:pt x="765925" y="164160"/>
                    <a:pt x="778625" y="169240"/>
                  </a:cubicBezTo>
                  <a:cubicBezTo>
                    <a:pt x="795135" y="176860"/>
                    <a:pt x="812915" y="187020"/>
                    <a:pt x="823075" y="208610"/>
                  </a:cubicBezTo>
                  <a:cubicBezTo>
                    <a:pt x="843395" y="249250"/>
                    <a:pt x="843395" y="418160"/>
                    <a:pt x="833235" y="420700"/>
                  </a:cubicBezTo>
                  <a:cubicBezTo>
                    <a:pt x="829425" y="421970"/>
                    <a:pt x="810375" y="382600"/>
                    <a:pt x="811645" y="381330"/>
                  </a:cubicBezTo>
                  <a:cubicBezTo>
                    <a:pt x="812915" y="38133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1965" y="494360"/>
                    <a:pt x="819265" y="508330"/>
                  </a:cubicBezTo>
                  <a:cubicBezTo>
                    <a:pt x="806565" y="521030"/>
                    <a:pt x="783705" y="531190"/>
                    <a:pt x="764655" y="532460"/>
                  </a:cubicBezTo>
                  <a:cubicBezTo>
                    <a:pt x="745605" y="533730"/>
                    <a:pt x="720205" y="528650"/>
                    <a:pt x="707505" y="514680"/>
                  </a:cubicBezTo>
                  <a:cubicBezTo>
                    <a:pt x="689725" y="495630"/>
                    <a:pt x="687185" y="457530"/>
                    <a:pt x="682105" y="414350"/>
                  </a:cubicBezTo>
                  <a:cubicBezTo>
                    <a:pt x="673215" y="336880"/>
                    <a:pt x="677025" y="147650"/>
                    <a:pt x="689725" y="84150"/>
                  </a:cubicBezTo>
                  <a:cubicBezTo>
                    <a:pt x="694805" y="57480"/>
                    <a:pt x="698615" y="42240"/>
                    <a:pt x="711315" y="28270"/>
                  </a:cubicBezTo>
                  <a:cubicBezTo>
                    <a:pt x="722745" y="14300"/>
                    <a:pt x="745605" y="2870"/>
                    <a:pt x="763385" y="330"/>
                  </a:cubicBezTo>
                  <a:cubicBezTo>
                    <a:pt x="782435" y="-940"/>
                    <a:pt x="806565" y="4140"/>
                    <a:pt x="821805" y="15570"/>
                  </a:cubicBezTo>
                  <a:cubicBezTo>
                    <a:pt x="837045" y="25730"/>
                    <a:pt x="844665" y="37160"/>
                    <a:pt x="856095" y="63830"/>
                  </a:cubicBezTo>
                  <a:cubicBezTo>
                    <a:pt x="891655" y="152730"/>
                    <a:pt x="967855" y="576910"/>
                    <a:pt x="960235" y="670890"/>
                  </a:cubicBezTo>
                  <a:cubicBezTo>
                    <a:pt x="957695" y="700100"/>
                    <a:pt x="951345" y="712800"/>
                    <a:pt x="939915" y="726770"/>
                  </a:cubicBezTo>
                  <a:cubicBezTo>
                    <a:pt x="927215" y="740740"/>
                    <a:pt x="905625" y="752170"/>
                    <a:pt x="886575" y="754710"/>
                  </a:cubicBezTo>
                  <a:cubicBezTo>
                    <a:pt x="868795" y="757250"/>
                    <a:pt x="844665" y="752170"/>
                    <a:pt x="828155" y="742010"/>
                  </a:cubicBezTo>
                  <a:cubicBezTo>
                    <a:pt x="812915" y="730580"/>
                    <a:pt x="798945" y="714070"/>
                    <a:pt x="793865" y="692480"/>
                  </a:cubicBezTo>
                  <a:cubicBezTo>
                    <a:pt x="787515" y="662000"/>
                    <a:pt x="806565" y="606120"/>
                    <a:pt x="819265" y="573100"/>
                  </a:cubicBezTo>
                  <a:cubicBezTo>
                    <a:pt x="829425" y="545160"/>
                    <a:pt x="840855" y="517220"/>
                    <a:pt x="856095" y="503250"/>
                  </a:cubicBezTo>
                  <a:cubicBezTo>
                    <a:pt x="867525" y="493090"/>
                    <a:pt x="880225" y="488010"/>
                    <a:pt x="892925" y="485470"/>
                  </a:cubicBezTo>
                  <a:cubicBezTo>
                    <a:pt x="905625" y="482930"/>
                    <a:pt x="920865" y="482930"/>
                    <a:pt x="933565" y="486740"/>
                  </a:cubicBezTo>
                  <a:cubicBezTo>
                    <a:pt x="946265" y="490550"/>
                    <a:pt x="960235" y="498170"/>
                    <a:pt x="969125" y="507060"/>
                  </a:cubicBezTo>
                  <a:cubicBezTo>
                    <a:pt x="979285" y="515950"/>
                    <a:pt x="984365" y="524840"/>
                    <a:pt x="991985" y="541350"/>
                  </a:cubicBezTo>
                  <a:cubicBezTo>
                    <a:pt x="1008495" y="578180"/>
                    <a:pt x="1027545" y="650570"/>
                    <a:pt x="1044055" y="722960"/>
                  </a:cubicBezTo>
                  <a:cubicBezTo>
                    <a:pt x="1068185" y="829640"/>
                    <a:pt x="1078345" y="974420"/>
                    <a:pt x="1111365" y="1117930"/>
                  </a:cubicBezTo>
                  <a:cubicBezTo>
                    <a:pt x="1154545" y="1295730"/>
                    <a:pt x="1244715" y="1531950"/>
                    <a:pt x="1289165" y="1709750"/>
                  </a:cubicBezTo>
                  <a:cubicBezTo>
                    <a:pt x="1323455" y="1851990"/>
                    <a:pt x="1348855" y="1984070"/>
                    <a:pt x="1364095" y="2099640"/>
                  </a:cubicBezTo>
                  <a:cubicBezTo>
                    <a:pt x="1375525" y="2189810"/>
                    <a:pt x="1379335" y="2264740"/>
                    <a:pt x="1381875" y="2344750"/>
                  </a:cubicBezTo>
                  <a:cubicBezTo>
                    <a:pt x="1383145" y="2419680"/>
                    <a:pt x="1383145" y="2506040"/>
                    <a:pt x="1374255" y="2564460"/>
                  </a:cubicBezTo>
                  <a:cubicBezTo>
                    <a:pt x="1367905" y="2606370"/>
                    <a:pt x="1362825" y="2639390"/>
                    <a:pt x="1346315" y="2668600"/>
                  </a:cubicBezTo>
                  <a:cubicBezTo>
                    <a:pt x="1329805" y="2697810"/>
                    <a:pt x="1304405" y="2734640"/>
                    <a:pt x="1277735" y="2742260"/>
                  </a:cubicBezTo>
                  <a:cubicBezTo>
                    <a:pt x="1252335" y="2749880"/>
                    <a:pt x="1214235" y="2740990"/>
                    <a:pt x="1195185" y="2723210"/>
                  </a:cubicBezTo>
                  <a:cubicBezTo>
                    <a:pt x="1171055" y="2702890"/>
                    <a:pt x="1164705" y="2672410"/>
                    <a:pt x="1153275" y="2620340"/>
                  </a:cubicBezTo>
                  <a:cubicBezTo>
                    <a:pt x="1124065" y="2478100"/>
                    <a:pt x="1144385" y="2019630"/>
                    <a:pt x="1127875" y="1801190"/>
                  </a:cubicBezTo>
                  <a:cubicBezTo>
                    <a:pt x="1117715" y="1653870"/>
                    <a:pt x="1105015" y="1542110"/>
                    <a:pt x="1084695" y="1432890"/>
                  </a:cubicBezTo>
                  <a:cubicBezTo>
                    <a:pt x="1066915" y="1343990"/>
                    <a:pt x="1019925" y="1246200"/>
                    <a:pt x="1019925" y="1194130"/>
                  </a:cubicBezTo>
                  <a:cubicBezTo>
                    <a:pt x="1019925" y="1168730"/>
                    <a:pt x="1023735" y="1152220"/>
                    <a:pt x="1035165" y="1138250"/>
                  </a:cubicBezTo>
                  <a:cubicBezTo>
                    <a:pt x="1045325" y="1123010"/>
                    <a:pt x="1064375" y="1109040"/>
                    <a:pt x="1082155" y="1106500"/>
                  </a:cubicBezTo>
                  <a:cubicBezTo>
                    <a:pt x="1103745" y="1102690"/>
                    <a:pt x="1139305" y="1111580"/>
                    <a:pt x="1155815" y="1124280"/>
                  </a:cubicBezTo>
                  <a:cubicBezTo>
                    <a:pt x="1169785" y="1136980"/>
                    <a:pt x="1174865" y="1149680"/>
                    <a:pt x="1181215" y="1176350"/>
                  </a:cubicBezTo>
                  <a:cubicBezTo>
                    <a:pt x="1202805" y="1253820"/>
                    <a:pt x="1193915" y="1496390"/>
                    <a:pt x="1209155" y="1656410"/>
                  </a:cubicBezTo>
                  <a:cubicBezTo>
                    <a:pt x="1224395" y="1816430"/>
                    <a:pt x="1259955" y="2004390"/>
                    <a:pt x="1272655" y="2136470"/>
                  </a:cubicBezTo>
                  <a:cubicBezTo>
                    <a:pt x="1281545" y="2226640"/>
                    <a:pt x="1284085" y="2274900"/>
                    <a:pt x="1286625" y="2367610"/>
                  </a:cubicBezTo>
                  <a:cubicBezTo>
                    <a:pt x="1291705" y="2503500"/>
                    <a:pt x="1324725" y="2790520"/>
                    <a:pt x="1289165" y="2873070"/>
                  </a:cubicBezTo>
                  <a:cubicBezTo>
                    <a:pt x="1273925" y="2907360"/>
                    <a:pt x="1256145" y="2921330"/>
                    <a:pt x="1226935" y="2930220"/>
                  </a:cubicBezTo>
                  <a:cubicBezTo>
                    <a:pt x="1179945" y="2945460"/>
                    <a:pt x="1102475" y="2908630"/>
                    <a:pt x="1026275" y="2903550"/>
                  </a:cubicBezTo>
                  <a:cubicBezTo>
                    <a:pt x="924675" y="2894660"/>
                    <a:pt x="788785" y="2920060"/>
                    <a:pt x="666865" y="2895930"/>
                  </a:cubicBezTo>
                  <a:cubicBezTo>
                    <a:pt x="532245" y="2869260"/>
                    <a:pt x="313805" y="2809570"/>
                    <a:pt x="254115" y="2735910"/>
                  </a:cubicBezTo>
                  <a:cubicBezTo>
                    <a:pt x="218555" y="2691460"/>
                    <a:pt x="209665" y="2610180"/>
                    <a:pt x="229985" y="2582240"/>
                  </a:cubicBezTo>
                  <a:cubicBezTo>
                    <a:pt x="246495" y="2558110"/>
                    <a:pt x="290945" y="2563190"/>
                    <a:pt x="340475" y="2559380"/>
                  </a:cubicBezTo>
                  <a:cubicBezTo>
                    <a:pt x="440805" y="2551760"/>
                    <a:pt x="668135" y="2565730"/>
                    <a:pt x="802755" y="2584780"/>
                  </a:cubicBezTo>
                  <a:cubicBezTo>
                    <a:pt x="908165" y="2600020"/>
                    <a:pt x="1019925" y="2617800"/>
                    <a:pt x="1080885" y="2648280"/>
                  </a:cubicBezTo>
                  <a:cubicBezTo>
                    <a:pt x="1117715" y="2667330"/>
                    <a:pt x="1143115" y="2694000"/>
                    <a:pt x="1158355" y="2714320"/>
                  </a:cubicBezTo>
                  <a:cubicBezTo>
                    <a:pt x="1168515" y="2728290"/>
                    <a:pt x="1174865" y="2737180"/>
                    <a:pt x="1176135" y="2752420"/>
                  </a:cubicBezTo>
                  <a:cubicBezTo>
                    <a:pt x="1178675" y="2770200"/>
                    <a:pt x="1174865" y="2796870"/>
                    <a:pt x="1167245" y="2813380"/>
                  </a:cubicBezTo>
                  <a:cubicBezTo>
                    <a:pt x="1160895" y="2826080"/>
                    <a:pt x="1149465" y="2836240"/>
                    <a:pt x="1138035" y="2842590"/>
                  </a:cubicBezTo>
                  <a:cubicBezTo>
                    <a:pt x="1126605" y="2850210"/>
                    <a:pt x="1112635" y="2855290"/>
                    <a:pt x="1098665" y="2856560"/>
                  </a:cubicBezTo>
                  <a:cubicBezTo>
                    <a:pt x="1085965" y="2857830"/>
                    <a:pt x="1069455" y="2860370"/>
                    <a:pt x="1058025" y="2850210"/>
                  </a:cubicBezTo>
                  <a:cubicBezTo>
                    <a:pt x="1037705" y="2832430"/>
                    <a:pt x="1013575" y="2766390"/>
                    <a:pt x="1019925" y="2723210"/>
                  </a:cubicBezTo>
                  <a:cubicBezTo>
                    <a:pt x="1027545" y="2671140"/>
                    <a:pt x="1131685" y="2568270"/>
                    <a:pt x="1126605" y="2564460"/>
                  </a:cubicBezTo>
                  <a:cubicBezTo>
                    <a:pt x="1122795" y="2560650"/>
                    <a:pt x="1083425" y="2612720"/>
                    <a:pt x="1054215" y="2629230"/>
                  </a:cubicBezTo>
                  <a:cubicBezTo>
                    <a:pt x="1023735" y="2647010"/>
                    <a:pt x="988175" y="2655900"/>
                    <a:pt x="943725" y="2663520"/>
                  </a:cubicBezTo>
                  <a:cubicBezTo>
                    <a:pt x="880225" y="2676220"/>
                    <a:pt x="790055" y="2681300"/>
                    <a:pt x="707505" y="2682570"/>
                  </a:cubicBezTo>
                  <a:cubicBezTo>
                    <a:pt x="614795" y="2683840"/>
                    <a:pt x="472555" y="2704160"/>
                    <a:pt x="414135" y="2668600"/>
                  </a:cubicBezTo>
                  <a:cubicBezTo>
                    <a:pt x="376035" y="2644470"/>
                    <a:pt x="348095" y="2589860"/>
                    <a:pt x="351905" y="2555570"/>
                  </a:cubicBezTo>
                  <a:cubicBezTo>
                    <a:pt x="355715" y="2523820"/>
                    <a:pt x="392545" y="2490800"/>
                    <a:pt x="430645" y="2470480"/>
                  </a:cubicBezTo>
                  <a:cubicBezTo>
                    <a:pt x="487795" y="2438730"/>
                    <a:pt x="580505" y="2440000"/>
                    <a:pt x="683375" y="2426030"/>
                  </a:cubicBezTo>
                  <a:cubicBezTo>
                    <a:pt x="842125" y="2405710"/>
                    <a:pt x="1176135" y="2363800"/>
                    <a:pt x="1295515" y="2371420"/>
                  </a:cubicBezTo>
                  <a:cubicBezTo>
                    <a:pt x="1345045" y="2373960"/>
                    <a:pt x="1372985" y="2373960"/>
                    <a:pt x="1400925" y="2393010"/>
                  </a:cubicBezTo>
                  <a:cubicBezTo>
                    <a:pt x="1430135" y="2413330"/>
                    <a:pt x="1452995" y="2460320"/>
                    <a:pt x="1463155" y="2493340"/>
                  </a:cubicBezTo>
                  <a:cubicBezTo>
                    <a:pt x="1472045" y="2521280"/>
                    <a:pt x="1475855" y="2549220"/>
                    <a:pt x="1469505" y="2575890"/>
                  </a:cubicBezTo>
                  <a:cubicBezTo>
                    <a:pt x="1461885" y="2606370"/>
                    <a:pt x="1441565" y="2643200"/>
                    <a:pt x="1416165" y="2663520"/>
                  </a:cubicBezTo>
                  <a:cubicBezTo>
                    <a:pt x="1390765" y="2685110"/>
                    <a:pt x="1350125" y="2691460"/>
                    <a:pt x="1315835" y="2700350"/>
                  </a:cubicBezTo>
                  <a:cubicBezTo>
                    <a:pt x="1279005" y="2710510"/>
                    <a:pt x="1252335" y="2715590"/>
                    <a:pt x="1202805" y="2721940"/>
                  </a:cubicBezTo>
                  <a:cubicBezTo>
                    <a:pt x="1112635" y="2732100"/>
                    <a:pt x="885305" y="2757500"/>
                    <a:pt x="815455" y="2746070"/>
                  </a:cubicBezTo>
                  <a:cubicBezTo>
                    <a:pt x="787515" y="2742260"/>
                    <a:pt x="773545" y="2738450"/>
                    <a:pt x="760845" y="2725750"/>
                  </a:cubicBezTo>
                  <a:cubicBezTo>
                    <a:pt x="746875" y="2714320"/>
                    <a:pt x="736715" y="2690190"/>
                    <a:pt x="732905" y="2674950"/>
                  </a:cubicBezTo>
                  <a:cubicBezTo>
                    <a:pt x="730365" y="2660980"/>
                    <a:pt x="732905" y="2648280"/>
                    <a:pt x="737985" y="2635580"/>
                  </a:cubicBezTo>
                  <a:cubicBezTo>
                    <a:pt x="744335" y="2620340"/>
                    <a:pt x="754495" y="2602560"/>
                    <a:pt x="776085" y="2591130"/>
                  </a:cubicBezTo>
                  <a:cubicBezTo>
                    <a:pt x="830695" y="2565730"/>
                    <a:pt x="1080885" y="2541600"/>
                    <a:pt x="1108825" y="2575890"/>
                  </a:cubicBezTo>
                  <a:cubicBezTo>
                    <a:pt x="1122795" y="2592400"/>
                    <a:pt x="1110095" y="2639390"/>
                    <a:pt x="1088505" y="2653360"/>
                  </a:cubicBezTo>
                  <a:cubicBezTo>
                    <a:pt x="1055485" y="2676220"/>
                    <a:pt x="964045" y="2630500"/>
                    <a:pt x="870065" y="2624150"/>
                  </a:cubicBezTo>
                  <a:cubicBezTo>
                    <a:pt x="708775" y="2612720"/>
                    <a:pt x="317615" y="2638120"/>
                    <a:pt x="199505" y="2613990"/>
                  </a:cubicBezTo>
                  <a:cubicBezTo>
                    <a:pt x="155055" y="2605100"/>
                    <a:pt x="129655" y="2594940"/>
                    <a:pt x="110605" y="2578430"/>
                  </a:cubicBezTo>
                  <a:cubicBezTo>
                    <a:pt x="96635" y="2564460"/>
                    <a:pt x="87745" y="2546680"/>
                    <a:pt x="86475" y="2528900"/>
                  </a:cubicBezTo>
                  <a:cubicBezTo>
                    <a:pt x="85205" y="2512390"/>
                    <a:pt x="91555" y="2489530"/>
                    <a:pt x="100445" y="2476830"/>
                  </a:cubicBezTo>
                  <a:cubicBezTo>
                    <a:pt x="106795" y="2465400"/>
                    <a:pt x="113145" y="2460320"/>
                    <a:pt x="128385" y="2452700"/>
                  </a:cubicBezTo>
                  <a:cubicBezTo>
                    <a:pt x="161405" y="2434920"/>
                    <a:pt x="224905" y="2419680"/>
                    <a:pt x="306185" y="2401900"/>
                  </a:cubicBezTo>
                  <a:cubicBezTo>
                    <a:pt x="478905" y="2365070"/>
                    <a:pt x="1046595" y="2221560"/>
                    <a:pt x="1126605" y="2285060"/>
                  </a:cubicBezTo>
                  <a:cubicBezTo>
                    <a:pt x="1155815" y="2307920"/>
                    <a:pt x="1160895" y="2368880"/>
                    <a:pt x="1139305" y="2393010"/>
                  </a:cubicBezTo>
                  <a:cubicBezTo>
                    <a:pt x="1091045" y="2446350"/>
                    <a:pt x="730365" y="2380310"/>
                    <a:pt x="616065" y="2384120"/>
                  </a:cubicBezTo>
                  <a:cubicBezTo>
                    <a:pt x="561455" y="2386660"/>
                    <a:pt x="520815" y="2399360"/>
                    <a:pt x="494145" y="2394280"/>
                  </a:cubicBezTo>
                  <a:cubicBezTo>
                    <a:pt x="478905" y="2393010"/>
                    <a:pt x="470015" y="2389200"/>
                    <a:pt x="461125" y="2381580"/>
                  </a:cubicBezTo>
                  <a:cubicBezTo>
                    <a:pt x="44969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57315" y="2262200"/>
                    <a:pt x="480175" y="2252040"/>
                  </a:cubicBezTo>
                  <a:cubicBezTo>
                    <a:pt x="539865" y="2224100"/>
                    <a:pt x="726555" y="2205050"/>
                    <a:pt x="854825" y="2187270"/>
                  </a:cubicBezTo>
                  <a:cubicBezTo>
                    <a:pt x="989445" y="2169490"/>
                    <a:pt x="1168515" y="2160600"/>
                    <a:pt x="1271385" y="2146630"/>
                  </a:cubicBezTo>
                  <a:cubicBezTo>
                    <a:pt x="1333615" y="2137740"/>
                    <a:pt x="1381875" y="2114880"/>
                    <a:pt x="1418705" y="2118690"/>
                  </a:cubicBezTo>
                  <a:cubicBezTo>
                    <a:pt x="1444105" y="2121230"/>
                    <a:pt x="1466965" y="2128850"/>
                    <a:pt x="1478395" y="2142820"/>
                  </a:cubicBezTo>
                  <a:cubicBezTo>
                    <a:pt x="1491095" y="2156790"/>
                    <a:pt x="1494905" y="218854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2995" y="2253310"/>
                    <a:pt x="1432675" y="2255850"/>
                  </a:cubicBezTo>
                  <a:cubicBezTo>
                    <a:pt x="1392035" y="2260930"/>
                    <a:pt x="1318375" y="2226640"/>
                    <a:pt x="1244715" y="2216480"/>
                  </a:cubicBezTo>
                  <a:cubicBezTo>
                    <a:pt x="1139305" y="2201240"/>
                    <a:pt x="1005955" y="2193620"/>
                    <a:pt x="862445" y="2186000"/>
                  </a:cubicBezTo>
                  <a:cubicBezTo>
                    <a:pt x="678295" y="2177110"/>
                    <a:pt x="312535" y="2191080"/>
                    <a:pt x="226175" y="2174570"/>
                  </a:cubicBezTo>
                  <a:cubicBezTo>
                    <a:pt x="20331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5215" y="2084400"/>
                    <a:pt x="174105" y="2072970"/>
                  </a:cubicBezTo>
                  <a:cubicBezTo>
                    <a:pt x="181725" y="2061540"/>
                    <a:pt x="189345" y="2052650"/>
                    <a:pt x="210935" y="2046300"/>
                  </a:cubicBezTo>
                  <a:cubicBezTo>
                    <a:pt x="303645" y="2020900"/>
                    <a:pt x="772275" y="2078050"/>
                    <a:pt x="984365" y="2081860"/>
                  </a:cubicBezTo>
                  <a:cubicBezTo>
                    <a:pt x="1134225" y="2084400"/>
                    <a:pt x="1310755" y="2038680"/>
                    <a:pt x="1364095" y="2076780"/>
                  </a:cubicBezTo>
                  <a:cubicBezTo>
                    <a:pt x="1389495" y="2093290"/>
                    <a:pt x="1403465" y="2136470"/>
                    <a:pt x="1392035" y="2152980"/>
                  </a:cubicBezTo>
                  <a:cubicBezTo>
                    <a:pt x="1369175" y="2184730"/>
                    <a:pt x="1211695" y="2146630"/>
                    <a:pt x="1106285" y="2152980"/>
                  </a:cubicBezTo>
                  <a:cubicBezTo>
                    <a:pt x="975475" y="2160600"/>
                    <a:pt x="809105" y="2183460"/>
                    <a:pt x="666865" y="2206320"/>
                  </a:cubicBezTo>
                  <a:cubicBezTo>
                    <a:pt x="529705" y="2230450"/>
                    <a:pt x="374765" y="2258390"/>
                    <a:pt x="266815" y="2292680"/>
                  </a:cubicBezTo>
                  <a:cubicBezTo>
                    <a:pt x="189345" y="2316810"/>
                    <a:pt x="116955" y="2370150"/>
                    <a:pt x="75045" y="2375230"/>
                  </a:cubicBezTo>
                  <a:cubicBezTo>
                    <a:pt x="54725" y="2376500"/>
                    <a:pt x="42025" y="2372690"/>
                    <a:pt x="30595" y="2365070"/>
                  </a:cubicBezTo>
                  <a:cubicBezTo>
                    <a:pt x="17895" y="2357450"/>
                    <a:pt x="6465" y="2342210"/>
                    <a:pt x="2655" y="2329510"/>
                  </a:cubicBezTo>
                  <a:cubicBezTo>
                    <a:pt x="-1155" y="2315540"/>
                    <a:pt x="115" y="2296490"/>
                    <a:pt x="6465" y="2283790"/>
                  </a:cubicBezTo>
                  <a:cubicBezTo>
                    <a:pt x="12815" y="2271090"/>
                    <a:pt x="19165" y="2262200"/>
                    <a:pt x="39485" y="2252040"/>
                  </a:cubicBezTo>
                  <a:cubicBezTo>
                    <a:pt x="123305" y="2215210"/>
                    <a:pt x="583045" y="2211400"/>
                    <a:pt x="758305" y="2188540"/>
                  </a:cubicBezTo>
                  <a:cubicBezTo>
                    <a:pt x="859905" y="2174570"/>
                    <a:pt x="947535" y="2140280"/>
                    <a:pt x="999605" y="2146630"/>
                  </a:cubicBezTo>
                  <a:cubicBezTo>
                    <a:pt x="1025005" y="2149170"/>
                    <a:pt x="1045325" y="2155520"/>
                    <a:pt x="1056755" y="2169490"/>
                  </a:cubicBezTo>
                  <a:cubicBezTo>
                    <a:pt x="1068185" y="2183460"/>
                    <a:pt x="1074535" y="2211400"/>
                    <a:pt x="1070725" y="2229180"/>
                  </a:cubicBezTo>
                  <a:cubicBezTo>
                    <a:pt x="1065645" y="2246960"/>
                    <a:pt x="1054215" y="2260930"/>
                    <a:pt x="1028815" y="2274900"/>
                  </a:cubicBezTo>
                  <a:cubicBezTo>
                    <a:pt x="946265" y="2319350"/>
                    <a:pt x="586855" y="2337130"/>
                    <a:pt x="417945" y="2371420"/>
                  </a:cubicBezTo>
                  <a:cubicBezTo>
                    <a:pt x="293485" y="2396820"/>
                    <a:pt x="160135" y="2450160"/>
                    <a:pt x="101715" y="2450160"/>
                  </a:cubicBezTo>
                  <a:cubicBezTo>
                    <a:pt x="7885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50915" y="2324430"/>
                    <a:pt x="72505" y="2315540"/>
                  </a:cubicBezTo>
                  <a:cubicBezTo>
                    <a:pt x="141085" y="2283790"/>
                    <a:pt x="369685" y="2272360"/>
                    <a:pt x="544945" y="2240610"/>
                  </a:cubicBezTo>
                  <a:cubicBezTo>
                    <a:pt x="767195" y="2198700"/>
                    <a:pt x="1201535" y="2080590"/>
                    <a:pt x="1300595" y="2076780"/>
                  </a:cubicBezTo>
                  <a:cubicBezTo>
                    <a:pt x="1324725" y="2075510"/>
                    <a:pt x="1333615" y="2076780"/>
                    <a:pt x="1346315" y="2081860"/>
                  </a:cubicBezTo>
                  <a:cubicBezTo>
                    <a:pt x="1355205" y="2086940"/>
                    <a:pt x="1364095" y="2093290"/>
                    <a:pt x="1369175" y="2103450"/>
                  </a:cubicBezTo>
                  <a:cubicBezTo>
                    <a:pt x="1375525" y="2117420"/>
                    <a:pt x="1381875" y="2146630"/>
                    <a:pt x="1375525" y="2161870"/>
                  </a:cubicBezTo>
                  <a:cubicBezTo>
                    <a:pt x="1369175" y="2178380"/>
                    <a:pt x="1351395" y="2193620"/>
                    <a:pt x="1329805" y="2201240"/>
                  </a:cubicBezTo>
                  <a:cubicBezTo>
                    <a:pt x="1294245" y="2213940"/>
                    <a:pt x="1240905" y="2192350"/>
                    <a:pt x="1167245" y="2196160"/>
                  </a:cubicBezTo>
                  <a:cubicBezTo>
                    <a:pt x="1013575" y="2205050"/>
                    <a:pt x="608445" y="2266010"/>
                    <a:pt x="454775" y="2306650"/>
                  </a:cubicBezTo>
                  <a:cubicBezTo>
                    <a:pt x="378575" y="2325700"/>
                    <a:pt x="326505" y="2366340"/>
                    <a:pt x="288405" y="2368880"/>
                  </a:cubicBezTo>
                  <a:cubicBezTo>
                    <a:pt x="268085" y="2370150"/>
                    <a:pt x="252845" y="2363800"/>
                    <a:pt x="240145" y="2356180"/>
                  </a:cubicBezTo>
                  <a:cubicBezTo>
                    <a:pt x="231255" y="2349830"/>
                    <a:pt x="223635" y="2342210"/>
                    <a:pt x="218555" y="2330780"/>
                  </a:cubicBezTo>
                  <a:cubicBezTo>
                    <a:pt x="213475" y="2315540"/>
                    <a:pt x="212205" y="2282520"/>
                    <a:pt x="219825" y="2266010"/>
                  </a:cubicBezTo>
                  <a:cubicBezTo>
                    <a:pt x="226175" y="2252040"/>
                    <a:pt x="240145" y="2240610"/>
                    <a:pt x="257925" y="2234260"/>
                  </a:cubicBezTo>
                  <a:cubicBezTo>
                    <a:pt x="284595" y="2224100"/>
                    <a:pt x="332855" y="2239340"/>
                    <a:pt x="377305" y="2232990"/>
                  </a:cubicBezTo>
                  <a:cubicBezTo>
                    <a:pt x="435725" y="2225370"/>
                    <a:pt x="492875" y="2203780"/>
                    <a:pt x="577965" y="2178380"/>
                  </a:cubicBezTo>
                  <a:cubicBezTo>
                    <a:pt x="725285" y="2131390"/>
                    <a:pt x="1041515" y="2031060"/>
                    <a:pt x="1179945" y="1968830"/>
                  </a:cubicBezTo>
                  <a:cubicBezTo>
                    <a:pt x="1258685" y="1933270"/>
                    <a:pt x="1333615" y="1857070"/>
                    <a:pt x="1355205" y="1869770"/>
                  </a:cubicBezTo>
                  <a:cubicBezTo>
                    <a:pt x="1369175" y="1877390"/>
                    <a:pt x="1367905" y="1932000"/>
                    <a:pt x="1352665" y="1948510"/>
                  </a:cubicBezTo>
                  <a:cubicBezTo>
                    <a:pt x="1333615" y="1970100"/>
                    <a:pt x="1267575" y="1962480"/>
                    <a:pt x="1224395" y="1965020"/>
                  </a:cubicBezTo>
                  <a:cubicBezTo>
                    <a:pt x="1182485" y="1968830"/>
                    <a:pt x="1146925" y="1958670"/>
                    <a:pt x="1096125" y="1963750"/>
                  </a:cubicBezTo>
                  <a:cubicBezTo>
                    <a:pt x="1021195" y="1970100"/>
                    <a:pt x="914515" y="1990420"/>
                    <a:pt x="820535" y="2017090"/>
                  </a:cubicBezTo>
                  <a:cubicBezTo>
                    <a:pt x="715125" y="2046300"/>
                    <a:pt x="553835" y="2135200"/>
                    <a:pt x="494145" y="2136470"/>
                  </a:cubicBezTo>
                  <a:cubicBezTo>
                    <a:pt x="472555" y="2136470"/>
                    <a:pt x="459855" y="2128850"/>
                    <a:pt x="448425" y="2121230"/>
                  </a:cubicBezTo>
                  <a:cubicBezTo>
                    <a:pt x="439535" y="2114880"/>
                    <a:pt x="433185" y="2105990"/>
                    <a:pt x="429375" y="2095830"/>
                  </a:cubicBezTo>
                  <a:cubicBezTo>
                    <a:pt x="424295" y="2081860"/>
                    <a:pt x="423025" y="2061540"/>
                    <a:pt x="426835" y="2047570"/>
                  </a:cubicBezTo>
                  <a:cubicBezTo>
                    <a:pt x="431915" y="2033600"/>
                    <a:pt x="436995" y="2022170"/>
                    <a:pt x="457315" y="2010740"/>
                  </a:cubicBezTo>
                  <a:cubicBezTo>
                    <a:pt x="532245" y="1967560"/>
                    <a:pt x="943725" y="1942160"/>
                    <a:pt x="1103745" y="1912950"/>
                  </a:cubicBezTo>
                  <a:cubicBezTo>
                    <a:pt x="1200265" y="1895170"/>
                    <a:pt x="1292975" y="1859610"/>
                    <a:pt x="1333615" y="1860880"/>
                  </a:cubicBezTo>
                  <a:cubicBezTo>
                    <a:pt x="1348855" y="1862150"/>
                    <a:pt x="1355205" y="1864690"/>
                    <a:pt x="1364095" y="1871040"/>
                  </a:cubicBezTo>
                  <a:cubicBezTo>
                    <a:pt x="1375525" y="1878660"/>
                    <a:pt x="1389495" y="1895170"/>
                    <a:pt x="1393305" y="1909140"/>
                  </a:cubicBezTo>
                  <a:cubicBezTo>
                    <a:pt x="1398385" y="1923110"/>
                    <a:pt x="1395845" y="1944700"/>
                    <a:pt x="1390765" y="1957400"/>
                  </a:cubicBezTo>
                  <a:cubicBezTo>
                    <a:pt x="1386955" y="1967560"/>
                    <a:pt x="1378065" y="1976450"/>
                    <a:pt x="1370445" y="1982800"/>
                  </a:cubicBezTo>
                  <a:cubicBezTo>
                    <a:pt x="1361555" y="1989150"/>
                    <a:pt x="1353935" y="1992960"/>
                    <a:pt x="1339965" y="1995500"/>
                  </a:cubicBezTo>
                  <a:cubicBezTo>
                    <a:pt x="1312025" y="2001850"/>
                    <a:pt x="1253605" y="1986610"/>
                    <a:pt x="1204075" y="1990420"/>
                  </a:cubicBezTo>
                  <a:cubicBezTo>
                    <a:pt x="1145655" y="1992960"/>
                    <a:pt x="1092315" y="2005660"/>
                    <a:pt x="1012305" y="2020900"/>
                  </a:cubicBezTo>
                  <a:cubicBezTo>
                    <a:pt x="875145" y="2047570"/>
                    <a:pt x="544945" y="2155520"/>
                    <a:pt x="457315" y="2145360"/>
                  </a:cubicBezTo>
                  <a:cubicBezTo>
                    <a:pt x="426835" y="2141550"/>
                    <a:pt x="411595" y="2132660"/>
                    <a:pt x="400165" y="2117420"/>
                  </a:cubicBezTo>
                  <a:cubicBezTo>
                    <a:pt x="390005" y="2102180"/>
                    <a:pt x="384925" y="2072970"/>
                    <a:pt x="391275" y="2055190"/>
                  </a:cubicBezTo>
                  <a:cubicBezTo>
                    <a:pt x="397625" y="2037410"/>
                    <a:pt x="412865" y="2022170"/>
                    <a:pt x="438265" y="2012010"/>
                  </a:cubicBezTo>
                  <a:cubicBezTo>
                    <a:pt x="486525" y="1992960"/>
                    <a:pt x="590665" y="2018360"/>
                    <a:pt x="688455" y="2009470"/>
                  </a:cubicBezTo>
                  <a:cubicBezTo>
                    <a:pt x="826885" y="1996770"/>
                    <a:pt x="1186295" y="1918030"/>
                    <a:pt x="1187565" y="1921840"/>
                  </a:cubicBezTo>
                  <a:cubicBezTo>
                    <a:pt x="1187565" y="1923110"/>
                    <a:pt x="1099935" y="1948510"/>
                    <a:pt x="1044055" y="1956130"/>
                  </a:cubicBezTo>
                  <a:cubicBezTo>
                    <a:pt x="970395" y="1967560"/>
                    <a:pt x="878955" y="1956130"/>
                    <a:pt x="784975" y="1967560"/>
                  </a:cubicBezTo>
                  <a:cubicBezTo>
                    <a:pt x="668135" y="1981530"/>
                    <a:pt x="462395" y="2047570"/>
                    <a:pt x="397625" y="2039950"/>
                  </a:cubicBezTo>
                  <a:cubicBezTo>
                    <a:pt x="376035" y="2038680"/>
                    <a:pt x="364605" y="2031060"/>
                    <a:pt x="354445" y="2022170"/>
                  </a:cubicBezTo>
                  <a:cubicBezTo>
                    <a:pt x="345555" y="2015820"/>
                    <a:pt x="339205" y="2006930"/>
                    <a:pt x="336665" y="1995500"/>
                  </a:cubicBezTo>
                  <a:cubicBezTo>
                    <a:pt x="332855" y="1982800"/>
                    <a:pt x="331585" y="1961210"/>
                    <a:pt x="337935" y="1948510"/>
                  </a:cubicBezTo>
                  <a:cubicBezTo>
                    <a:pt x="343015" y="1934540"/>
                    <a:pt x="349365" y="1926920"/>
                    <a:pt x="369685" y="1912950"/>
                  </a:cubicBezTo>
                  <a:cubicBezTo>
                    <a:pt x="453505" y="1858340"/>
                    <a:pt x="1008495" y="1646250"/>
                    <a:pt x="1106285" y="1651330"/>
                  </a:cubicBezTo>
                  <a:cubicBezTo>
                    <a:pt x="1130415" y="1652600"/>
                    <a:pt x="1140575" y="1662760"/>
                    <a:pt x="1152005" y="1671650"/>
                  </a:cubicBezTo>
                  <a:cubicBezTo>
                    <a:pt x="1160895" y="1680540"/>
                    <a:pt x="1165975" y="1689430"/>
                    <a:pt x="1168515" y="1700860"/>
                  </a:cubicBezTo>
                  <a:cubicBezTo>
                    <a:pt x="1172325" y="1714830"/>
                    <a:pt x="1172325" y="1737690"/>
                    <a:pt x="1165975" y="1751660"/>
                  </a:cubicBezTo>
                  <a:cubicBezTo>
                    <a:pt x="1158355" y="1765630"/>
                    <a:pt x="1150735" y="1775790"/>
                    <a:pt x="1129145" y="1785950"/>
                  </a:cubicBezTo>
                  <a:cubicBezTo>
                    <a:pt x="1069455" y="1817700"/>
                    <a:pt x="866255" y="1827860"/>
                    <a:pt x="720205" y="1858340"/>
                  </a:cubicBezTo>
                  <a:cubicBezTo>
                    <a:pt x="551295" y="1891360"/>
                    <a:pt x="257925" y="1980260"/>
                    <a:pt x="175375" y="1982800"/>
                  </a:cubicBezTo>
                  <a:cubicBezTo>
                    <a:pt x="151245" y="1984070"/>
                    <a:pt x="141085" y="1982800"/>
                    <a:pt x="128385" y="1975180"/>
                  </a:cubicBezTo>
                  <a:cubicBezTo>
                    <a:pt x="115685" y="1967560"/>
                    <a:pt x="102985" y="1952320"/>
                    <a:pt x="97905" y="1938350"/>
                  </a:cubicBezTo>
                  <a:cubicBezTo>
                    <a:pt x="92825" y="1924380"/>
                    <a:pt x="92825" y="1904060"/>
                    <a:pt x="99175" y="1890090"/>
                  </a:cubicBezTo>
                  <a:cubicBezTo>
                    <a:pt x="108065" y="1873580"/>
                    <a:pt x="122035" y="1863420"/>
                    <a:pt x="148705" y="1850720"/>
                  </a:cubicBezTo>
                  <a:cubicBezTo>
                    <a:pt x="216015" y="1815160"/>
                    <a:pt x="426835" y="1764360"/>
                    <a:pt x="546215" y="1737690"/>
                  </a:cubicBezTo>
                  <a:cubicBezTo>
                    <a:pt x="644005" y="1716100"/>
                    <a:pt x="727825" y="1713560"/>
                    <a:pt x="812915" y="1693240"/>
                  </a:cubicBezTo>
                  <a:cubicBezTo>
                    <a:pt x="894195" y="1674190"/>
                    <a:pt x="1004685" y="1628470"/>
                    <a:pt x="1047865" y="1622120"/>
                  </a:cubicBezTo>
                  <a:cubicBezTo>
                    <a:pt x="1064375" y="1619580"/>
                    <a:pt x="1070725" y="1618310"/>
                    <a:pt x="1082155" y="1622120"/>
                  </a:cubicBezTo>
                  <a:cubicBezTo>
                    <a:pt x="1096125" y="162593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5495" y="1695780"/>
                    <a:pt x="1131685" y="1717370"/>
                    <a:pt x="1122795" y="1730070"/>
                  </a:cubicBezTo>
                  <a:cubicBezTo>
                    <a:pt x="1113905" y="1742770"/>
                    <a:pt x="1099935" y="1754200"/>
                    <a:pt x="1082155" y="1759280"/>
                  </a:cubicBezTo>
                  <a:cubicBezTo>
                    <a:pt x="1058025" y="1765630"/>
                    <a:pt x="1035165" y="1751660"/>
                    <a:pt x="990715" y="1752930"/>
                  </a:cubicBezTo>
                  <a:cubicBezTo>
                    <a:pt x="875145" y="1756740"/>
                    <a:pt x="492875" y="1806270"/>
                    <a:pt x="359525" y="1838020"/>
                  </a:cubicBezTo>
                  <a:cubicBezTo>
                    <a:pt x="294755" y="1854530"/>
                    <a:pt x="252845" y="1886280"/>
                    <a:pt x="218555" y="1886280"/>
                  </a:cubicBezTo>
                  <a:cubicBezTo>
                    <a:pt x="199505" y="1886280"/>
                    <a:pt x="185535" y="1881200"/>
                    <a:pt x="172835" y="1871040"/>
                  </a:cubicBezTo>
                  <a:cubicBezTo>
                    <a:pt x="161405" y="1862150"/>
                    <a:pt x="152515" y="1844370"/>
                    <a:pt x="149975" y="1829130"/>
                  </a:cubicBezTo>
                  <a:cubicBezTo>
                    <a:pt x="147435" y="1813890"/>
                    <a:pt x="151245" y="1794840"/>
                    <a:pt x="160135" y="1782140"/>
                  </a:cubicBezTo>
                  <a:cubicBezTo>
                    <a:pt x="167755" y="1769440"/>
                    <a:pt x="176645" y="1763090"/>
                    <a:pt x="198235" y="1754200"/>
                  </a:cubicBezTo>
                  <a:cubicBezTo>
                    <a:pt x="266815" y="1724990"/>
                    <a:pt x="500495" y="1704670"/>
                    <a:pt x="668135" y="1684350"/>
                  </a:cubicBezTo>
                  <a:cubicBezTo>
                    <a:pt x="861175" y="1661490"/>
                    <a:pt x="1197725" y="1611960"/>
                    <a:pt x="1291705" y="1628470"/>
                  </a:cubicBezTo>
                  <a:cubicBezTo>
                    <a:pt x="1320915" y="1633550"/>
                    <a:pt x="1336155" y="1642440"/>
                    <a:pt x="1346315" y="1653870"/>
                  </a:cubicBezTo>
                  <a:cubicBezTo>
                    <a:pt x="1353935" y="1662760"/>
                    <a:pt x="1357745" y="1671650"/>
                    <a:pt x="1359015" y="1683080"/>
                  </a:cubicBezTo>
                  <a:cubicBezTo>
                    <a:pt x="1360285" y="1695780"/>
                    <a:pt x="1357745" y="1716100"/>
                    <a:pt x="1350125" y="1727530"/>
                  </a:cubicBezTo>
                  <a:cubicBezTo>
                    <a:pt x="1341235" y="1740230"/>
                    <a:pt x="1331075" y="1747850"/>
                    <a:pt x="1313295" y="1755470"/>
                  </a:cubicBezTo>
                  <a:cubicBezTo>
                    <a:pt x="1272655" y="1771980"/>
                    <a:pt x="1198995" y="1773250"/>
                    <a:pt x="1103745" y="1784680"/>
                  </a:cubicBezTo>
                  <a:cubicBezTo>
                    <a:pt x="900545" y="1807540"/>
                    <a:pt x="265545" y="1873580"/>
                    <a:pt x="143625" y="1865960"/>
                  </a:cubicBezTo>
                  <a:cubicBezTo>
                    <a:pt x="115685" y="1863420"/>
                    <a:pt x="104255" y="1863420"/>
                    <a:pt x="90285" y="1854530"/>
                  </a:cubicBezTo>
                  <a:cubicBezTo>
                    <a:pt x="78855" y="1845640"/>
                    <a:pt x="68695" y="1831670"/>
                    <a:pt x="64885" y="1817700"/>
                  </a:cubicBezTo>
                  <a:cubicBezTo>
                    <a:pt x="61075" y="1803730"/>
                    <a:pt x="63615" y="1784680"/>
                    <a:pt x="69965" y="1773250"/>
                  </a:cubicBezTo>
                  <a:cubicBezTo>
                    <a:pt x="76315" y="1760550"/>
                    <a:pt x="83935" y="1752930"/>
                    <a:pt x="102985" y="1742770"/>
                  </a:cubicBezTo>
                  <a:cubicBezTo>
                    <a:pt x="148705" y="1714830"/>
                    <a:pt x="269355" y="1683080"/>
                    <a:pt x="382385" y="1651330"/>
                  </a:cubicBezTo>
                  <a:cubicBezTo>
                    <a:pt x="548755" y="1606880"/>
                    <a:pt x="838315" y="1557350"/>
                    <a:pt x="1009765" y="1512900"/>
                  </a:cubicBezTo>
                  <a:cubicBezTo>
                    <a:pt x="1130415" y="1479880"/>
                    <a:pt x="1287895" y="1393520"/>
                    <a:pt x="1317105" y="1417650"/>
                  </a:cubicBezTo>
                  <a:cubicBezTo>
                    <a:pt x="1332345" y="1430350"/>
                    <a:pt x="1328535" y="1474800"/>
                    <a:pt x="1305675" y="1498930"/>
                  </a:cubicBezTo>
                  <a:cubicBezTo>
                    <a:pt x="1226935" y="1578940"/>
                    <a:pt x="607175" y="1617040"/>
                    <a:pt x="438265" y="1650060"/>
                  </a:cubicBezTo>
                  <a:cubicBezTo>
                    <a:pt x="368415" y="1662760"/>
                    <a:pt x="340475" y="1665300"/>
                    <a:pt x="289675" y="1679270"/>
                  </a:cubicBezTo>
                  <a:cubicBezTo>
                    <a:pt x="235065" y="1694510"/>
                    <a:pt x="157595" y="1737690"/>
                    <a:pt x="119495" y="1738960"/>
                  </a:cubicBezTo>
                  <a:cubicBezTo>
                    <a:pt x="100445" y="1740230"/>
                    <a:pt x="86475" y="1733880"/>
                    <a:pt x="75045" y="1726260"/>
                  </a:cubicBezTo>
                  <a:cubicBezTo>
                    <a:pt x="66155" y="1721180"/>
                    <a:pt x="59805" y="1713560"/>
                    <a:pt x="55995" y="1703400"/>
                  </a:cubicBezTo>
                  <a:cubicBezTo>
                    <a:pt x="50915" y="1688160"/>
                    <a:pt x="50915" y="1657680"/>
                    <a:pt x="58535" y="1642440"/>
                  </a:cubicBezTo>
                  <a:cubicBezTo>
                    <a:pt x="64885" y="1629740"/>
                    <a:pt x="72505" y="1623390"/>
                    <a:pt x="92825" y="1613230"/>
                  </a:cubicBezTo>
                  <a:cubicBezTo>
                    <a:pt x="160135" y="1580210"/>
                    <a:pt x="414135" y="1539570"/>
                    <a:pt x="570345" y="1495120"/>
                  </a:cubicBezTo>
                  <a:cubicBezTo>
                    <a:pt x="725285" y="1449400"/>
                    <a:pt x="914515" y="1388440"/>
                    <a:pt x="1030085" y="1345260"/>
                  </a:cubicBezTo>
                  <a:cubicBezTo>
                    <a:pt x="1101205" y="1318590"/>
                    <a:pt x="1162165" y="1279220"/>
                    <a:pt x="1202805" y="1271600"/>
                  </a:cubicBezTo>
                  <a:cubicBezTo>
                    <a:pt x="1221855" y="1267790"/>
                    <a:pt x="1235825" y="1267790"/>
                    <a:pt x="1248525" y="1274140"/>
                  </a:cubicBezTo>
                  <a:cubicBezTo>
                    <a:pt x="1261225" y="1279220"/>
                    <a:pt x="1275195" y="1293190"/>
                    <a:pt x="1281545" y="1305890"/>
                  </a:cubicBezTo>
                  <a:cubicBezTo>
                    <a:pt x="1287895" y="1318590"/>
                    <a:pt x="1287895" y="1338910"/>
                    <a:pt x="1285355" y="1351610"/>
                  </a:cubicBezTo>
                  <a:cubicBezTo>
                    <a:pt x="1282815" y="1361770"/>
                    <a:pt x="1276465" y="1370660"/>
                    <a:pt x="1268845" y="1378280"/>
                  </a:cubicBezTo>
                  <a:cubicBezTo>
                    <a:pt x="1262495" y="1385900"/>
                    <a:pt x="1254875" y="1392250"/>
                    <a:pt x="1243445" y="1394790"/>
                  </a:cubicBezTo>
                  <a:cubicBezTo>
                    <a:pt x="1221855" y="1401140"/>
                    <a:pt x="1185025" y="1389710"/>
                    <a:pt x="1148195" y="1390980"/>
                  </a:cubicBezTo>
                  <a:cubicBezTo>
                    <a:pt x="1101205" y="1393520"/>
                    <a:pt x="1056755" y="1402410"/>
                    <a:pt x="981825" y="1413840"/>
                  </a:cubicBezTo>
                  <a:cubicBezTo>
                    <a:pt x="831965" y="1437970"/>
                    <a:pt x="392545" y="1537030"/>
                    <a:pt x="298565" y="1531950"/>
                  </a:cubicBezTo>
                  <a:cubicBezTo>
                    <a:pt x="274435" y="1530680"/>
                    <a:pt x="264275" y="1525600"/>
                    <a:pt x="252845" y="1519250"/>
                  </a:cubicBezTo>
                  <a:cubicBezTo>
                    <a:pt x="243955" y="1512900"/>
                    <a:pt x="237605" y="1504010"/>
                    <a:pt x="232525" y="1493850"/>
                  </a:cubicBezTo>
                  <a:cubicBezTo>
                    <a:pt x="227445" y="1481150"/>
                    <a:pt x="224905" y="1460830"/>
                    <a:pt x="228715" y="1446860"/>
                  </a:cubicBezTo>
                  <a:cubicBezTo>
                    <a:pt x="232525" y="1432890"/>
                    <a:pt x="240145" y="1422730"/>
                    <a:pt x="256655" y="1408760"/>
                  </a:cubicBezTo>
                  <a:cubicBezTo>
                    <a:pt x="294755" y="1378280"/>
                    <a:pt x="401435" y="1333830"/>
                    <a:pt x="481445" y="1300810"/>
                  </a:cubicBezTo>
                  <a:cubicBezTo>
                    <a:pt x="566535" y="1266520"/>
                    <a:pt x="680835" y="1238580"/>
                    <a:pt x="751955" y="1209370"/>
                  </a:cubicBezTo>
                  <a:cubicBezTo>
                    <a:pt x="800215" y="1190320"/>
                    <a:pt x="817995" y="1175080"/>
                    <a:pt x="868795" y="1154760"/>
                  </a:cubicBezTo>
                  <a:cubicBezTo>
                    <a:pt x="960235" y="1119200"/>
                    <a:pt x="1200265" y="1036650"/>
                    <a:pt x="1258685" y="1034110"/>
                  </a:cubicBezTo>
                  <a:cubicBezTo>
                    <a:pt x="1273925" y="1032840"/>
                    <a:pt x="1280275" y="1035380"/>
                    <a:pt x="1289165" y="1041730"/>
                  </a:cubicBezTo>
                  <a:cubicBezTo>
                    <a:pt x="1301865" y="1048080"/>
                    <a:pt x="1317105" y="1062050"/>
                    <a:pt x="1322185" y="1076020"/>
                  </a:cubicBezTo>
                  <a:cubicBezTo>
                    <a:pt x="1327265" y="1092530"/>
                    <a:pt x="1324725" y="1123010"/>
                    <a:pt x="1315835" y="1138250"/>
                  </a:cubicBezTo>
                  <a:cubicBezTo>
                    <a:pt x="1308215" y="1152220"/>
                    <a:pt x="1296785" y="1156030"/>
                    <a:pt x="1276465" y="1166190"/>
                  </a:cubicBezTo>
                  <a:cubicBezTo>
                    <a:pt x="1225665" y="1191590"/>
                    <a:pt x="1079615" y="1229690"/>
                    <a:pt x="976745" y="1258900"/>
                  </a:cubicBezTo>
                  <a:cubicBezTo>
                    <a:pt x="868795" y="1289380"/>
                    <a:pt x="739255" y="1327480"/>
                    <a:pt x="644005" y="1346530"/>
                  </a:cubicBezTo>
                  <a:cubicBezTo>
                    <a:pt x="574155" y="1360500"/>
                    <a:pt x="496685" y="1383360"/>
                    <a:pt x="459855" y="1373200"/>
                  </a:cubicBezTo>
                  <a:cubicBezTo>
                    <a:pt x="439535" y="1368120"/>
                    <a:pt x="428105" y="1357960"/>
                    <a:pt x="420485" y="1343990"/>
                  </a:cubicBezTo>
                  <a:cubicBezTo>
                    <a:pt x="411595" y="1327480"/>
                    <a:pt x="410325" y="1294460"/>
                    <a:pt x="415405" y="1277950"/>
                  </a:cubicBezTo>
                  <a:cubicBezTo>
                    <a:pt x="419215" y="1266520"/>
                    <a:pt x="424295" y="1261440"/>
                    <a:pt x="435725" y="1252550"/>
                  </a:cubicBezTo>
                  <a:cubicBezTo>
                    <a:pt x="459855" y="1230960"/>
                    <a:pt x="513195" y="1200480"/>
                    <a:pt x="570345" y="1171270"/>
                  </a:cubicBezTo>
                  <a:cubicBezTo>
                    <a:pt x="661785" y="1124280"/>
                    <a:pt x="809105" y="1063320"/>
                    <a:pt x="936105" y="1012520"/>
                  </a:cubicBezTo>
                  <a:cubicBezTo>
                    <a:pt x="1068185" y="960450"/>
                    <a:pt x="1271385" y="869010"/>
                    <a:pt x="1347585" y="862660"/>
                  </a:cubicBezTo>
                  <a:cubicBezTo>
                    <a:pt x="1375525" y="861390"/>
                    <a:pt x="1392035" y="865200"/>
                    <a:pt x="1406005" y="874090"/>
                  </a:cubicBezTo>
                  <a:cubicBezTo>
                    <a:pt x="1417435" y="882980"/>
                    <a:pt x="1426325" y="899490"/>
                    <a:pt x="1428865" y="913460"/>
                  </a:cubicBezTo>
                  <a:cubicBezTo>
                    <a:pt x="1431405" y="927430"/>
                    <a:pt x="1426325" y="946480"/>
                    <a:pt x="1419975" y="957910"/>
                  </a:cubicBezTo>
                  <a:cubicBezTo>
                    <a:pt x="1414895" y="968070"/>
                    <a:pt x="1411085" y="971880"/>
                    <a:pt x="1398385" y="979500"/>
                  </a:cubicBezTo>
                  <a:cubicBezTo>
                    <a:pt x="1347585" y="1009980"/>
                    <a:pt x="1120255" y="1076020"/>
                    <a:pt x="980555" y="1115390"/>
                  </a:cubicBezTo>
                  <a:cubicBezTo>
                    <a:pt x="844665" y="1154760"/>
                    <a:pt x="671945" y="1199210"/>
                    <a:pt x="571615" y="1214450"/>
                  </a:cubicBezTo>
                  <a:cubicBezTo>
                    <a:pt x="515735" y="1222070"/>
                    <a:pt x="475095" y="1236040"/>
                    <a:pt x="439535" y="1222070"/>
                  </a:cubicBezTo>
                  <a:cubicBezTo>
                    <a:pt x="406515" y="1209370"/>
                    <a:pt x="377305" y="1173810"/>
                    <a:pt x="363335" y="1140790"/>
                  </a:cubicBezTo>
                  <a:cubicBezTo>
                    <a:pt x="348095" y="1107770"/>
                    <a:pt x="345555" y="1067130"/>
                    <a:pt x="351905" y="1026490"/>
                  </a:cubicBezTo>
                  <a:cubicBezTo>
                    <a:pt x="359525" y="975690"/>
                    <a:pt x="381115" y="886790"/>
                    <a:pt x="419215" y="862660"/>
                  </a:cubicBezTo>
                  <a:cubicBezTo>
                    <a:pt x="450965" y="842340"/>
                    <a:pt x="522085" y="842340"/>
                    <a:pt x="550025" y="869010"/>
                  </a:cubicBezTo>
                  <a:cubicBezTo>
                    <a:pt x="585585" y="903300"/>
                    <a:pt x="571615" y="1029030"/>
                    <a:pt x="571615" y="1100150"/>
                  </a:cubicBezTo>
                  <a:cubicBezTo>
                    <a:pt x="571615" y="1162380"/>
                    <a:pt x="565265" y="1219530"/>
                    <a:pt x="555105" y="1274140"/>
                  </a:cubicBezTo>
                  <a:cubicBezTo>
                    <a:pt x="547485" y="1326210"/>
                    <a:pt x="542405" y="1392250"/>
                    <a:pt x="520815" y="1422730"/>
                  </a:cubicBezTo>
                  <a:cubicBezTo>
                    <a:pt x="506845" y="1444320"/>
                    <a:pt x="482715" y="1458290"/>
                    <a:pt x="462395" y="1460830"/>
                  </a:cubicBezTo>
                  <a:cubicBezTo>
                    <a:pt x="445885" y="1463370"/>
                    <a:pt x="424295" y="1455750"/>
                    <a:pt x="411595" y="1446860"/>
                  </a:cubicBezTo>
                  <a:cubicBezTo>
                    <a:pt x="401435" y="1440510"/>
                    <a:pt x="393815" y="1431620"/>
                    <a:pt x="388735" y="1420190"/>
                  </a:cubicBezTo>
                  <a:cubicBezTo>
                    <a:pt x="383655" y="1406220"/>
                    <a:pt x="379845" y="1392250"/>
                    <a:pt x="383655" y="1366850"/>
                  </a:cubicBezTo>
                  <a:cubicBezTo>
                    <a:pt x="398895" y="1286840"/>
                    <a:pt x="563995" y="1023950"/>
                    <a:pt x="617335" y="894410"/>
                  </a:cubicBezTo>
                  <a:cubicBezTo>
                    <a:pt x="651625" y="808050"/>
                    <a:pt x="659245" y="716610"/>
                    <a:pt x="688455" y="672160"/>
                  </a:cubicBezTo>
                  <a:cubicBezTo>
                    <a:pt x="703695" y="648030"/>
                    <a:pt x="718935" y="631520"/>
                    <a:pt x="739255" y="626440"/>
                  </a:cubicBezTo>
                  <a:cubicBezTo>
                    <a:pt x="758305" y="621360"/>
                    <a:pt x="790055" y="627710"/>
                    <a:pt x="805295" y="641680"/>
                  </a:cubicBezTo>
                  <a:cubicBezTo>
                    <a:pt x="820535" y="654380"/>
                    <a:pt x="830695" y="675970"/>
                    <a:pt x="830695" y="705180"/>
                  </a:cubicBezTo>
                  <a:cubicBezTo>
                    <a:pt x="829425" y="767410"/>
                    <a:pt x="759575" y="898220"/>
                    <a:pt x="708775" y="1002360"/>
                  </a:cubicBezTo>
                  <a:cubicBezTo>
                    <a:pt x="646545" y="1126820"/>
                    <a:pt x="542405" y="1309700"/>
                    <a:pt x="477635" y="1397330"/>
                  </a:cubicBezTo>
                  <a:cubicBezTo>
                    <a:pt x="439535" y="1446860"/>
                    <a:pt x="409055" y="1501470"/>
                    <a:pt x="376035" y="1504010"/>
                  </a:cubicBezTo>
                  <a:cubicBezTo>
                    <a:pt x="348095" y="1506550"/>
                    <a:pt x="306185" y="1473530"/>
                    <a:pt x="294755" y="1439240"/>
                  </a:cubicBezTo>
                  <a:cubicBezTo>
                    <a:pt x="275705" y="1385900"/>
                    <a:pt x="330315" y="1253820"/>
                    <a:pt x="351905" y="1187780"/>
                  </a:cubicBezTo>
                  <a:cubicBezTo>
                    <a:pt x="367145" y="1143330"/>
                    <a:pt x="379845" y="1121740"/>
                    <a:pt x="401435" y="1079830"/>
                  </a:cubicBezTo>
                  <a:cubicBezTo>
                    <a:pt x="434455" y="1015060"/>
                    <a:pt x="485255" y="918540"/>
                    <a:pt x="537325" y="841070"/>
                  </a:cubicBezTo>
                  <a:cubicBezTo>
                    <a:pt x="593205" y="758520"/>
                    <a:pt x="688455" y="634060"/>
                    <a:pt x="725285" y="601040"/>
                  </a:cubicBezTo>
                  <a:cubicBezTo>
                    <a:pt x="737985" y="589610"/>
                    <a:pt x="743065" y="585800"/>
                    <a:pt x="755765" y="583260"/>
                  </a:cubicBezTo>
                  <a:cubicBezTo>
                    <a:pt x="769735" y="579450"/>
                    <a:pt x="791325" y="580720"/>
                    <a:pt x="806565" y="587070"/>
                  </a:cubicBezTo>
                  <a:cubicBezTo>
                    <a:pt x="820535" y="593420"/>
                    <a:pt x="835775" y="607390"/>
                    <a:pt x="842125" y="622630"/>
                  </a:cubicBezTo>
                  <a:cubicBezTo>
                    <a:pt x="848475" y="640410"/>
                    <a:pt x="835775" y="663270"/>
                    <a:pt x="837045" y="689940"/>
                  </a:cubicBezTo>
                  <a:cubicBezTo>
                    <a:pt x="840855" y="730580"/>
                    <a:pt x="868795" y="780110"/>
                    <a:pt x="875145" y="844880"/>
                  </a:cubicBezTo>
                  <a:cubicBezTo>
                    <a:pt x="885305" y="943940"/>
                    <a:pt x="872605" y="1106500"/>
                    <a:pt x="859905" y="1234770"/>
                  </a:cubicBezTo>
                  <a:cubicBezTo>
                    <a:pt x="847205" y="1359230"/>
                    <a:pt x="831965" y="1540840"/>
                    <a:pt x="798945" y="1601800"/>
                  </a:cubicBezTo>
                  <a:cubicBezTo>
                    <a:pt x="786245" y="1627200"/>
                    <a:pt x="771005" y="1641170"/>
                    <a:pt x="751955" y="1646250"/>
                  </a:cubicBezTo>
                  <a:cubicBezTo>
                    <a:pt x="734175" y="1651330"/>
                    <a:pt x="703695" y="1643710"/>
                    <a:pt x="688455" y="1632280"/>
                  </a:cubicBezTo>
                  <a:cubicBezTo>
                    <a:pt x="675755" y="1623390"/>
                    <a:pt x="670675" y="1608150"/>
                    <a:pt x="664325" y="1590370"/>
                  </a:cubicBezTo>
                  <a:cubicBezTo>
                    <a:pt x="656705" y="1562430"/>
                    <a:pt x="654165" y="1530680"/>
                    <a:pt x="656705" y="1477340"/>
                  </a:cubicBezTo>
                  <a:cubicBezTo>
                    <a:pt x="661785" y="1350340"/>
                    <a:pt x="729095" y="912190"/>
                    <a:pt x="759575" y="822020"/>
                  </a:cubicBezTo>
                  <a:cubicBezTo>
                    <a:pt x="768465" y="796620"/>
                    <a:pt x="772275" y="787730"/>
                    <a:pt x="784975" y="776300"/>
                  </a:cubicBezTo>
                  <a:cubicBezTo>
                    <a:pt x="796405" y="766140"/>
                    <a:pt x="816725" y="758520"/>
                    <a:pt x="833235" y="759790"/>
                  </a:cubicBezTo>
                  <a:cubicBezTo>
                    <a:pt x="852285" y="761060"/>
                    <a:pt x="881495" y="776300"/>
                    <a:pt x="892925" y="791540"/>
                  </a:cubicBezTo>
                  <a:cubicBezTo>
                    <a:pt x="903085" y="805510"/>
                    <a:pt x="906895" y="822020"/>
                    <a:pt x="904355" y="842340"/>
                  </a:cubicBezTo>
                  <a:cubicBezTo>
                    <a:pt x="899275" y="881710"/>
                    <a:pt x="862445" y="933780"/>
                    <a:pt x="821805" y="1001090"/>
                  </a:cubicBezTo>
                  <a:cubicBezTo>
                    <a:pt x="741795" y="1134440"/>
                    <a:pt x="514465" y="1504010"/>
                    <a:pt x="435725" y="1573860"/>
                  </a:cubicBezTo>
                  <a:cubicBezTo>
                    <a:pt x="410325" y="1595450"/>
                    <a:pt x="395085" y="1604340"/>
                    <a:pt x="376035" y="1604340"/>
                  </a:cubicBezTo>
                  <a:cubicBezTo>
                    <a:pt x="355715" y="1603070"/>
                    <a:pt x="327775" y="1587830"/>
                    <a:pt x="316345" y="1571320"/>
                  </a:cubicBezTo>
                  <a:cubicBezTo>
                    <a:pt x="306185" y="1554810"/>
                    <a:pt x="306185" y="1537030"/>
                    <a:pt x="309995" y="1505280"/>
                  </a:cubicBezTo>
                  <a:cubicBezTo>
                    <a:pt x="320155" y="1420190"/>
                    <a:pt x="426835" y="1195400"/>
                    <a:pt x="475095" y="1049350"/>
                  </a:cubicBezTo>
                  <a:cubicBezTo>
                    <a:pt x="519545" y="914730"/>
                    <a:pt x="560185" y="711530"/>
                    <a:pt x="589395" y="660730"/>
                  </a:cubicBezTo>
                  <a:cubicBezTo>
                    <a:pt x="598285" y="645490"/>
                    <a:pt x="603365" y="641680"/>
                    <a:pt x="613525" y="635330"/>
                  </a:cubicBezTo>
                  <a:cubicBezTo>
                    <a:pt x="626225" y="628980"/>
                    <a:pt x="647815" y="623900"/>
                    <a:pt x="663055" y="625170"/>
                  </a:cubicBezTo>
                  <a:cubicBezTo>
                    <a:pt x="674485" y="626440"/>
                    <a:pt x="684645" y="630250"/>
                    <a:pt x="694805" y="637870"/>
                  </a:cubicBezTo>
                  <a:cubicBezTo>
                    <a:pt x="704965" y="646760"/>
                    <a:pt x="715125" y="658190"/>
                    <a:pt x="721475" y="681050"/>
                  </a:cubicBezTo>
                  <a:cubicBezTo>
                    <a:pt x="736715" y="731850"/>
                    <a:pt x="729095" y="865200"/>
                    <a:pt x="726555" y="959180"/>
                  </a:cubicBezTo>
                  <a:cubicBezTo>
                    <a:pt x="724015" y="1053160"/>
                    <a:pt x="721475" y="1190320"/>
                    <a:pt x="706235" y="1243660"/>
                  </a:cubicBezTo>
                  <a:cubicBezTo>
                    <a:pt x="699885" y="1267790"/>
                    <a:pt x="692265" y="1279220"/>
                    <a:pt x="680835" y="1290650"/>
                  </a:cubicBezTo>
                  <a:cubicBezTo>
                    <a:pt x="671945" y="1299540"/>
                    <a:pt x="663055" y="1304620"/>
                    <a:pt x="650355" y="1305890"/>
                  </a:cubicBezTo>
                  <a:cubicBezTo>
                    <a:pt x="632575" y="1308430"/>
                    <a:pt x="598285" y="1303350"/>
                    <a:pt x="583045" y="1289380"/>
                  </a:cubicBezTo>
                  <a:cubicBezTo>
                    <a:pt x="567805" y="1275410"/>
                    <a:pt x="558915" y="1256360"/>
                    <a:pt x="560185" y="1224610"/>
                  </a:cubicBezTo>
                  <a:cubicBezTo>
                    <a:pt x="561455" y="1140790"/>
                    <a:pt x="693535" y="881710"/>
                    <a:pt x="758305" y="766140"/>
                  </a:cubicBezTo>
                  <a:cubicBezTo>
                    <a:pt x="800215" y="687400"/>
                    <a:pt x="847205" y="612470"/>
                    <a:pt x="882765" y="581990"/>
                  </a:cubicBezTo>
                  <a:cubicBezTo>
                    <a:pt x="900545" y="566750"/>
                    <a:pt x="914515" y="560400"/>
                    <a:pt x="931025" y="557860"/>
                  </a:cubicBezTo>
                  <a:cubicBezTo>
                    <a:pt x="948805" y="556590"/>
                    <a:pt x="969125" y="562940"/>
                    <a:pt x="983095" y="573100"/>
                  </a:cubicBezTo>
                  <a:cubicBezTo>
                    <a:pt x="997065" y="583260"/>
                    <a:pt x="1008495" y="602310"/>
                    <a:pt x="1012305" y="618820"/>
                  </a:cubicBezTo>
                  <a:cubicBezTo>
                    <a:pt x="1014845" y="635330"/>
                    <a:pt x="1003415" y="650570"/>
                    <a:pt x="1003415" y="670890"/>
                  </a:cubicBezTo>
                  <a:cubicBezTo>
                    <a:pt x="1003415" y="701370"/>
                    <a:pt x="1017385" y="738200"/>
                    <a:pt x="1017385" y="781380"/>
                  </a:cubicBezTo>
                  <a:cubicBezTo>
                    <a:pt x="1017385" y="843610"/>
                    <a:pt x="1007225" y="926160"/>
                    <a:pt x="989445" y="1009980"/>
                  </a:cubicBezTo>
                  <a:cubicBezTo>
                    <a:pt x="969125" y="1114120"/>
                    <a:pt x="922135" y="1260170"/>
                    <a:pt x="887845" y="1356690"/>
                  </a:cubicBezTo>
                  <a:cubicBezTo>
                    <a:pt x="863715" y="1427810"/>
                    <a:pt x="839585" y="1504010"/>
                    <a:pt x="814185" y="1537030"/>
                  </a:cubicBezTo>
                  <a:cubicBezTo>
                    <a:pt x="800215" y="1554810"/>
                    <a:pt x="786245" y="1563700"/>
                    <a:pt x="772275" y="1568780"/>
                  </a:cubicBezTo>
                  <a:cubicBezTo>
                    <a:pt x="760845" y="1572590"/>
                    <a:pt x="749415" y="1572590"/>
                    <a:pt x="737985" y="1570050"/>
                  </a:cubicBezTo>
                  <a:cubicBezTo>
                    <a:pt x="724015" y="1566240"/>
                    <a:pt x="703695" y="1553540"/>
                    <a:pt x="694805" y="1542110"/>
                  </a:cubicBezTo>
                  <a:cubicBezTo>
                    <a:pt x="687185" y="1533220"/>
                    <a:pt x="683375" y="1526870"/>
                    <a:pt x="680835" y="1510360"/>
                  </a:cubicBezTo>
                  <a:cubicBezTo>
                    <a:pt x="671945" y="1458290"/>
                    <a:pt x="685915" y="1270330"/>
                    <a:pt x="696075" y="1177620"/>
                  </a:cubicBezTo>
                  <a:cubicBezTo>
                    <a:pt x="703695" y="1107770"/>
                    <a:pt x="713855" y="1060780"/>
                    <a:pt x="726555" y="997280"/>
                  </a:cubicBezTo>
                  <a:cubicBezTo>
                    <a:pt x="740525" y="927430"/>
                    <a:pt x="760845" y="813130"/>
                    <a:pt x="778625" y="775030"/>
                  </a:cubicBezTo>
                  <a:cubicBezTo>
                    <a:pt x="786245" y="758520"/>
                    <a:pt x="790055" y="752170"/>
                    <a:pt x="800215" y="744550"/>
                  </a:cubicBezTo>
                  <a:cubicBezTo>
                    <a:pt x="812915" y="735660"/>
                    <a:pt x="835775" y="728040"/>
                    <a:pt x="851015" y="726770"/>
                  </a:cubicBezTo>
                  <a:cubicBezTo>
                    <a:pt x="863715" y="726770"/>
                    <a:pt x="876415" y="730580"/>
                    <a:pt x="886575" y="736930"/>
                  </a:cubicBezTo>
                  <a:cubicBezTo>
                    <a:pt x="899275" y="745820"/>
                    <a:pt x="911975" y="758520"/>
                    <a:pt x="920865" y="778840"/>
                  </a:cubicBezTo>
                  <a:cubicBezTo>
                    <a:pt x="937375" y="813130"/>
                    <a:pt x="939915" y="869010"/>
                    <a:pt x="943725" y="940130"/>
                  </a:cubicBezTo>
                  <a:cubicBezTo>
                    <a:pt x="950075" y="1077290"/>
                    <a:pt x="931025" y="1421460"/>
                    <a:pt x="919595" y="1545920"/>
                  </a:cubicBezTo>
                  <a:cubicBezTo>
                    <a:pt x="914515" y="1600530"/>
                    <a:pt x="914515" y="1637360"/>
                    <a:pt x="901815" y="1665300"/>
                  </a:cubicBezTo>
                  <a:cubicBezTo>
                    <a:pt x="892925" y="1683080"/>
                    <a:pt x="882765" y="1695780"/>
                    <a:pt x="867525" y="1702130"/>
                  </a:cubicBezTo>
                  <a:cubicBezTo>
                    <a:pt x="851015" y="1709750"/>
                    <a:pt x="819265" y="1711020"/>
                    <a:pt x="801485" y="1702130"/>
                  </a:cubicBezTo>
                  <a:cubicBezTo>
                    <a:pt x="784975" y="1693240"/>
                    <a:pt x="769735" y="1670380"/>
                    <a:pt x="764655" y="1647520"/>
                  </a:cubicBezTo>
                  <a:cubicBezTo>
                    <a:pt x="757035" y="1618310"/>
                    <a:pt x="768465" y="1581480"/>
                    <a:pt x="778625" y="1535760"/>
                  </a:cubicBezTo>
                  <a:cubicBezTo>
                    <a:pt x="796405" y="1455750"/>
                    <a:pt x="892925" y="1222070"/>
                    <a:pt x="882765" y="1216990"/>
                  </a:cubicBezTo>
                  <a:cubicBezTo>
                    <a:pt x="878955" y="1214450"/>
                    <a:pt x="853555" y="1257630"/>
                    <a:pt x="851015" y="1256360"/>
                  </a:cubicBezTo>
                  <a:cubicBezTo>
                    <a:pt x="849745" y="1255090"/>
                    <a:pt x="852285" y="1244930"/>
                    <a:pt x="854825" y="1237310"/>
                  </a:cubicBezTo>
                  <a:cubicBezTo>
                    <a:pt x="859905" y="1228420"/>
                    <a:pt x="864985" y="1214450"/>
                    <a:pt x="876415" y="1206830"/>
                  </a:cubicBezTo>
                  <a:cubicBezTo>
                    <a:pt x="891655" y="1195400"/>
                    <a:pt x="924675" y="1183970"/>
                    <a:pt x="946265" y="1187780"/>
                  </a:cubicBezTo>
                  <a:cubicBezTo>
                    <a:pt x="966585" y="1192860"/>
                    <a:pt x="990715" y="1210640"/>
                    <a:pt x="1000875" y="1236040"/>
                  </a:cubicBezTo>
                  <a:cubicBezTo>
                    <a:pt x="1016115" y="1272870"/>
                    <a:pt x="997065" y="1363040"/>
                    <a:pt x="989445" y="1408760"/>
                  </a:cubicBezTo>
                  <a:cubicBezTo>
                    <a:pt x="985635" y="1439240"/>
                    <a:pt x="978015" y="1455750"/>
                    <a:pt x="970395" y="1484960"/>
                  </a:cubicBezTo>
                  <a:cubicBezTo>
                    <a:pt x="958965" y="1523060"/>
                    <a:pt x="948805" y="1586560"/>
                    <a:pt x="931025" y="1617040"/>
                  </a:cubicBezTo>
                  <a:cubicBezTo>
                    <a:pt x="919595" y="1636090"/>
                    <a:pt x="908165" y="1650060"/>
                    <a:pt x="890385" y="1656410"/>
                  </a:cubicBezTo>
                  <a:cubicBezTo>
                    <a:pt x="871335" y="1664030"/>
                    <a:pt x="835775" y="1664030"/>
                    <a:pt x="816725" y="1652600"/>
                  </a:cubicBezTo>
                  <a:cubicBezTo>
                    <a:pt x="797675" y="1641170"/>
                    <a:pt x="784975" y="1615770"/>
                    <a:pt x="778625" y="1589100"/>
                  </a:cubicBezTo>
                  <a:cubicBezTo>
                    <a:pt x="768465" y="1549730"/>
                    <a:pt x="777355" y="1483690"/>
                    <a:pt x="783705" y="1434160"/>
                  </a:cubicBezTo>
                  <a:cubicBezTo>
                    <a:pt x="790055" y="1388440"/>
                    <a:pt x="801485" y="1351610"/>
                    <a:pt x="816725" y="1303350"/>
                  </a:cubicBezTo>
                  <a:cubicBezTo>
                    <a:pt x="835775" y="1238580"/>
                    <a:pt x="870065" y="1124280"/>
                    <a:pt x="896735" y="1081100"/>
                  </a:cubicBezTo>
                  <a:cubicBezTo>
                    <a:pt x="909435" y="1059510"/>
                    <a:pt x="919595" y="1046810"/>
                    <a:pt x="936105" y="1039190"/>
                  </a:cubicBezTo>
                  <a:cubicBezTo>
                    <a:pt x="952615" y="1031570"/>
                    <a:pt x="976745" y="1029030"/>
                    <a:pt x="993255" y="1034110"/>
                  </a:cubicBezTo>
                  <a:cubicBezTo>
                    <a:pt x="1011035" y="1039190"/>
                    <a:pt x="1028815" y="1049350"/>
                    <a:pt x="1040245" y="1068400"/>
                  </a:cubicBezTo>
                  <a:cubicBezTo>
                    <a:pt x="1059295" y="1102690"/>
                    <a:pt x="1055485" y="1181430"/>
                    <a:pt x="1058025" y="1246200"/>
                  </a:cubicBezTo>
                  <a:cubicBezTo>
                    <a:pt x="1059295" y="1323670"/>
                    <a:pt x="1069455" y="1453210"/>
                    <a:pt x="1047865" y="1498930"/>
                  </a:cubicBezTo>
                  <a:cubicBezTo>
                    <a:pt x="1037705" y="1520520"/>
                    <a:pt x="1022465" y="1530680"/>
                    <a:pt x="1004685" y="1537030"/>
                  </a:cubicBezTo>
                  <a:cubicBezTo>
                    <a:pt x="988175" y="1543380"/>
                    <a:pt x="962775" y="1542110"/>
                    <a:pt x="947535" y="1537030"/>
                  </a:cubicBezTo>
                  <a:cubicBezTo>
                    <a:pt x="933565" y="1533220"/>
                    <a:pt x="923405" y="1525600"/>
                    <a:pt x="914515" y="1515440"/>
                  </a:cubicBezTo>
                  <a:cubicBezTo>
                    <a:pt x="904355" y="1501470"/>
                    <a:pt x="895465" y="1481150"/>
                    <a:pt x="894195" y="1460830"/>
                  </a:cubicBezTo>
                  <a:cubicBezTo>
                    <a:pt x="891655" y="1434160"/>
                    <a:pt x="903085" y="1403680"/>
                    <a:pt x="914515" y="1369390"/>
                  </a:cubicBezTo>
                  <a:cubicBezTo>
                    <a:pt x="929755" y="1321130"/>
                    <a:pt x="964045" y="1236040"/>
                    <a:pt x="986905" y="1197940"/>
                  </a:cubicBezTo>
                  <a:cubicBezTo>
                    <a:pt x="1000875" y="1177620"/>
                    <a:pt x="1009765" y="1163650"/>
                    <a:pt x="1025005" y="1153490"/>
                  </a:cubicBezTo>
                  <a:cubicBezTo>
                    <a:pt x="1041515" y="1142060"/>
                    <a:pt x="1064375" y="1134440"/>
                    <a:pt x="1080885" y="1133170"/>
                  </a:cubicBezTo>
                  <a:cubicBezTo>
                    <a:pt x="1094855" y="1133170"/>
                    <a:pt x="1107555" y="1135710"/>
                    <a:pt x="1118985" y="1143330"/>
                  </a:cubicBezTo>
                  <a:cubicBezTo>
                    <a:pt x="1134225" y="1153490"/>
                    <a:pt x="1150735" y="1167460"/>
                    <a:pt x="1158355" y="1189050"/>
                  </a:cubicBezTo>
                  <a:cubicBezTo>
                    <a:pt x="1169785" y="1225880"/>
                    <a:pt x="1152005" y="1327480"/>
                    <a:pt x="1139305" y="1363040"/>
                  </a:cubicBezTo>
                  <a:cubicBezTo>
                    <a:pt x="1132955" y="1379550"/>
                    <a:pt x="1126605" y="1387170"/>
                    <a:pt x="1116445" y="1396060"/>
                  </a:cubicBezTo>
                  <a:cubicBezTo>
                    <a:pt x="1107555" y="1404950"/>
                    <a:pt x="1094855" y="1412570"/>
                    <a:pt x="1082155" y="1416380"/>
                  </a:cubicBezTo>
                  <a:cubicBezTo>
                    <a:pt x="1069455" y="1418920"/>
                    <a:pt x="1054215" y="1420190"/>
                    <a:pt x="1041515" y="1416380"/>
                  </a:cubicBezTo>
                  <a:cubicBezTo>
                    <a:pt x="1028815" y="1413840"/>
                    <a:pt x="1014845" y="1408760"/>
                    <a:pt x="1004685" y="1398600"/>
                  </a:cubicBezTo>
                  <a:cubicBezTo>
                    <a:pt x="993255" y="1387170"/>
                    <a:pt x="979285" y="1370660"/>
                    <a:pt x="976745" y="1346530"/>
                  </a:cubicBezTo>
                  <a:cubicBezTo>
                    <a:pt x="970395" y="1302080"/>
                    <a:pt x="1011035" y="1185240"/>
                    <a:pt x="1033895" y="1143330"/>
                  </a:cubicBezTo>
                  <a:cubicBezTo>
                    <a:pt x="1046595" y="1120470"/>
                    <a:pt x="1059295" y="1107770"/>
                    <a:pt x="1074535" y="1098880"/>
                  </a:cubicBezTo>
                  <a:cubicBezTo>
                    <a:pt x="1087235" y="1091260"/>
                    <a:pt x="1099935" y="1087450"/>
                    <a:pt x="1113905" y="1088720"/>
                  </a:cubicBezTo>
                  <a:cubicBezTo>
                    <a:pt x="1131685" y="1089990"/>
                    <a:pt x="1157085" y="1100150"/>
                    <a:pt x="1171055" y="1110310"/>
                  </a:cubicBezTo>
                  <a:cubicBezTo>
                    <a:pt x="1181215" y="1119200"/>
                    <a:pt x="1190105" y="1128090"/>
                    <a:pt x="1193915" y="1144600"/>
                  </a:cubicBezTo>
                  <a:cubicBezTo>
                    <a:pt x="1200265" y="1172540"/>
                    <a:pt x="1198995" y="1243660"/>
                    <a:pt x="1179945" y="1272870"/>
                  </a:cubicBezTo>
                  <a:cubicBezTo>
                    <a:pt x="1165975" y="1294460"/>
                    <a:pt x="1132955" y="1310970"/>
                    <a:pt x="1111365" y="1313510"/>
                  </a:cubicBezTo>
                  <a:cubicBezTo>
                    <a:pt x="1092315" y="1316050"/>
                    <a:pt x="1073265" y="1308430"/>
                    <a:pt x="1058025" y="1298270"/>
                  </a:cubicBezTo>
                  <a:cubicBezTo>
                    <a:pt x="1044055" y="1288110"/>
                    <a:pt x="1030085" y="1271600"/>
                    <a:pt x="1026275" y="1253820"/>
                  </a:cubicBezTo>
                  <a:cubicBezTo>
                    <a:pt x="1021195" y="1232230"/>
                    <a:pt x="1025005" y="1194130"/>
                    <a:pt x="1040245" y="1175080"/>
                  </a:cubicBezTo>
                  <a:cubicBezTo>
                    <a:pt x="1054215" y="1157300"/>
                    <a:pt x="1089775" y="1140790"/>
                    <a:pt x="1112635" y="1142060"/>
                  </a:cubicBezTo>
                  <a:cubicBezTo>
                    <a:pt x="1136765" y="1144600"/>
                    <a:pt x="1168515" y="1163650"/>
                    <a:pt x="1181215" y="1183970"/>
                  </a:cubicBezTo>
                  <a:cubicBezTo>
                    <a:pt x="1192645" y="1204290"/>
                    <a:pt x="1192645" y="1243660"/>
                    <a:pt x="1185025" y="1263980"/>
                  </a:cubicBezTo>
                  <a:cubicBezTo>
                    <a:pt x="1177405" y="1281760"/>
                    <a:pt x="1162165" y="1295730"/>
                    <a:pt x="1146925" y="1303350"/>
                  </a:cubicBezTo>
                  <a:cubicBezTo>
                    <a:pt x="1131685" y="1312240"/>
                    <a:pt x="1110095" y="1314780"/>
                    <a:pt x="1092315" y="1312240"/>
                  </a:cubicBezTo>
                  <a:cubicBezTo>
                    <a:pt x="1075805" y="1308430"/>
                    <a:pt x="1056755" y="1298270"/>
                    <a:pt x="1044055" y="1285570"/>
                  </a:cubicBezTo>
                  <a:cubicBezTo>
                    <a:pt x="1032625" y="1272870"/>
                    <a:pt x="1025005" y="1256360"/>
                    <a:pt x="1022465" y="1236040"/>
                  </a:cubicBezTo>
                  <a:cubicBezTo>
                    <a:pt x="1018655" y="1206830"/>
                    <a:pt x="1030085" y="1148410"/>
                    <a:pt x="1044055" y="1125550"/>
                  </a:cubicBezTo>
                  <a:cubicBezTo>
                    <a:pt x="1051675" y="1111580"/>
                    <a:pt x="1061835" y="1103960"/>
                    <a:pt x="1074535" y="1098880"/>
                  </a:cubicBezTo>
                  <a:cubicBezTo>
                    <a:pt x="1089775" y="1091260"/>
                    <a:pt x="1116445" y="1086180"/>
                    <a:pt x="1134225" y="1091260"/>
                  </a:cubicBezTo>
                  <a:cubicBezTo>
                    <a:pt x="1153275" y="1096340"/>
                    <a:pt x="1173595" y="1112850"/>
                    <a:pt x="1183755" y="1125550"/>
                  </a:cubicBezTo>
                  <a:cubicBezTo>
                    <a:pt x="1192645" y="1136980"/>
                    <a:pt x="1197725" y="1145870"/>
                    <a:pt x="1197725" y="1164920"/>
                  </a:cubicBezTo>
                  <a:cubicBezTo>
                    <a:pt x="1198995" y="1206830"/>
                    <a:pt x="1153275" y="1343990"/>
                    <a:pt x="1130415" y="1380820"/>
                  </a:cubicBezTo>
                  <a:cubicBezTo>
                    <a:pt x="1120255" y="1396060"/>
                    <a:pt x="1112635" y="1402410"/>
                    <a:pt x="1101205" y="1408760"/>
                  </a:cubicBezTo>
                  <a:cubicBezTo>
                    <a:pt x="1089775" y="1415110"/>
                    <a:pt x="1075805" y="1418920"/>
                    <a:pt x="1061835" y="1418920"/>
                  </a:cubicBezTo>
                  <a:cubicBezTo>
                    <a:pt x="1044055" y="1417650"/>
                    <a:pt x="1019925" y="1411300"/>
                    <a:pt x="1004685" y="1398600"/>
                  </a:cubicBezTo>
                  <a:cubicBezTo>
                    <a:pt x="990715" y="1387170"/>
                    <a:pt x="979285" y="1370660"/>
                    <a:pt x="976745" y="1346530"/>
                  </a:cubicBezTo>
                  <a:cubicBezTo>
                    <a:pt x="970395" y="1305890"/>
                    <a:pt x="989445" y="1201750"/>
                    <a:pt x="1012305" y="1167460"/>
                  </a:cubicBezTo>
                  <a:cubicBezTo>
                    <a:pt x="1025005" y="1148410"/>
                    <a:pt x="1045325" y="1139520"/>
                    <a:pt x="1060565" y="1135710"/>
                  </a:cubicBezTo>
                  <a:cubicBezTo>
                    <a:pt x="1074535" y="1131900"/>
                    <a:pt x="1087235" y="1131900"/>
                    <a:pt x="1101205" y="1135710"/>
                  </a:cubicBezTo>
                  <a:cubicBezTo>
                    <a:pt x="1116445" y="1142060"/>
                    <a:pt x="1138035" y="1157300"/>
                    <a:pt x="1148195" y="1171270"/>
                  </a:cubicBezTo>
                  <a:cubicBezTo>
                    <a:pt x="1157085" y="1181430"/>
                    <a:pt x="1160895" y="1195400"/>
                    <a:pt x="1162165" y="1208100"/>
                  </a:cubicBezTo>
                  <a:cubicBezTo>
                    <a:pt x="1163435" y="1220800"/>
                    <a:pt x="1162165" y="1234770"/>
                    <a:pt x="1157085" y="1247470"/>
                  </a:cubicBezTo>
                  <a:cubicBezTo>
                    <a:pt x="1150735" y="1261440"/>
                    <a:pt x="1138035" y="1267790"/>
                    <a:pt x="1126605" y="1288110"/>
                  </a:cubicBezTo>
                  <a:cubicBezTo>
                    <a:pt x="1101205" y="1332560"/>
                    <a:pt x="1064375" y="1479880"/>
                    <a:pt x="1037705" y="1515440"/>
                  </a:cubicBezTo>
                  <a:cubicBezTo>
                    <a:pt x="1026275" y="1529410"/>
                    <a:pt x="1018655" y="1533220"/>
                    <a:pt x="1004685" y="1537030"/>
                  </a:cubicBezTo>
                  <a:cubicBezTo>
                    <a:pt x="989445" y="1542110"/>
                    <a:pt x="964045" y="1544650"/>
                    <a:pt x="947535" y="1537030"/>
                  </a:cubicBezTo>
                  <a:cubicBezTo>
                    <a:pt x="927215" y="1528140"/>
                    <a:pt x="908165" y="1511630"/>
                    <a:pt x="896735" y="1479880"/>
                  </a:cubicBezTo>
                  <a:cubicBezTo>
                    <a:pt x="870065" y="1410030"/>
                    <a:pt x="871335" y="1144600"/>
                    <a:pt x="896735" y="1081100"/>
                  </a:cubicBezTo>
                  <a:cubicBezTo>
                    <a:pt x="905625" y="1056970"/>
                    <a:pt x="919595" y="1046810"/>
                    <a:pt x="936105" y="1039190"/>
                  </a:cubicBezTo>
                  <a:cubicBezTo>
                    <a:pt x="956425" y="1031570"/>
                    <a:pt x="991985" y="1031570"/>
                    <a:pt x="1012305" y="1041730"/>
                  </a:cubicBezTo>
                  <a:cubicBezTo>
                    <a:pt x="1031355" y="1053160"/>
                    <a:pt x="1049135" y="1074750"/>
                    <a:pt x="1052945" y="1105230"/>
                  </a:cubicBezTo>
                  <a:cubicBezTo>
                    <a:pt x="1060565" y="1167460"/>
                    <a:pt x="978015" y="1331290"/>
                    <a:pt x="958965" y="1402410"/>
                  </a:cubicBezTo>
                  <a:cubicBezTo>
                    <a:pt x="947535" y="1443050"/>
                    <a:pt x="941185" y="1464640"/>
                    <a:pt x="937375" y="1496390"/>
                  </a:cubicBezTo>
                  <a:cubicBezTo>
                    <a:pt x="933565" y="1529410"/>
                    <a:pt x="943725" y="1571320"/>
                    <a:pt x="936105" y="1597990"/>
                  </a:cubicBezTo>
                  <a:cubicBezTo>
                    <a:pt x="931025" y="1618310"/>
                    <a:pt x="920865" y="1636090"/>
                    <a:pt x="906895" y="1646250"/>
                  </a:cubicBezTo>
                  <a:cubicBezTo>
                    <a:pt x="892925" y="1657680"/>
                    <a:pt x="871335" y="1664030"/>
                    <a:pt x="853555" y="1664030"/>
                  </a:cubicBezTo>
                  <a:cubicBezTo>
                    <a:pt x="835775" y="1662760"/>
                    <a:pt x="814185" y="1652600"/>
                    <a:pt x="801485" y="1639900"/>
                  </a:cubicBezTo>
                  <a:cubicBezTo>
                    <a:pt x="788785" y="1628470"/>
                    <a:pt x="779895" y="1611960"/>
                    <a:pt x="778625" y="1589100"/>
                  </a:cubicBezTo>
                  <a:cubicBezTo>
                    <a:pt x="774815" y="1543380"/>
                    <a:pt x="821805" y="1446860"/>
                    <a:pt x="834505" y="1384630"/>
                  </a:cubicBezTo>
                  <a:cubicBezTo>
                    <a:pt x="845935" y="1331290"/>
                    <a:pt x="837045" y="1271600"/>
                    <a:pt x="854825" y="1237310"/>
                  </a:cubicBezTo>
                  <a:cubicBezTo>
                    <a:pt x="867525" y="1214450"/>
                    <a:pt x="887845" y="1194130"/>
                    <a:pt x="908165" y="1189050"/>
                  </a:cubicBezTo>
                  <a:cubicBezTo>
                    <a:pt x="929755" y="1183970"/>
                    <a:pt x="962775" y="1191590"/>
                    <a:pt x="979285" y="1205560"/>
                  </a:cubicBezTo>
                  <a:cubicBezTo>
                    <a:pt x="995795" y="1219530"/>
                    <a:pt x="1003415" y="1239850"/>
                    <a:pt x="1005955" y="1272870"/>
                  </a:cubicBezTo>
                  <a:cubicBezTo>
                    <a:pt x="1011035" y="1349070"/>
                    <a:pt x="934835" y="1604340"/>
                    <a:pt x="901815" y="1665300"/>
                  </a:cubicBezTo>
                  <a:cubicBezTo>
                    <a:pt x="890385" y="1686890"/>
                    <a:pt x="881495" y="1695780"/>
                    <a:pt x="867525" y="1702130"/>
                  </a:cubicBezTo>
                  <a:cubicBezTo>
                    <a:pt x="853555" y="1709750"/>
                    <a:pt x="833235" y="1712290"/>
                    <a:pt x="817995" y="1708480"/>
                  </a:cubicBezTo>
                  <a:cubicBezTo>
                    <a:pt x="802755" y="1704670"/>
                    <a:pt x="784975" y="1690700"/>
                    <a:pt x="776085" y="1679270"/>
                  </a:cubicBezTo>
                  <a:cubicBezTo>
                    <a:pt x="769735" y="1670380"/>
                    <a:pt x="765925" y="1662760"/>
                    <a:pt x="764655" y="1647520"/>
                  </a:cubicBezTo>
                  <a:cubicBezTo>
                    <a:pt x="759575" y="1609420"/>
                    <a:pt x="784975" y="1515440"/>
                    <a:pt x="791325" y="1444320"/>
                  </a:cubicBezTo>
                  <a:cubicBezTo>
                    <a:pt x="796405" y="1363040"/>
                    <a:pt x="797675" y="1277950"/>
                    <a:pt x="797675" y="1187780"/>
                  </a:cubicBezTo>
                  <a:cubicBezTo>
                    <a:pt x="796405" y="1087450"/>
                    <a:pt x="796405" y="937590"/>
                    <a:pt x="788785" y="869010"/>
                  </a:cubicBezTo>
                  <a:cubicBezTo>
                    <a:pt x="784975" y="834720"/>
                    <a:pt x="769735" y="814400"/>
                    <a:pt x="773545" y="792810"/>
                  </a:cubicBezTo>
                  <a:cubicBezTo>
                    <a:pt x="776085" y="773760"/>
                    <a:pt x="787515" y="755980"/>
                    <a:pt x="800215" y="744550"/>
                  </a:cubicBezTo>
                  <a:cubicBezTo>
                    <a:pt x="812915" y="734390"/>
                    <a:pt x="834505" y="726770"/>
                    <a:pt x="851015" y="726770"/>
                  </a:cubicBezTo>
                  <a:cubicBezTo>
                    <a:pt x="868795" y="728040"/>
                    <a:pt x="889115" y="734390"/>
                    <a:pt x="901815" y="748360"/>
                  </a:cubicBezTo>
                  <a:cubicBezTo>
                    <a:pt x="915785" y="762330"/>
                    <a:pt x="923405" y="782650"/>
                    <a:pt x="924675" y="814400"/>
                  </a:cubicBezTo>
                  <a:cubicBezTo>
                    <a:pt x="929755" y="888060"/>
                    <a:pt x="862445" y="1063320"/>
                    <a:pt x="844665" y="1185240"/>
                  </a:cubicBezTo>
                  <a:cubicBezTo>
                    <a:pt x="829425" y="1299540"/>
                    <a:pt x="838315" y="1470990"/>
                    <a:pt x="821805" y="1521790"/>
                  </a:cubicBezTo>
                  <a:cubicBezTo>
                    <a:pt x="815455" y="1538300"/>
                    <a:pt x="811645" y="1543380"/>
                    <a:pt x="802755" y="1551000"/>
                  </a:cubicBezTo>
                  <a:cubicBezTo>
                    <a:pt x="791325" y="1561160"/>
                    <a:pt x="771005" y="1570050"/>
                    <a:pt x="755765" y="1571320"/>
                  </a:cubicBezTo>
                  <a:cubicBezTo>
                    <a:pt x="739255" y="1572590"/>
                    <a:pt x="718935" y="1564970"/>
                    <a:pt x="706235" y="1554810"/>
                  </a:cubicBezTo>
                  <a:cubicBezTo>
                    <a:pt x="694805" y="1544650"/>
                    <a:pt x="683375" y="1533220"/>
                    <a:pt x="680835" y="1510360"/>
                  </a:cubicBezTo>
                  <a:cubicBezTo>
                    <a:pt x="675755" y="1457020"/>
                    <a:pt x="758305" y="1312240"/>
                    <a:pt x="786245" y="1219530"/>
                  </a:cubicBezTo>
                  <a:cubicBezTo>
                    <a:pt x="811645" y="1138250"/>
                    <a:pt x="830695" y="1076020"/>
                    <a:pt x="844665" y="988390"/>
                  </a:cubicBezTo>
                  <a:cubicBezTo>
                    <a:pt x="862445" y="875360"/>
                    <a:pt x="837045" y="655650"/>
                    <a:pt x="872605" y="595960"/>
                  </a:cubicBezTo>
                  <a:cubicBezTo>
                    <a:pt x="887845" y="570560"/>
                    <a:pt x="910705" y="560400"/>
                    <a:pt x="931025" y="557860"/>
                  </a:cubicBezTo>
                  <a:cubicBezTo>
                    <a:pt x="952615" y="556590"/>
                    <a:pt x="983095" y="569290"/>
                    <a:pt x="995795" y="585800"/>
                  </a:cubicBezTo>
                  <a:cubicBezTo>
                    <a:pt x="1009765" y="602310"/>
                    <a:pt x="1016115" y="627710"/>
                    <a:pt x="1011035" y="654380"/>
                  </a:cubicBezTo>
                  <a:cubicBezTo>
                    <a:pt x="1000875" y="701370"/>
                    <a:pt x="931025" y="754710"/>
                    <a:pt x="889115" y="828370"/>
                  </a:cubicBezTo>
                  <a:cubicBezTo>
                    <a:pt x="826885" y="941400"/>
                    <a:pt x="743065" y="1218260"/>
                    <a:pt x="693535" y="1276680"/>
                  </a:cubicBezTo>
                  <a:cubicBezTo>
                    <a:pt x="677025" y="1297000"/>
                    <a:pt x="665595" y="1302080"/>
                    <a:pt x="650355" y="1305890"/>
                  </a:cubicBezTo>
                  <a:cubicBezTo>
                    <a:pt x="633845" y="1309700"/>
                    <a:pt x="612255" y="1308430"/>
                    <a:pt x="598285" y="1299540"/>
                  </a:cubicBezTo>
                  <a:cubicBezTo>
                    <a:pt x="581775" y="1289380"/>
                    <a:pt x="567805" y="1274140"/>
                    <a:pt x="558915" y="1242390"/>
                  </a:cubicBezTo>
                  <a:cubicBezTo>
                    <a:pt x="534785" y="1152220"/>
                    <a:pt x="553835" y="733120"/>
                    <a:pt x="589395" y="660730"/>
                  </a:cubicBezTo>
                  <a:cubicBezTo>
                    <a:pt x="600825" y="639140"/>
                    <a:pt x="613525" y="632790"/>
                    <a:pt x="628765" y="627710"/>
                  </a:cubicBezTo>
                  <a:cubicBezTo>
                    <a:pt x="644005" y="622630"/>
                    <a:pt x="664325" y="623900"/>
                    <a:pt x="679565" y="628980"/>
                  </a:cubicBezTo>
                  <a:cubicBezTo>
                    <a:pt x="693535" y="635330"/>
                    <a:pt x="708775" y="650570"/>
                    <a:pt x="716395" y="664540"/>
                  </a:cubicBezTo>
                  <a:cubicBezTo>
                    <a:pt x="722745" y="678510"/>
                    <a:pt x="724015" y="691210"/>
                    <a:pt x="720205" y="714070"/>
                  </a:cubicBezTo>
                  <a:cubicBezTo>
                    <a:pt x="713855" y="767410"/>
                    <a:pt x="660515" y="876630"/>
                    <a:pt x="631305" y="970610"/>
                  </a:cubicBezTo>
                  <a:cubicBezTo>
                    <a:pt x="595745" y="1082370"/>
                    <a:pt x="563995" y="1232230"/>
                    <a:pt x="528435" y="1340180"/>
                  </a:cubicBezTo>
                  <a:cubicBezTo>
                    <a:pt x="497955" y="1427810"/>
                    <a:pt x="471285" y="1534490"/>
                    <a:pt x="435725" y="1573860"/>
                  </a:cubicBezTo>
                  <a:cubicBezTo>
                    <a:pt x="416675" y="1594180"/>
                    <a:pt x="395085" y="1604340"/>
                    <a:pt x="376035" y="1604340"/>
                  </a:cubicBezTo>
                  <a:cubicBezTo>
                    <a:pt x="355715" y="1603070"/>
                    <a:pt x="327775" y="1585290"/>
                    <a:pt x="316345" y="1571320"/>
                  </a:cubicBezTo>
                  <a:cubicBezTo>
                    <a:pt x="308725" y="1562430"/>
                    <a:pt x="306185" y="1551000"/>
                    <a:pt x="304915" y="1539570"/>
                  </a:cubicBezTo>
                  <a:cubicBezTo>
                    <a:pt x="304915" y="1524330"/>
                    <a:pt x="307455" y="1514170"/>
                    <a:pt x="317615" y="1490040"/>
                  </a:cubicBezTo>
                  <a:cubicBezTo>
                    <a:pt x="362065" y="1390980"/>
                    <a:pt x="683375" y="869010"/>
                    <a:pt x="772275" y="790270"/>
                  </a:cubicBezTo>
                  <a:cubicBezTo>
                    <a:pt x="797675" y="767410"/>
                    <a:pt x="812915" y="758520"/>
                    <a:pt x="833235" y="759790"/>
                  </a:cubicBezTo>
                  <a:cubicBezTo>
                    <a:pt x="853555" y="759790"/>
                    <a:pt x="881495" y="776300"/>
                    <a:pt x="892925" y="791540"/>
                  </a:cubicBezTo>
                  <a:cubicBezTo>
                    <a:pt x="903085" y="805510"/>
                    <a:pt x="903085" y="815670"/>
                    <a:pt x="904355" y="842340"/>
                  </a:cubicBezTo>
                  <a:cubicBezTo>
                    <a:pt x="906895" y="935050"/>
                    <a:pt x="807835" y="1346530"/>
                    <a:pt x="797675" y="1476070"/>
                  </a:cubicBezTo>
                  <a:cubicBezTo>
                    <a:pt x="793865" y="1534490"/>
                    <a:pt x="809105" y="1573860"/>
                    <a:pt x="798945" y="1601800"/>
                  </a:cubicBezTo>
                  <a:cubicBezTo>
                    <a:pt x="792595" y="1619580"/>
                    <a:pt x="781165" y="1632280"/>
                    <a:pt x="767195" y="1639900"/>
                  </a:cubicBezTo>
                  <a:cubicBezTo>
                    <a:pt x="754495" y="1647520"/>
                    <a:pt x="732905" y="1650060"/>
                    <a:pt x="718935" y="1647520"/>
                  </a:cubicBezTo>
                  <a:cubicBezTo>
                    <a:pt x="707505" y="1646250"/>
                    <a:pt x="697345" y="1641170"/>
                    <a:pt x="688455" y="1632280"/>
                  </a:cubicBezTo>
                  <a:cubicBezTo>
                    <a:pt x="678295" y="1623390"/>
                    <a:pt x="669405" y="1613230"/>
                    <a:pt x="664325" y="1590370"/>
                  </a:cubicBezTo>
                  <a:cubicBezTo>
                    <a:pt x="650355" y="1516710"/>
                    <a:pt x="724015" y="1263980"/>
                    <a:pt x="732905" y="1100150"/>
                  </a:cubicBezTo>
                  <a:cubicBezTo>
                    <a:pt x="740525" y="938860"/>
                    <a:pt x="684645" y="678510"/>
                    <a:pt x="715125" y="615010"/>
                  </a:cubicBezTo>
                  <a:cubicBezTo>
                    <a:pt x="725285" y="593420"/>
                    <a:pt x="741795" y="588340"/>
                    <a:pt x="755765" y="583260"/>
                  </a:cubicBezTo>
                  <a:cubicBezTo>
                    <a:pt x="765925" y="579450"/>
                    <a:pt x="777355" y="578180"/>
                    <a:pt x="790055" y="581990"/>
                  </a:cubicBezTo>
                  <a:cubicBezTo>
                    <a:pt x="804025" y="584530"/>
                    <a:pt x="823075" y="595960"/>
                    <a:pt x="833235" y="608660"/>
                  </a:cubicBezTo>
                  <a:cubicBezTo>
                    <a:pt x="842125" y="620090"/>
                    <a:pt x="848475" y="641680"/>
                    <a:pt x="848475" y="656920"/>
                  </a:cubicBezTo>
                  <a:cubicBezTo>
                    <a:pt x="848475" y="668350"/>
                    <a:pt x="845935" y="675970"/>
                    <a:pt x="837045" y="689940"/>
                  </a:cubicBezTo>
                  <a:cubicBezTo>
                    <a:pt x="819265" y="721690"/>
                    <a:pt x="751955" y="778840"/>
                    <a:pt x="712585" y="830910"/>
                  </a:cubicBezTo>
                  <a:cubicBezTo>
                    <a:pt x="671945" y="885520"/>
                    <a:pt x="631305" y="946480"/>
                    <a:pt x="595745" y="1011250"/>
                  </a:cubicBezTo>
                  <a:cubicBezTo>
                    <a:pt x="558915" y="1078560"/>
                    <a:pt x="523355" y="1152220"/>
                    <a:pt x="495415" y="1225880"/>
                  </a:cubicBezTo>
                  <a:cubicBezTo>
                    <a:pt x="467475" y="1298270"/>
                    <a:pt x="456045" y="1444320"/>
                    <a:pt x="429375" y="1446860"/>
                  </a:cubicBezTo>
                  <a:cubicBezTo>
                    <a:pt x="409055" y="1449400"/>
                    <a:pt x="359525" y="1375740"/>
                    <a:pt x="359525" y="1323670"/>
                  </a:cubicBezTo>
                  <a:cubicBezTo>
                    <a:pt x="359525" y="1230960"/>
                    <a:pt x="515735" y="1063320"/>
                    <a:pt x="576695" y="942670"/>
                  </a:cubicBezTo>
                  <a:cubicBezTo>
                    <a:pt x="628765" y="838530"/>
                    <a:pt x="661785" y="682320"/>
                    <a:pt x="707505" y="642950"/>
                  </a:cubicBezTo>
                  <a:cubicBezTo>
                    <a:pt x="729095" y="623900"/>
                    <a:pt x="754495" y="621360"/>
                    <a:pt x="773545" y="625170"/>
                  </a:cubicBezTo>
                  <a:cubicBezTo>
                    <a:pt x="793865" y="630250"/>
                    <a:pt x="816725" y="654380"/>
                    <a:pt x="825615" y="669620"/>
                  </a:cubicBezTo>
                  <a:cubicBezTo>
                    <a:pt x="831965" y="681050"/>
                    <a:pt x="831965" y="689940"/>
                    <a:pt x="830695" y="705180"/>
                  </a:cubicBezTo>
                  <a:cubicBezTo>
                    <a:pt x="828155" y="738200"/>
                    <a:pt x="811645" y="792810"/>
                    <a:pt x="786245" y="858850"/>
                  </a:cubicBezTo>
                  <a:cubicBezTo>
                    <a:pt x="736715" y="989660"/>
                    <a:pt x="586855" y="1347800"/>
                    <a:pt x="520815" y="1422730"/>
                  </a:cubicBezTo>
                  <a:cubicBezTo>
                    <a:pt x="499225" y="1448130"/>
                    <a:pt x="483985" y="1459560"/>
                    <a:pt x="462395" y="1460830"/>
                  </a:cubicBezTo>
                  <a:cubicBezTo>
                    <a:pt x="442075" y="1463370"/>
                    <a:pt x="412865" y="1449400"/>
                    <a:pt x="398895" y="1435430"/>
                  </a:cubicBezTo>
                  <a:cubicBezTo>
                    <a:pt x="387465" y="1422730"/>
                    <a:pt x="382385" y="1407490"/>
                    <a:pt x="381115" y="1384630"/>
                  </a:cubicBezTo>
                  <a:cubicBezTo>
                    <a:pt x="378575" y="1340180"/>
                    <a:pt x="411595" y="1255090"/>
                    <a:pt x="421755" y="1181430"/>
                  </a:cubicBezTo>
                  <a:cubicBezTo>
                    <a:pt x="433185" y="1100150"/>
                    <a:pt x="420485" y="923620"/>
                    <a:pt x="442075" y="917270"/>
                  </a:cubicBezTo>
                  <a:cubicBezTo>
                    <a:pt x="456045" y="913460"/>
                    <a:pt x="495415" y="966800"/>
                    <a:pt x="499225" y="994740"/>
                  </a:cubicBezTo>
                  <a:cubicBezTo>
                    <a:pt x="503035" y="1021410"/>
                    <a:pt x="459855" y="1063320"/>
                    <a:pt x="470015" y="1081100"/>
                  </a:cubicBezTo>
                  <a:cubicBezTo>
                    <a:pt x="478905" y="1096340"/>
                    <a:pt x="511925" y="1098880"/>
                    <a:pt x="547485" y="1097610"/>
                  </a:cubicBezTo>
                  <a:cubicBezTo>
                    <a:pt x="628765" y="1096340"/>
                    <a:pt x="807835" y="1039190"/>
                    <a:pt x="938645" y="1001090"/>
                  </a:cubicBezTo>
                  <a:cubicBezTo>
                    <a:pt x="1074535" y="961720"/>
                    <a:pt x="1272655" y="867740"/>
                    <a:pt x="1347585" y="862660"/>
                  </a:cubicBezTo>
                  <a:cubicBezTo>
                    <a:pt x="1375525" y="861390"/>
                    <a:pt x="1392035" y="863930"/>
                    <a:pt x="1406005" y="874090"/>
                  </a:cubicBezTo>
                  <a:cubicBezTo>
                    <a:pt x="1418705" y="885520"/>
                    <a:pt x="1430135" y="910920"/>
                    <a:pt x="1428865" y="928700"/>
                  </a:cubicBezTo>
                  <a:cubicBezTo>
                    <a:pt x="1427595" y="946480"/>
                    <a:pt x="1419975" y="961720"/>
                    <a:pt x="1398385" y="979500"/>
                  </a:cubicBezTo>
                  <a:cubicBezTo>
                    <a:pt x="1339965" y="1026490"/>
                    <a:pt x="1115175" y="1074750"/>
                    <a:pt x="984365" y="1128090"/>
                  </a:cubicBezTo>
                  <a:cubicBezTo>
                    <a:pt x="861175" y="1177620"/>
                    <a:pt x="725285" y="1241120"/>
                    <a:pt x="636385" y="1288110"/>
                  </a:cubicBezTo>
                  <a:cubicBezTo>
                    <a:pt x="576695" y="1319860"/>
                    <a:pt x="524625" y="1366850"/>
                    <a:pt x="492875" y="1375740"/>
                  </a:cubicBezTo>
                  <a:cubicBezTo>
                    <a:pt x="478905" y="1378280"/>
                    <a:pt x="470015" y="1377010"/>
                    <a:pt x="459855" y="1373200"/>
                  </a:cubicBezTo>
                  <a:cubicBezTo>
                    <a:pt x="445885" y="1368120"/>
                    <a:pt x="428105" y="1355420"/>
                    <a:pt x="420485" y="1343990"/>
                  </a:cubicBezTo>
                  <a:cubicBezTo>
                    <a:pt x="412865" y="1333830"/>
                    <a:pt x="410325" y="1323670"/>
                    <a:pt x="410325" y="1310970"/>
                  </a:cubicBezTo>
                  <a:cubicBezTo>
                    <a:pt x="409055" y="1297000"/>
                    <a:pt x="414135" y="1276680"/>
                    <a:pt x="424295" y="1263980"/>
                  </a:cubicBezTo>
                  <a:cubicBezTo>
                    <a:pt x="433185" y="1251280"/>
                    <a:pt x="447155" y="1244930"/>
                    <a:pt x="466205" y="1237310"/>
                  </a:cubicBezTo>
                  <a:cubicBezTo>
                    <a:pt x="499225" y="1225880"/>
                    <a:pt x="543675" y="1229690"/>
                    <a:pt x="607175" y="1215720"/>
                  </a:cubicBezTo>
                  <a:cubicBezTo>
                    <a:pt x="745605" y="1185240"/>
                    <a:pt x="1160895" y="1025220"/>
                    <a:pt x="1258685" y="1034110"/>
                  </a:cubicBezTo>
                  <a:cubicBezTo>
                    <a:pt x="1287895" y="1036650"/>
                    <a:pt x="1303135" y="1050620"/>
                    <a:pt x="1314565" y="1062050"/>
                  </a:cubicBezTo>
                  <a:cubicBezTo>
                    <a:pt x="1322185" y="1070940"/>
                    <a:pt x="1324725" y="1081100"/>
                    <a:pt x="1325995" y="1091260"/>
                  </a:cubicBezTo>
                  <a:cubicBezTo>
                    <a:pt x="1327265" y="1105230"/>
                    <a:pt x="1323455" y="1125550"/>
                    <a:pt x="1315835" y="1138250"/>
                  </a:cubicBezTo>
                  <a:cubicBezTo>
                    <a:pt x="1306945" y="1150950"/>
                    <a:pt x="1298055" y="1156030"/>
                    <a:pt x="1276465" y="1166190"/>
                  </a:cubicBezTo>
                  <a:cubicBezTo>
                    <a:pt x="1219315" y="1194130"/>
                    <a:pt x="1056755" y="1222070"/>
                    <a:pt x="923405" y="1270330"/>
                  </a:cubicBezTo>
                  <a:cubicBezTo>
                    <a:pt x="743065" y="1333830"/>
                    <a:pt x="376035" y="1521790"/>
                    <a:pt x="298565" y="1531950"/>
                  </a:cubicBezTo>
                  <a:cubicBezTo>
                    <a:pt x="282055" y="1533220"/>
                    <a:pt x="276975" y="1531950"/>
                    <a:pt x="266815" y="1526870"/>
                  </a:cubicBezTo>
                  <a:cubicBezTo>
                    <a:pt x="255385" y="1520520"/>
                    <a:pt x="238875" y="1507820"/>
                    <a:pt x="232525" y="1493850"/>
                  </a:cubicBezTo>
                  <a:cubicBezTo>
                    <a:pt x="226175" y="1481150"/>
                    <a:pt x="223635" y="1462100"/>
                    <a:pt x="228715" y="1446860"/>
                  </a:cubicBezTo>
                  <a:cubicBezTo>
                    <a:pt x="235065" y="1430350"/>
                    <a:pt x="247765" y="1413840"/>
                    <a:pt x="271895" y="1402410"/>
                  </a:cubicBezTo>
                  <a:cubicBezTo>
                    <a:pt x="318885" y="1378280"/>
                    <a:pt x="426835" y="1388440"/>
                    <a:pt x="527165" y="1371930"/>
                  </a:cubicBezTo>
                  <a:cubicBezTo>
                    <a:pt x="675755" y="1349070"/>
                    <a:pt x="938645" y="1270330"/>
                    <a:pt x="1073265" y="1262710"/>
                  </a:cubicBezTo>
                  <a:cubicBezTo>
                    <a:pt x="1152005" y="1258900"/>
                    <a:pt x="1230745" y="1261440"/>
                    <a:pt x="1262495" y="1281760"/>
                  </a:cubicBezTo>
                  <a:cubicBezTo>
                    <a:pt x="1277735" y="1291920"/>
                    <a:pt x="1284085" y="1305890"/>
                    <a:pt x="1286625" y="1321130"/>
                  </a:cubicBezTo>
                  <a:cubicBezTo>
                    <a:pt x="1289165" y="1337640"/>
                    <a:pt x="1285355" y="1360500"/>
                    <a:pt x="1268845" y="1378280"/>
                  </a:cubicBezTo>
                  <a:cubicBezTo>
                    <a:pt x="1239635" y="1411300"/>
                    <a:pt x="1158355" y="1427810"/>
                    <a:pt x="1068185" y="1459560"/>
                  </a:cubicBezTo>
                  <a:cubicBezTo>
                    <a:pt x="886575" y="1525600"/>
                    <a:pt x="407785" y="1686890"/>
                    <a:pt x="245225" y="1721180"/>
                  </a:cubicBezTo>
                  <a:cubicBezTo>
                    <a:pt x="179185" y="1736420"/>
                    <a:pt x="137275" y="1747850"/>
                    <a:pt x="104255" y="1738960"/>
                  </a:cubicBezTo>
                  <a:cubicBezTo>
                    <a:pt x="82665" y="1732610"/>
                    <a:pt x="63615" y="1717370"/>
                    <a:pt x="55995" y="1703400"/>
                  </a:cubicBezTo>
                  <a:cubicBezTo>
                    <a:pt x="48375" y="1689430"/>
                    <a:pt x="49645" y="1670380"/>
                    <a:pt x="52185" y="1657680"/>
                  </a:cubicBezTo>
                  <a:cubicBezTo>
                    <a:pt x="54725" y="1646250"/>
                    <a:pt x="57265" y="1638630"/>
                    <a:pt x="67425" y="1629740"/>
                  </a:cubicBezTo>
                  <a:cubicBezTo>
                    <a:pt x="83935" y="1614500"/>
                    <a:pt x="111875" y="1604340"/>
                    <a:pt x="162675" y="1589100"/>
                  </a:cubicBezTo>
                  <a:cubicBezTo>
                    <a:pt x="323965" y="1537030"/>
                    <a:pt x="1059295" y="1387170"/>
                    <a:pt x="1216775" y="1368120"/>
                  </a:cubicBezTo>
                  <a:cubicBezTo>
                    <a:pt x="1261225" y="1363040"/>
                    <a:pt x="1272655" y="1357960"/>
                    <a:pt x="1303135" y="1365580"/>
                  </a:cubicBezTo>
                  <a:cubicBezTo>
                    <a:pt x="1337425" y="1373200"/>
                    <a:pt x="1399655" y="1394790"/>
                    <a:pt x="1411085" y="1422730"/>
                  </a:cubicBezTo>
                  <a:cubicBezTo>
                    <a:pt x="1422515" y="1451940"/>
                    <a:pt x="1412355" y="1500200"/>
                    <a:pt x="1372985" y="1537030"/>
                  </a:cubicBezTo>
                  <a:cubicBezTo>
                    <a:pt x="1244715" y="1657680"/>
                    <a:pt x="265545" y="1862150"/>
                    <a:pt x="134735" y="1864690"/>
                  </a:cubicBezTo>
                  <a:cubicBezTo>
                    <a:pt x="110605" y="1864690"/>
                    <a:pt x="102985" y="1862150"/>
                    <a:pt x="90285" y="1854530"/>
                  </a:cubicBezTo>
                  <a:cubicBezTo>
                    <a:pt x="78855" y="1846910"/>
                    <a:pt x="67425" y="1831670"/>
                    <a:pt x="64885" y="1817700"/>
                  </a:cubicBezTo>
                  <a:cubicBezTo>
                    <a:pt x="61075" y="1801190"/>
                    <a:pt x="67425" y="1773250"/>
                    <a:pt x="77585" y="1759280"/>
                  </a:cubicBezTo>
                  <a:cubicBezTo>
                    <a:pt x="86475" y="1747850"/>
                    <a:pt x="94095" y="1745310"/>
                    <a:pt x="116955" y="1737690"/>
                  </a:cubicBezTo>
                  <a:cubicBezTo>
                    <a:pt x="217285" y="1708480"/>
                    <a:pt x="774815" y="1685620"/>
                    <a:pt x="962775" y="1662760"/>
                  </a:cubicBezTo>
                  <a:cubicBezTo>
                    <a:pt x="1056755" y="1651330"/>
                    <a:pt x="1108825" y="1636090"/>
                    <a:pt x="1172325" y="1632280"/>
                  </a:cubicBezTo>
                  <a:cubicBezTo>
                    <a:pt x="1226935" y="1628470"/>
                    <a:pt x="1292975" y="1620850"/>
                    <a:pt x="1322185" y="1634820"/>
                  </a:cubicBezTo>
                  <a:cubicBezTo>
                    <a:pt x="1338695" y="1642440"/>
                    <a:pt x="1348855" y="1653870"/>
                    <a:pt x="1353935" y="1667840"/>
                  </a:cubicBezTo>
                  <a:cubicBezTo>
                    <a:pt x="1360285" y="1684350"/>
                    <a:pt x="1359015" y="1712290"/>
                    <a:pt x="1350125" y="1727530"/>
                  </a:cubicBezTo>
                  <a:cubicBezTo>
                    <a:pt x="1339965" y="1742770"/>
                    <a:pt x="1322185" y="1750390"/>
                    <a:pt x="1296785" y="1758010"/>
                  </a:cubicBezTo>
                  <a:cubicBezTo>
                    <a:pt x="1243445" y="1773250"/>
                    <a:pt x="1138035" y="1759280"/>
                    <a:pt x="1030085" y="1770710"/>
                  </a:cubicBezTo>
                  <a:cubicBezTo>
                    <a:pt x="864985" y="1785950"/>
                    <a:pt x="558915" y="1848180"/>
                    <a:pt x="407785" y="1865960"/>
                  </a:cubicBezTo>
                  <a:cubicBezTo>
                    <a:pt x="321425" y="1877390"/>
                    <a:pt x="240145" y="1892630"/>
                    <a:pt x="202045" y="1885010"/>
                  </a:cubicBezTo>
                  <a:cubicBezTo>
                    <a:pt x="188075" y="1882470"/>
                    <a:pt x="181725" y="1878660"/>
                    <a:pt x="172835" y="1871040"/>
                  </a:cubicBezTo>
                  <a:cubicBezTo>
                    <a:pt x="163945" y="1862150"/>
                    <a:pt x="152515" y="1844370"/>
                    <a:pt x="149975" y="1829130"/>
                  </a:cubicBezTo>
                  <a:cubicBezTo>
                    <a:pt x="147435" y="1813890"/>
                    <a:pt x="152515" y="1794840"/>
                    <a:pt x="160135" y="1782140"/>
                  </a:cubicBezTo>
                  <a:cubicBezTo>
                    <a:pt x="165215" y="1771980"/>
                    <a:pt x="170295" y="1766900"/>
                    <a:pt x="182995" y="1760550"/>
                  </a:cubicBezTo>
                  <a:cubicBezTo>
                    <a:pt x="212205" y="1742770"/>
                    <a:pt x="274435" y="1727530"/>
                    <a:pt x="340475" y="1711020"/>
                  </a:cubicBezTo>
                  <a:cubicBezTo>
                    <a:pt x="447155" y="1685620"/>
                    <a:pt x="637655" y="1652600"/>
                    <a:pt x="769735" y="1637360"/>
                  </a:cubicBezTo>
                  <a:cubicBezTo>
                    <a:pt x="881495" y="1625930"/>
                    <a:pt x="1027545" y="1606880"/>
                    <a:pt x="1082155" y="1622120"/>
                  </a:cubicBezTo>
                  <a:cubicBezTo>
                    <a:pt x="1103745" y="1628470"/>
                    <a:pt x="1113905" y="1638630"/>
                    <a:pt x="1122795" y="1650060"/>
                  </a:cubicBezTo>
                  <a:cubicBezTo>
                    <a:pt x="1130415" y="1658950"/>
                    <a:pt x="1134225" y="1670380"/>
                    <a:pt x="1135495" y="1681810"/>
                  </a:cubicBezTo>
                  <a:cubicBezTo>
                    <a:pt x="1136765" y="1693240"/>
                    <a:pt x="1135495" y="1704670"/>
                    <a:pt x="1130415" y="1714830"/>
                  </a:cubicBezTo>
                  <a:cubicBezTo>
                    <a:pt x="1125335" y="1728800"/>
                    <a:pt x="1116445" y="1741500"/>
                    <a:pt x="1097395" y="1752930"/>
                  </a:cubicBezTo>
                  <a:cubicBezTo>
                    <a:pt x="1054215" y="1779600"/>
                    <a:pt x="923405" y="1802460"/>
                    <a:pt x="835775" y="1822780"/>
                  </a:cubicBezTo>
                  <a:cubicBezTo>
                    <a:pt x="751955" y="1840560"/>
                    <a:pt x="666865" y="1846910"/>
                    <a:pt x="585585" y="1867230"/>
                  </a:cubicBezTo>
                  <a:cubicBezTo>
                    <a:pt x="506845" y="1887550"/>
                    <a:pt x="430645" y="1923110"/>
                    <a:pt x="358255" y="1943430"/>
                  </a:cubicBezTo>
                  <a:cubicBezTo>
                    <a:pt x="294755" y="1961210"/>
                    <a:pt x="217285" y="1981530"/>
                    <a:pt x="175375" y="1982800"/>
                  </a:cubicBezTo>
                  <a:cubicBezTo>
                    <a:pt x="155055" y="1984070"/>
                    <a:pt x="141085" y="1982800"/>
                    <a:pt x="128385" y="1975180"/>
                  </a:cubicBezTo>
                  <a:cubicBezTo>
                    <a:pt x="115685" y="1967560"/>
                    <a:pt x="101715" y="1953590"/>
                    <a:pt x="97905" y="1938350"/>
                  </a:cubicBezTo>
                  <a:cubicBezTo>
                    <a:pt x="92825" y="1920570"/>
                    <a:pt x="97905" y="1891360"/>
                    <a:pt x="108065" y="1876120"/>
                  </a:cubicBezTo>
                  <a:cubicBezTo>
                    <a:pt x="116955" y="1863420"/>
                    <a:pt x="125845" y="1859610"/>
                    <a:pt x="148705" y="1850720"/>
                  </a:cubicBezTo>
                  <a:cubicBezTo>
                    <a:pt x="236335" y="1813890"/>
                    <a:pt x="647815" y="1723720"/>
                    <a:pt x="824345" y="1690700"/>
                  </a:cubicBezTo>
                  <a:cubicBezTo>
                    <a:pt x="938645" y="1669110"/>
                    <a:pt x="1052945" y="1643710"/>
                    <a:pt x="1106285" y="1651330"/>
                  </a:cubicBezTo>
                  <a:cubicBezTo>
                    <a:pt x="1129145" y="1653870"/>
                    <a:pt x="1140575" y="1661490"/>
                    <a:pt x="1152005" y="1671650"/>
                  </a:cubicBezTo>
                  <a:cubicBezTo>
                    <a:pt x="1162165" y="1683080"/>
                    <a:pt x="1171055" y="1702130"/>
                    <a:pt x="1172325" y="1718640"/>
                  </a:cubicBezTo>
                  <a:cubicBezTo>
                    <a:pt x="1172325" y="1733880"/>
                    <a:pt x="1165975" y="1752930"/>
                    <a:pt x="1157085" y="1765630"/>
                  </a:cubicBezTo>
                  <a:cubicBezTo>
                    <a:pt x="1148195" y="1777060"/>
                    <a:pt x="1141845" y="1780870"/>
                    <a:pt x="1121525" y="1792300"/>
                  </a:cubicBezTo>
                  <a:cubicBezTo>
                    <a:pt x="1037705" y="1838020"/>
                    <a:pt x="497955" y="2025980"/>
                    <a:pt x="414135" y="2038680"/>
                  </a:cubicBezTo>
                  <a:cubicBezTo>
                    <a:pt x="396355" y="2041220"/>
                    <a:pt x="392545" y="2041220"/>
                    <a:pt x="382385" y="2038680"/>
                  </a:cubicBezTo>
                  <a:cubicBezTo>
                    <a:pt x="368415" y="2033600"/>
                    <a:pt x="350635" y="2023440"/>
                    <a:pt x="343015" y="2010740"/>
                  </a:cubicBezTo>
                  <a:cubicBezTo>
                    <a:pt x="334125" y="1994230"/>
                    <a:pt x="330315" y="1965020"/>
                    <a:pt x="337935" y="1948510"/>
                  </a:cubicBezTo>
                  <a:cubicBezTo>
                    <a:pt x="345555" y="1929460"/>
                    <a:pt x="362065" y="1916760"/>
                    <a:pt x="391275" y="1902790"/>
                  </a:cubicBezTo>
                  <a:cubicBezTo>
                    <a:pt x="459855" y="1871040"/>
                    <a:pt x="657975" y="1848180"/>
                    <a:pt x="774815" y="1832940"/>
                  </a:cubicBezTo>
                  <a:cubicBezTo>
                    <a:pt x="873875" y="1820240"/>
                    <a:pt x="958965" y="1811350"/>
                    <a:pt x="1047865" y="1812620"/>
                  </a:cubicBezTo>
                  <a:cubicBezTo>
                    <a:pt x="1132955" y="1813890"/>
                    <a:pt x="1249795" y="1812620"/>
                    <a:pt x="1300595" y="1841830"/>
                  </a:cubicBezTo>
                  <a:cubicBezTo>
                    <a:pt x="1331075" y="1858340"/>
                    <a:pt x="1352665" y="1887550"/>
                    <a:pt x="1356475" y="1912950"/>
                  </a:cubicBezTo>
                  <a:cubicBezTo>
                    <a:pt x="1360285" y="1940890"/>
                    <a:pt x="1346315" y="1977720"/>
                    <a:pt x="1322185" y="2001850"/>
                  </a:cubicBezTo>
                  <a:cubicBezTo>
                    <a:pt x="1285355" y="2037410"/>
                    <a:pt x="1202805" y="2051380"/>
                    <a:pt x="1121525" y="2071700"/>
                  </a:cubicBezTo>
                  <a:cubicBezTo>
                    <a:pt x="1007225" y="2102180"/>
                    <a:pt x="793865" y="2135200"/>
                    <a:pt x="697345" y="2146630"/>
                  </a:cubicBezTo>
                  <a:cubicBezTo>
                    <a:pt x="646545" y="2152980"/>
                    <a:pt x="622415" y="2154250"/>
                    <a:pt x="583045" y="2152980"/>
                  </a:cubicBezTo>
                  <a:cubicBezTo>
                    <a:pt x="537325" y="2152980"/>
                    <a:pt x="470015" y="2151710"/>
                    <a:pt x="440805" y="2142820"/>
                  </a:cubicBezTo>
                  <a:cubicBezTo>
                    <a:pt x="426835" y="2139010"/>
                    <a:pt x="419215" y="2137740"/>
                    <a:pt x="411595" y="2128850"/>
                  </a:cubicBezTo>
                  <a:cubicBezTo>
                    <a:pt x="400165" y="2117420"/>
                    <a:pt x="387465" y="2088210"/>
                    <a:pt x="387465" y="2070430"/>
                  </a:cubicBezTo>
                  <a:cubicBezTo>
                    <a:pt x="388735" y="2055190"/>
                    <a:pt x="400165" y="2037410"/>
                    <a:pt x="409055" y="2028520"/>
                  </a:cubicBezTo>
                  <a:cubicBezTo>
                    <a:pt x="416675" y="2019630"/>
                    <a:pt x="421755" y="2018360"/>
                    <a:pt x="438265" y="2012010"/>
                  </a:cubicBezTo>
                  <a:cubicBezTo>
                    <a:pt x="505575" y="1986610"/>
                    <a:pt x="847205" y="1911680"/>
                    <a:pt x="989445" y="1883740"/>
                  </a:cubicBezTo>
                  <a:cubicBezTo>
                    <a:pt x="1078345" y="1865960"/>
                    <a:pt x="1141845" y="1851990"/>
                    <a:pt x="1206615" y="1849450"/>
                  </a:cubicBezTo>
                  <a:cubicBezTo>
                    <a:pt x="1258685" y="1848180"/>
                    <a:pt x="1318375" y="1851990"/>
                    <a:pt x="1348855" y="1864690"/>
                  </a:cubicBezTo>
                  <a:cubicBezTo>
                    <a:pt x="1367905" y="1872310"/>
                    <a:pt x="1380605" y="1879930"/>
                    <a:pt x="1386955" y="1893900"/>
                  </a:cubicBezTo>
                  <a:cubicBezTo>
                    <a:pt x="1395845" y="1910410"/>
                    <a:pt x="1399655" y="1939620"/>
                    <a:pt x="1390765" y="1957400"/>
                  </a:cubicBezTo>
                  <a:cubicBezTo>
                    <a:pt x="1380605" y="1978990"/>
                    <a:pt x="1357745" y="1991690"/>
                    <a:pt x="1318375" y="2008200"/>
                  </a:cubicBezTo>
                  <a:cubicBezTo>
                    <a:pt x="1206615" y="2053920"/>
                    <a:pt x="753225" y="2111070"/>
                    <a:pt x="616065" y="2127580"/>
                  </a:cubicBezTo>
                  <a:cubicBezTo>
                    <a:pt x="558915" y="2135200"/>
                    <a:pt x="524625" y="2140280"/>
                    <a:pt x="494145" y="2136470"/>
                  </a:cubicBezTo>
                  <a:cubicBezTo>
                    <a:pt x="475095" y="2133930"/>
                    <a:pt x="459855" y="2131390"/>
                    <a:pt x="448425" y="2121230"/>
                  </a:cubicBezTo>
                  <a:cubicBezTo>
                    <a:pt x="435725" y="2108530"/>
                    <a:pt x="423025" y="2081860"/>
                    <a:pt x="424295" y="2064080"/>
                  </a:cubicBezTo>
                  <a:cubicBezTo>
                    <a:pt x="425565" y="2043760"/>
                    <a:pt x="435725" y="2024710"/>
                    <a:pt x="458585" y="2006930"/>
                  </a:cubicBezTo>
                  <a:cubicBezTo>
                    <a:pt x="510655" y="1965020"/>
                    <a:pt x="682105" y="1923110"/>
                    <a:pt x="791325" y="1892630"/>
                  </a:cubicBezTo>
                  <a:cubicBezTo>
                    <a:pt x="894195" y="1863420"/>
                    <a:pt x="995795" y="1836750"/>
                    <a:pt x="1096125" y="1826590"/>
                  </a:cubicBezTo>
                  <a:cubicBezTo>
                    <a:pt x="1191375" y="1817700"/>
                    <a:pt x="1315835" y="1812620"/>
                    <a:pt x="1376795" y="1831670"/>
                  </a:cubicBezTo>
                  <a:cubicBezTo>
                    <a:pt x="1409815" y="1841830"/>
                    <a:pt x="1437755" y="1857070"/>
                    <a:pt x="1446645" y="1879930"/>
                  </a:cubicBezTo>
                  <a:cubicBezTo>
                    <a:pt x="1458075" y="1904060"/>
                    <a:pt x="1449185" y="1951050"/>
                    <a:pt x="1431405" y="1976450"/>
                  </a:cubicBezTo>
                  <a:cubicBezTo>
                    <a:pt x="1412355" y="2003120"/>
                    <a:pt x="1372985" y="2013280"/>
                    <a:pt x="1331075" y="2034870"/>
                  </a:cubicBezTo>
                  <a:cubicBezTo>
                    <a:pt x="1263765" y="2067890"/>
                    <a:pt x="1168515" y="2105990"/>
                    <a:pt x="1060565" y="2146630"/>
                  </a:cubicBezTo>
                  <a:cubicBezTo>
                    <a:pt x="905625" y="2206320"/>
                    <a:pt x="600825" y="2316810"/>
                    <a:pt x="489065" y="2351100"/>
                  </a:cubicBezTo>
                  <a:cubicBezTo>
                    <a:pt x="443345" y="2363800"/>
                    <a:pt x="425565" y="2371420"/>
                    <a:pt x="391275" y="2373960"/>
                  </a:cubicBezTo>
                  <a:cubicBezTo>
                    <a:pt x="353175" y="2377770"/>
                    <a:pt x="302375" y="2379040"/>
                    <a:pt x="271895" y="2368880"/>
                  </a:cubicBezTo>
                  <a:cubicBezTo>
                    <a:pt x="249035" y="2359990"/>
                    <a:pt x="228715" y="2344750"/>
                    <a:pt x="218555" y="2330780"/>
                  </a:cubicBezTo>
                  <a:cubicBezTo>
                    <a:pt x="212205" y="2320620"/>
                    <a:pt x="210935" y="2310460"/>
                    <a:pt x="210935" y="2299030"/>
                  </a:cubicBezTo>
                  <a:cubicBezTo>
                    <a:pt x="212205" y="2285060"/>
                    <a:pt x="217285" y="2267280"/>
                    <a:pt x="229985" y="2253310"/>
                  </a:cubicBezTo>
                  <a:cubicBezTo>
                    <a:pt x="251575" y="2230450"/>
                    <a:pt x="293485" y="2215210"/>
                    <a:pt x="349365" y="2197430"/>
                  </a:cubicBezTo>
                  <a:cubicBezTo>
                    <a:pt x="467475" y="2159330"/>
                    <a:pt x="768465" y="2117420"/>
                    <a:pt x="918325" y="2094560"/>
                  </a:cubicBezTo>
                  <a:cubicBezTo>
                    <a:pt x="1014845" y="2079320"/>
                    <a:pt x="1085965" y="2065350"/>
                    <a:pt x="1159625" y="2062810"/>
                  </a:cubicBezTo>
                  <a:cubicBezTo>
                    <a:pt x="1221855" y="2061540"/>
                    <a:pt x="1294245" y="2060270"/>
                    <a:pt x="1331075" y="2076780"/>
                  </a:cubicBezTo>
                  <a:cubicBezTo>
                    <a:pt x="1352665" y="2085670"/>
                    <a:pt x="1369175" y="2100910"/>
                    <a:pt x="1375525" y="2117420"/>
                  </a:cubicBezTo>
                  <a:cubicBezTo>
                    <a:pt x="1381875" y="2130120"/>
                    <a:pt x="1380605" y="2149170"/>
                    <a:pt x="1375525" y="2161870"/>
                  </a:cubicBezTo>
                  <a:cubicBezTo>
                    <a:pt x="1370445" y="2175840"/>
                    <a:pt x="1356475" y="2188540"/>
                    <a:pt x="1345045" y="2196160"/>
                  </a:cubicBezTo>
                  <a:cubicBezTo>
                    <a:pt x="1333615" y="2203780"/>
                    <a:pt x="1327265" y="2202510"/>
                    <a:pt x="1305675" y="2207590"/>
                  </a:cubicBezTo>
                  <a:cubicBezTo>
                    <a:pt x="1212965" y="2231720"/>
                    <a:pt x="782435" y="2326970"/>
                    <a:pt x="563995" y="2368880"/>
                  </a:cubicBezTo>
                  <a:cubicBezTo>
                    <a:pt x="392545" y="2403170"/>
                    <a:pt x="175375" y="2453970"/>
                    <a:pt x="101715" y="2450160"/>
                  </a:cubicBezTo>
                  <a:cubicBezTo>
                    <a:pt x="77585" y="2448890"/>
                    <a:pt x="66155" y="2445080"/>
                    <a:pt x="53455" y="2436190"/>
                  </a:cubicBezTo>
                  <a:cubicBezTo>
                    <a:pt x="42025" y="2427300"/>
                    <a:pt x="30595" y="2409520"/>
                    <a:pt x="26785" y="2394280"/>
                  </a:cubicBezTo>
                  <a:cubicBezTo>
                    <a:pt x="24245" y="2380310"/>
                    <a:pt x="28055" y="2359990"/>
                    <a:pt x="34405" y="2346020"/>
                  </a:cubicBezTo>
                  <a:cubicBezTo>
                    <a:pt x="42025" y="2333320"/>
                    <a:pt x="72505" y="2314270"/>
                    <a:pt x="72505" y="2315540"/>
                  </a:cubicBezTo>
                  <a:cubicBezTo>
                    <a:pt x="73775" y="2315540"/>
                    <a:pt x="49645" y="2333320"/>
                    <a:pt x="50915" y="2335860"/>
                  </a:cubicBezTo>
                  <a:cubicBezTo>
                    <a:pt x="55995" y="2344750"/>
                    <a:pt x="185535" y="2288870"/>
                    <a:pt x="275705" y="2266010"/>
                  </a:cubicBezTo>
                  <a:cubicBezTo>
                    <a:pt x="409055" y="2232990"/>
                    <a:pt x="641465" y="2194890"/>
                    <a:pt x="776085" y="2174570"/>
                  </a:cubicBezTo>
                  <a:cubicBezTo>
                    <a:pt x="864985" y="2160600"/>
                    <a:pt x="950075" y="2140280"/>
                    <a:pt x="999605" y="2146630"/>
                  </a:cubicBezTo>
                  <a:cubicBezTo>
                    <a:pt x="1025005" y="2149170"/>
                    <a:pt x="1045325" y="2158060"/>
                    <a:pt x="1056755" y="2169490"/>
                  </a:cubicBezTo>
                  <a:cubicBezTo>
                    <a:pt x="1065645" y="2177110"/>
                    <a:pt x="1069455" y="2186000"/>
                    <a:pt x="1070725" y="2197430"/>
                  </a:cubicBezTo>
                  <a:cubicBezTo>
                    <a:pt x="1073265" y="2211400"/>
                    <a:pt x="1071995" y="2231720"/>
                    <a:pt x="1064375" y="2244420"/>
                  </a:cubicBezTo>
                  <a:cubicBezTo>
                    <a:pt x="1058025" y="2257120"/>
                    <a:pt x="1042785" y="2267280"/>
                    <a:pt x="1028815" y="2274900"/>
                  </a:cubicBezTo>
                  <a:cubicBezTo>
                    <a:pt x="1012305" y="2282520"/>
                    <a:pt x="1002145" y="2282520"/>
                    <a:pt x="972935" y="2287600"/>
                  </a:cubicBezTo>
                  <a:cubicBezTo>
                    <a:pt x="864985" y="2305380"/>
                    <a:pt x="377305" y="2362530"/>
                    <a:pt x="218555" y="2372690"/>
                  </a:cubicBezTo>
                  <a:cubicBezTo>
                    <a:pt x="146165" y="2377770"/>
                    <a:pt x="94095" y="2382850"/>
                    <a:pt x="58535" y="2375230"/>
                  </a:cubicBezTo>
                  <a:cubicBezTo>
                    <a:pt x="40755" y="2371420"/>
                    <a:pt x="28055" y="2365070"/>
                    <a:pt x="17895" y="2356180"/>
                  </a:cubicBezTo>
                  <a:cubicBezTo>
                    <a:pt x="10275" y="2348560"/>
                    <a:pt x="5195" y="2338400"/>
                    <a:pt x="2655" y="2329510"/>
                  </a:cubicBezTo>
                  <a:cubicBezTo>
                    <a:pt x="115" y="2319350"/>
                    <a:pt x="-1155" y="2309190"/>
                    <a:pt x="1385" y="2297760"/>
                  </a:cubicBezTo>
                  <a:cubicBezTo>
                    <a:pt x="5195" y="2285060"/>
                    <a:pt x="10275" y="2272360"/>
                    <a:pt x="26785" y="2259660"/>
                  </a:cubicBezTo>
                  <a:cubicBezTo>
                    <a:pt x="61075" y="2231720"/>
                    <a:pt x="156325" y="2202510"/>
                    <a:pt x="241415" y="2175840"/>
                  </a:cubicBezTo>
                  <a:cubicBezTo>
                    <a:pt x="354445" y="2141550"/>
                    <a:pt x="509385" y="2109800"/>
                    <a:pt x="650355" y="2084400"/>
                  </a:cubicBezTo>
                  <a:cubicBezTo>
                    <a:pt x="797675" y="2057730"/>
                    <a:pt x="976745" y="2028520"/>
                    <a:pt x="1107555" y="2020900"/>
                  </a:cubicBezTo>
                  <a:cubicBezTo>
                    <a:pt x="1205345" y="2015820"/>
                    <a:pt x="1299325" y="2012010"/>
                    <a:pt x="1364095" y="2027250"/>
                  </a:cubicBezTo>
                  <a:cubicBezTo>
                    <a:pt x="1407275" y="2036140"/>
                    <a:pt x="1447915" y="2048840"/>
                    <a:pt x="1465695" y="2072970"/>
                  </a:cubicBezTo>
                  <a:cubicBezTo>
                    <a:pt x="1480935" y="2093290"/>
                    <a:pt x="1486015" y="2133930"/>
                    <a:pt x="1473315" y="2155520"/>
                  </a:cubicBezTo>
                  <a:cubicBezTo>
                    <a:pt x="1459345" y="2179650"/>
                    <a:pt x="1407275" y="2192350"/>
                    <a:pt x="1372985" y="2199970"/>
                  </a:cubicBezTo>
                  <a:cubicBezTo>
                    <a:pt x="1339965" y="2208860"/>
                    <a:pt x="1322185" y="2205050"/>
                    <a:pt x="1270115" y="2205050"/>
                  </a:cubicBezTo>
                  <a:cubicBezTo>
                    <a:pt x="1105015" y="2206320"/>
                    <a:pt x="343015" y="2197430"/>
                    <a:pt x="226175" y="2174570"/>
                  </a:cubicBezTo>
                  <a:cubicBezTo>
                    <a:pt x="202045" y="2169490"/>
                    <a:pt x="194425" y="2166950"/>
                    <a:pt x="182995" y="2158060"/>
                  </a:cubicBezTo>
                  <a:cubicBezTo>
                    <a:pt x="172835" y="2147900"/>
                    <a:pt x="163945" y="2131390"/>
                    <a:pt x="162675" y="2117420"/>
                  </a:cubicBezTo>
                  <a:cubicBezTo>
                    <a:pt x="161405" y="2103450"/>
                    <a:pt x="163945" y="2084400"/>
                    <a:pt x="174105" y="2072970"/>
                  </a:cubicBezTo>
                  <a:cubicBezTo>
                    <a:pt x="184265" y="2059000"/>
                    <a:pt x="198235" y="2051380"/>
                    <a:pt x="227445" y="2045030"/>
                  </a:cubicBezTo>
                  <a:cubicBezTo>
                    <a:pt x="322695" y="2022170"/>
                    <a:pt x="684645" y="2047570"/>
                    <a:pt x="875145" y="2055190"/>
                  </a:cubicBezTo>
                  <a:cubicBezTo>
                    <a:pt x="1025005" y="2060270"/>
                    <a:pt x="1167245" y="2059000"/>
                    <a:pt x="1275195" y="2076780"/>
                  </a:cubicBezTo>
                  <a:cubicBezTo>
                    <a:pt x="1351395" y="2089480"/>
                    <a:pt x="1435215" y="2111070"/>
                    <a:pt x="1466965" y="2131390"/>
                  </a:cubicBezTo>
                  <a:cubicBezTo>
                    <a:pt x="1478395" y="2139010"/>
                    <a:pt x="1483475" y="2145360"/>
                    <a:pt x="1487285" y="2156790"/>
                  </a:cubicBezTo>
                  <a:cubicBezTo>
                    <a:pt x="1493635" y="2169490"/>
                    <a:pt x="1494905" y="2191080"/>
                    <a:pt x="1492365" y="2205050"/>
                  </a:cubicBezTo>
                  <a:cubicBezTo>
                    <a:pt x="1489825" y="2216480"/>
                    <a:pt x="1484745" y="2226640"/>
                    <a:pt x="1475855" y="2234260"/>
                  </a:cubicBezTo>
                  <a:cubicBezTo>
                    <a:pt x="1465695" y="2243150"/>
                    <a:pt x="1455535" y="2248230"/>
                    <a:pt x="1432675" y="2255850"/>
                  </a:cubicBezTo>
                  <a:cubicBezTo>
                    <a:pt x="1351395" y="2279980"/>
                    <a:pt x="1042785" y="2300300"/>
                    <a:pt x="877685" y="2325700"/>
                  </a:cubicBezTo>
                  <a:cubicBezTo>
                    <a:pt x="741795" y="2347290"/>
                    <a:pt x="577965" y="2398090"/>
                    <a:pt x="511925" y="2395550"/>
                  </a:cubicBezTo>
                  <a:cubicBezTo>
                    <a:pt x="486525" y="2394280"/>
                    <a:pt x="473825" y="2390470"/>
                    <a:pt x="461125" y="2381580"/>
                  </a:cubicBezTo>
                  <a:cubicBezTo>
                    <a:pt x="447155" y="2371420"/>
                    <a:pt x="435725" y="2353640"/>
                    <a:pt x="431915" y="2337130"/>
                  </a:cubicBezTo>
                  <a:cubicBezTo>
                    <a:pt x="428105" y="2321890"/>
                    <a:pt x="431915" y="2300300"/>
                    <a:pt x="439535" y="2285060"/>
                  </a:cubicBezTo>
                  <a:cubicBezTo>
                    <a:pt x="448425" y="2271090"/>
                    <a:pt x="461125" y="2259660"/>
                    <a:pt x="480175" y="2252040"/>
                  </a:cubicBezTo>
                  <a:cubicBezTo>
                    <a:pt x="510655" y="2239340"/>
                    <a:pt x="556375" y="2241880"/>
                    <a:pt x="616065" y="2239340"/>
                  </a:cubicBezTo>
                  <a:cubicBezTo>
                    <a:pt x="729095" y="2234260"/>
                    <a:pt x="1014845" y="2227910"/>
                    <a:pt x="1108825" y="2244420"/>
                  </a:cubicBezTo>
                  <a:cubicBezTo>
                    <a:pt x="1149465" y="2250770"/>
                    <a:pt x="1173595" y="2252040"/>
                    <a:pt x="1191375" y="2272360"/>
                  </a:cubicBezTo>
                  <a:cubicBezTo>
                    <a:pt x="1211695" y="2295220"/>
                    <a:pt x="1229475" y="2358720"/>
                    <a:pt x="1215505" y="2385390"/>
                  </a:cubicBezTo>
                  <a:cubicBezTo>
                    <a:pt x="1201535" y="2413330"/>
                    <a:pt x="1152005" y="2426030"/>
                    <a:pt x="1108825" y="2437460"/>
                  </a:cubicBezTo>
                  <a:cubicBezTo>
                    <a:pt x="1049135" y="2453970"/>
                    <a:pt x="983095" y="2443810"/>
                    <a:pt x="889115" y="2456510"/>
                  </a:cubicBezTo>
                  <a:cubicBezTo>
                    <a:pt x="712585" y="2480640"/>
                    <a:pt x="245225" y="2625420"/>
                    <a:pt x="143625" y="2596210"/>
                  </a:cubicBezTo>
                  <a:cubicBezTo>
                    <a:pt x="111875" y="2587320"/>
                    <a:pt x="97905" y="2567000"/>
                    <a:pt x="90285" y="2547950"/>
                  </a:cubicBezTo>
                  <a:cubicBezTo>
                    <a:pt x="83935" y="2527630"/>
                    <a:pt x="87745" y="2493340"/>
                    <a:pt x="100445" y="2476830"/>
                  </a:cubicBezTo>
                  <a:cubicBezTo>
                    <a:pt x="113145" y="2459050"/>
                    <a:pt x="146165" y="2445080"/>
                    <a:pt x="163945" y="2443810"/>
                  </a:cubicBezTo>
                  <a:cubicBezTo>
                    <a:pt x="177915" y="2443810"/>
                    <a:pt x="180455" y="2457780"/>
                    <a:pt x="200775" y="2462860"/>
                  </a:cubicBezTo>
                  <a:cubicBezTo>
                    <a:pt x="285865" y="2481910"/>
                    <a:pt x="736715" y="2451430"/>
                    <a:pt x="882765" y="2460320"/>
                  </a:cubicBezTo>
                  <a:cubicBezTo>
                    <a:pt x="950075" y="2464130"/>
                    <a:pt x="986905" y="2469210"/>
                    <a:pt x="1032625" y="2478100"/>
                  </a:cubicBezTo>
                  <a:cubicBezTo>
                    <a:pt x="1071995" y="2486990"/>
                    <a:pt x="1108825" y="2493340"/>
                    <a:pt x="1141845" y="2508580"/>
                  </a:cubicBezTo>
                  <a:cubicBezTo>
                    <a:pt x="1173595" y="2525090"/>
                    <a:pt x="1214235" y="2544140"/>
                    <a:pt x="1229475" y="2570810"/>
                  </a:cubicBezTo>
                  <a:cubicBezTo>
                    <a:pt x="1244715" y="2596210"/>
                    <a:pt x="1252335" y="2633040"/>
                    <a:pt x="1242175" y="2659710"/>
                  </a:cubicBezTo>
                  <a:cubicBezTo>
                    <a:pt x="1229475" y="2691460"/>
                    <a:pt x="1191375" y="2723210"/>
                    <a:pt x="1144385" y="2739720"/>
                  </a:cubicBezTo>
                  <a:cubicBezTo>
                    <a:pt x="1066915" y="2767660"/>
                    <a:pt x="859905" y="2768930"/>
                    <a:pt x="795135" y="2744800"/>
                  </a:cubicBezTo>
                  <a:cubicBezTo>
                    <a:pt x="764655" y="2733370"/>
                    <a:pt x="745605" y="2714320"/>
                    <a:pt x="737985" y="2694000"/>
                  </a:cubicBezTo>
                  <a:cubicBezTo>
                    <a:pt x="730365" y="2672410"/>
                    <a:pt x="737985" y="2635580"/>
                    <a:pt x="746875" y="2617800"/>
                  </a:cubicBezTo>
                  <a:cubicBezTo>
                    <a:pt x="753225" y="2605100"/>
                    <a:pt x="764655" y="2598750"/>
                    <a:pt x="776085" y="2591130"/>
                  </a:cubicBezTo>
                  <a:cubicBezTo>
                    <a:pt x="792595" y="2582240"/>
                    <a:pt x="809105" y="2579700"/>
                    <a:pt x="838315" y="2575890"/>
                  </a:cubicBezTo>
                  <a:cubicBezTo>
                    <a:pt x="911975" y="2564460"/>
                    <a:pt x="1150735" y="2580970"/>
                    <a:pt x="1228205" y="2559380"/>
                  </a:cubicBezTo>
                  <a:cubicBezTo>
                    <a:pt x="1263765" y="2549220"/>
                    <a:pt x="1301865" y="2525090"/>
                    <a:pt x="1299325" y="2517470"/>
                  </a:cubicBezTo>
                  <a:cubicBezTo>
                    <a:pt x="1296785" y="2504770"/>
                    <a:pt x="1171055" y="2518740"/>
                    <a:pt x="1085965" y="2527630"/>
                  </a:cubicBezTo>
                  <a:cubicBezTo>
                    <a:pt x="958965" y="2542870"/>
                    <a:pt x="718935" y="2601290"/>
                    <a:pt x="614795" y="2607640"/>
                  </a:cubicBezTo>
                  <a:cubicBezTo>
                    <a:pt x="562725" y="2611450"/>
                    <a:pt x="519545" y="2622880"/>
                    <a:pt x="497955" y="2605100"/>
                  </a:cubicBezTo>
                  <a:cubicBezTo>
                    <a:pt x="478905" y="2588590"/>
                    <a:pt x="464935" y="2533980"/>
                    <a:pt x="482715" y="2513660"/>
                  </a:cubicBezTo>
                  <a:cubicBezTo>
                    <a:pt x="517005" y="2473020"/>
                    <a:pt x="741795" y="2522550"/>
                    <a:pt x="848475" y="2507310"/>
                  </a:cubicBezTo>
                  <a:cubicBezTo>
                    <a:pt x="933565" y="2495880"/>
                    <a:pt x="1016115" y="2456510"/>
                    <a:pt x="1075805" y="2446350"/>
                  </a:cubicBezTo>
                  <a:cubicBezTo>
                    <a:pt x="1113905" y="2440000"/>
                    <a:pt x="1140575" y="2433650"/>
                    <a:pt x="1169785" y="2440000"/>
                  </a:cubicBezTo>
                  <a:cubicBezTo>
                    <a:pt x="1198995" y="2445080"/>
                    <a:pt x="1234555" y="2456510"/>
                    <a:pt x="1253605" y="2480640"/>
                  </a:cubicBezTo>
                  <a:cubicBezTo>
                    <a:pt x="1276465" y="2511120"/>
                    <a:pt x="1291705" y="2573350"/>
                    <a:pt x="1284085" y="2621610"/>
                  </a:cubicBezTo>
                  <a:cubicBezTo>
                    <a:pt x="1273925" y="2682570"/>
                    <a:pt x="1195185" y="2813380"/>
                    <a:pt x="1167245" y="2810840"/>
                  </a:cubicBezTo>
                  <a:cubicBezTo>
                    <a:pt x="1146925" y="2808300"/>
                    <a:pt x="1117715" y="2695270"/>
                    <a:pt x="1125335" y="2690190"/>
                  </a:cubicBezTo>
                  <a:cubicBezTo>
                    <a:pt x="1129145" y="2686380"/>
                    <a:pt x="1149465" y="2704160"/>
                    <a:pt x="1158355" y="2714320"/>
                  </a:cubicBezTo>
                  <a:cubicBezTo>
                    <a:pt x="1167245" y="2724480"/>
                    <a:pt x="1174865" y="2737180"/>
                    <a:pt x="1176135" y="2752420"/>
                  </a:cubicBezTo>
                  <a:cubicBezTo>
                    <a:pt x="1178675" y="2770200"/>
                    <a:pt x="1176135" y="2796870"/>
                    <a:pt x="1167245" y="2813380"/>
                  </a:cubicBezTo>
                  <a:cubicBezTo>
                    <a:pt x="1157085" y="2829890"/>
                    <a:pt x="1135495" y="2845130"/>
                    <a:pt x="1118985" y="2852750"/>
                  </a:cubicBezTo>
                  <a:cubicBezTo>
                    <a:pt x="1106285" y="2857830"/>
                    <a:pt x="1096125" y="2859100"/>
                    <a:pt x="1078345" y="2855290"/>
                  </a:cubicBezTo>
                  <a:cubicBezTo>
                    <a:pt x="1036435" y="2847670"/>
                    <a:pt x="967855" y="2785440"/>
                    <a:pt x="884035" y="2763850"/>
                  </a:cubicBezTo>
                  <a:cubicBezTo>
                    <a:pt x="748145" y="2727020"/>
                    <a:pt x="370955" y="2782900"/>
                    <a:pt x="325235" y="2719400"/>
                  </a:cubicBezTo>
                  <a:cubicBezTo>
                    <a:pt x="303645" y="2690190"/>
                    <a:pt x="323965" y="2616530"/>
                    <a:pt x="354445" y="2600020"/>
                  </a:cubicBezTo>
                  <a:cubicBezTo>
                    <a:pt x="407785" y="2572080"/>
                    <a:pt x="577965" y="2704160"/>
                    <a:pt x="703695" y="2730830"/>
                  </a:cubicBezTo>
                  <a:cubicBezTo>
                    <a:pt x="843395" y="2761310"/>
                    <a:pt x="1077075" y="2837510"/>
                    <a:pt x="1155815" y="2762580"/>
                  </a:cubicBezTo>
                  <a:cubicBezTo>
                    <a:pt x="1245985" y="2674950"/>
                    <a:pt x="1154545" y="2343480"/>
                    <a:pt x="1136765" y="2151710"/>
                  </a:cubicBezTo>
                  <a:cubicBezTo>
                    <a:pt x="1120255" y="1981530"/>
                    <a:pt x="1080885" y="1830400"/>
                    <a:pt x="1061835" y="1670380"/>
                  </a:cubicBezTo>
                  <a:cubicBezTo>
                    <a:pt x="1042785" y="1511630"/>
                    <a:pt x="1007225" y="1281760"/>
                    <a:pt x="1019925" y="1194130"/>
                  </a:cubicBezTo>
                  <a:cubicBezTo>
                    <a:pt x="1025005" y="1158570"/>
                    <a:pt x="1032625" y="1138250"/>
                    <a:pt x="1047865" y="1123010"/>
                  </a:cubicBezTo>
                  <a:cubicBezTo>
                    <a:pt x="1060565" y="1110310"/>
                    <a:pt x="1083425" y="1103960"/>
                    <a:pt x="1101205" y="1103960"/>
                  </a:cubicBezTo>
                  <a:cubicBezTo>
                    <a:pt x="1120255" y="1103960"/>
                    <a:pt x="1143115" y="1114120"/>
                    <a:pt x="1155815" y="1124280"/>
                  </a:cubicBezTo>
                  <a:cubicBezTo>
                    <a:pt x="1165975" y="1133170"/>
                    <a:pt x="1169785" y="1139520"/>
                    <a:pt x="1177405" y="1157300"/>
                  </a:cubicBezTo>
                  <a:cubicBezTo>
                    <a:pt x="1198995" y="1206830"/>
                    <a:pt x="1228205" y="1352880"/>
                    <a:pt x="1245985" y="1469720"/>
                  </a:cubicBezTo>
                  <a:cubicBezTo>
                    <a:pt x="1268845" y="1613230"/>
                    <a:pt x="1280275" y="1792300"/>
                    <a:pt x="1291705" y="1958670"/>
                  </a:cubicBezTo>
                  <a:cubicBezTo>
                    <a:pt x="1303135" y="2131390"/>
                    <a:pt x="1318375" y="2370150"/>
                    <a:pt x="1313295" y="2486990"/>
                  </a:cubicBezTo>
                  <a:cubicBezTo>
                    <a:pt x="1312025" y="2545410"/>
                    <a:pt x="1320915" y="2601290"/>
                    <a:pt x="1298055" y="2619070"/>
                  </a:cubicBezTo>
                  <a:cubicBezTo>
                    <a:pt x="1277735" y="2634310"/>
                    <a:pt x="1205345" y="2621610"/>
                    <a:pt x="1191375" y="2602560"/>
                  </a:cubicBezTo>
                  <a:cubicBezTo>
                    <a:pt x="1179945" y="2584780"/>
                    <a:pt x="1207885" y="2551760"/>
                    <a:pt x="1212965" y="2513660"/>
                  </a:cubicBezTo>
                  <a:cubicBezTo>
                    <a:pt x="1220585" y="2447620"/>
                    <a:pt x="1220585" y="2346020"/>
                    <a:pt x="1212965" y="2243150"/>
                  </a:cubicBezTo>
                  <a:cubicBezTo>
                    <a:pt x="1201535" y="2105990"/>
                    <a:pt x="1171055" y="1914220"/>
                    <a:pt x="1136765" y="1760550"/>
                  </a:cubicBezTo>
                  <a:cubicBezTo>
                    <a:pt x="1102475" y="1614500"/>
                    <a:pt x="1054215" y="1502740"/>
                    <a:pt x="1011035" y="1340180"/>
                  </a:cubicBezTo>
                  <a:cubicBezTo>
                    <a:pt x="951345" y="1119200"/>
                    <a:pt x="811645" y="662000"/>
                    <a:pt x="826885" y="555320"/>
                  </a:cubicBezTo>
                  <a:cubicBezTo>
                    <a:pt x="830695" y="527380"/>
                    <a:pt x="842125" y="515950"/>
                    <a:pt x="856095" y="503250"/>
                  </a:cubicBezTo>
                  <a:cubicBezTo>
                    <a:pt x="871335" y="491820"/>
                    <a:pt x="895465" y="482930"/>
                    <a:pt x="913245" y="484200"/>
                  </a:cubicBezTo>
                  <a:cubicBezTo>
                    <a:pt x="932295" y="484200"/>
                    <a:pt x="956425" y="495630"/>
                    <a:pt x="969125" y="507060"/>
                  </a:cubicBezTo>
                  <a:cubicBezTo>
                    <a:pt x="980555" y="515950"/>
                    <a:pt x="986905" y="528650"/>
                    <a:pt x="991985" y="541350"/>
                  </a:cubicBezTo>
                  <a:cubicBezTo>
                    <a:pt x="995795" y="554050"/>
                    <a:pt x="997065" y="565480"/>
                    <a:pt x="994525" y="581990"/>
                  </a:cubicBezTo>
                  <a:cubicBezTo>
                    <a:pt x="990715" y="613740"/>
                    <a:pt x="966585" y="682320"/>
                    <a:pt x="951345" y="710260"/>
                  </a:cubicBezTo>
                  <a:cubicBezTo>
                    <a:pt x="942455" y="724230"/>
                    <a:pt x="936105" y="733120"/>
                    <a:pt x="924675" y="740740"/>
                  </a:cubicBezTo>
                  <a:cubicBezTo>
                    <a:pt x="909435" y="749630"/>
                    <a:pt x="884035" y="755980"/>
                    <a:pt x="866255" y="755980"/>
                  </a:cubicBezTo>
                  <a:cubicBezTo>
                    <a:pt x="852285" y="754710"/>
                    <a:pt x="839585" y="748360"/>
                    <a:pt x="828155" y="742010"/>
                  </a:cubicBezTo>
                  <a:cubicBezTo>
                    <a:pt x="817995" y="734390"/>
                    <a:pt x="810375" y="730580"/>
                    <a:pt x="801485" y="711530"/>
                  </a:cubicBezTo>
                  <a:cubicBezTo>
                    <a:pt x="764655" y="637870"/>
                    <a:pt x="687185" y="167970"/>
                    <a:pt x="689725" y="84150"/>
                  </a:cubicBezTo>
                  <a:cubicBezTo>
                    <a:pt x="689725" y="63830"/>
                    <a:pt x="693535" y="56210"/>
                    <a:pt x="698615" y="44780"/>
                  </a:cubicBezTo>
                  <a:cubicBezTo>
                    <a:pt x="704965" y="33350"/>
                    <a:pt x="715125" y="21920"/>
                    <a:pt x="726555" y="15570"/>
                  </a:cubicBezTo>
                  <a:cubicBezTo>
                    <a:pt x="736715" y="7950"/>
                    <a:pt x="750685" y="2870"/>
                    <a:pt x="763385" y="330"/>
                  </a:cubicBezTo>
                  <a:cubicBezTo>
                    <a:pt x="776085" y="-940"/>
                    <a:pt x="791325" y="1600"/>
                    <a:pt x="804025" y="5410"/>
                  </a:cubicBezTo>
                  <a:cubicBezTo>
                    <a:pt x="815455" y="10490"/>
                    <a:pt x="828155" y="19380"/>
                    <a:pt x="837045" y="28270"/>
                  </a:cubicBezTo>
                  <a:cubicBezTo>
                    <a:pt x="845935" y="38430"/>
                    <a:pt x="851015" y="46050"/>
                    <a:pt x="856095" y="63830"/>
                  </a:cubicBezTo>
                  <a:cubicBezTo>
                    <a:pt x="868795" y="115900"/>
                    <a:pt x="862445" y="305130"/>
                    <a:pt x="856095" y="378790"/>
                  </a:cubicBezTo>
                  <a:cubicBezTo>
                    <a:pt x="852285" y="420700"/>
                    <a:pt x="847205" y="475310"/>
                    <a:pt x="839585" y="475310"/>
                  </a:cubicBezTo>
                  <a:cubicBezTo>
                    <a:pt x="831965" y="476580"/>
                    <a:pt x="807835" y="383870"/>
                    <a:pt x="811645" y="381330"/>
                  </a:cubicBezTo>
                  <a:cubicBezTo>
                    <a:pt x="814185" y="380060"/>
                    <a:pt x="831965" y="401650"/>
                    <a:pt x="837045" y="413080"/>
                  </a:cubicBezTo>
                  <a:cubicBezTo>
                    <a:pt x="842125" y="425780"/>
                    <a:pt x="845935" y="439750"/>
                    <a:pt x="843395" y="453720"/>
                  </a:cubicBezTo>
                  <a:cubicBezTo>
                    <a:pt x="842125" y="470230"/>
                    <a:pt x="830695" y="495630"/>
                    <a:pt x="819265" y="508330"/>
                  </a:cubicBezTo>
                  <a:cubicBezTo>
                    <a:pt x="810375" y="518490"/>
                    <a:pt x="797675" y="524840"/>
                    <a:pt x="784975" y="528650"/>
                  </a:cubicBezTo>
                  <a:cubicBezTo>
                    <a:pt x="772275" y="532460"/>
                    <a:pt x="757035" y="533730"/>
                    <a:pt x="744335" y="531190"/>
                  </a:cubicBezTo>
                  <a:cubicBezTo>
                    <a:pt x="731635" y="528650"/>
                    <a:pt x="717665" y="526110"/>
                    <a:pt x="707505" y="514680"/>
                  </a:cubicBezTo>
                  <a:cubicBezTo>
                    <a:pt x="689725" y="496900"/>
                    <a:pt x="673215" y="458800"/>
                    <a:pt x="665595" y="420700"/>
                  </a:cubicBezTo>
                  <a:cubicBezTo>
                    <a:pt x="655435" y="364820"/>
                    <a:pt x="660515" y="246710"/>
                    <a:pt x="675755" y="208610"/>
                  </a:cubicBezTo>
                  <a:cubicBezTo>
                    <a:pt x="682105" y="192100"/>
                    <a:pt x="692265" y="185750"/>
                    <a:pt x="702425" y="179400"/>
                  </a:cubicBezTo>
                  <a:cubicBezTo>
                    <a:pt x="712585" y="171780"/>
                    <a:pt x="726555" y="166700"/>
                    <a:pt x="739255" y="165430"/>
                  </a:cubicBezTo>
                  <a:cubicBezTo>
                    <a:pt x="751955" y="162890"/>
                    <a:pt x="767195" y="165430"/>
                    <a:pt x="778625" y="169240"/>
                  </a:cubicBezTo>
                  <a:cubicBezTo>
                    <a:pt x="791325" y="174320"/>
                    <a:pt x="804025" y="181940"/>
                    <a:pt x="811645" y="192100"/>
                  </a:cubicBezTo>
                  <a:cubicBezTo>
                    <a:pt x="823075" y="206070"/>
                    <a:pt x="829425" y="221310"/>
                    <a:pt x="833235" y="247980"/>
                  </a:cubicBezTo>
                  <a:cubicBezTo>
                    <a:pt x="840855" y="302590"/>
                    <a:pt x="814185" y="452450"/>
                    <a:pt x="819265" y="508330"/>
                  </a:cubicBezTo>
                  <a:cubicBezTo>
                    <a:pt x="820535" y="535000"/>
                    <a:pt x="831965" y="550240"/>
                    <a:pt x="830695" y="566750"/>
                  </a:cubicBezTo>
                  <a:cubicBezTo>
                    <a:pt x="828155" y="580720"/>
                    <a:pt x="823075" y="593420"/>
                    <a:pt x="814185" y="603580"/>
                  </a:cubicBezTo>
                  <a:cubicBezTo>
                    <a:pt x="802755" y="617550"/>
                    <a:pt x="782435" y="631520"/>
                    <a:pt x="763385" y="635330"/>
                  </a:cubicBezTo>
                  <a:cubicBezTo>
                    <a:pt x="745605" y="639140"/>
                    <a:pt x="720205" y="634060"/>
                    <a:pt x="704965" y="626440"/>
                  </a:cubicBezTo>
                  <a:cubicBezTo>
                    <a:pt x="692265" y="620090"/>
                    <a:pt x="683375" y="609930"/>
                    <a:pt x="675755" y="597230"/>
                  </a:cubicBezTo>
                  <a:cubicBezTo>
                    <a:pt x="666865" y="581990"/>
                    <a:pt x="660515" y="562940"/>
                    <a:pt x="655435" y="537540"/>
                  </a:cubicBezTo>
                  <a:cubicBezTo>
                    <a:pt x="646545" y="494360"/>
                    <a:pt x="649085" y="416890"/>
                    <a:pt x="641465" y="357200"/>
                  </a:cubicBezTo>
                  <a:cubicBezTo>
                    <a:pt x="633845" y="298780"/>
                    <a:pt x="602095" y="222580"/>
                    <a:pt x="608445" y="183210"/>
                  </a:cubicBezTo>
                  <a:cubicBezTo>
                    <a:pt x="612255" y="160350"/>
                    <a:pt x="624955" y="143840"/>
                    <a:pt x="636385" y="132410"/>
                  </a:cubicBezTo>
                  <a:cubicBezTo>
                    <a:pt x="646545" y="122250"/>
                    <a:pt x="657975" y="117170"/>
                    <a:pt x="671945" y="114630"/>
                  </a:cubicBezTo>
                  <a:cubicBezTo>
                    <a:pt x="687185" y="112090"/>
                    <a:pt x="713855" y="114630"/>
                    <a:pt x="729095" y="122250"/>
                  </a:cubicBezTo>
                  <a:cubicBezTo>
                    <a:pt x="740525" y="128600"/>
                    <a:pt x="750685" y="136220"/>
                    <a:pt x="757035" y="148920"/>
                  </a:cubicBezTo>
                  <a:cubicBezTo>
                    <a:pt x="765925" y="162890"/>
                    <a:pt x="768465" y="176860"/>
                    <a:pt x="771005" y="204800"/>
                  </a:cubicBezTo>
                  <a:cubicBezTo>
                    <a:pt x="778625" y="293700"/>
                    <a:pt x="771005" y="670890"/>
                    <a:pt x="744335" y="753440"/>
                  </a:cubicBezTo>
                  <a:cubicBezTo>
                    <a:pt x="735445" y="778840"/>
                    <a:pt x="726555" y="790270"/>
                    <a:pt x="713855" y="800430"/>
                  </a:cubicBezTo>
                  <a:cubicBezTo>
                    <a:pt x="703695" y="809320"/>
                    <a:pt x="692265" y="814400"/>
                    <a:pt x="678295" y="815670"/>
                  </a:cubicBezTo>
                  <a:cubicBezTo>
                    <a:pt x="659245" y="815670"/>
                    <a:pt x="623685" y="804240"/>
                    <a:pt x="608445" y="791540"/>
                  </a:cubicBezTo>
                  <a:cubicBezTo>
                    <a:pt x="597015" y="782650"/>
                    <a:pt x="594475" y="773760"/>
                    <a:pt x="589395" y="758520"/>
                  </a:cubicBezTo>
                  <a:cubicBezTo>
                    <a:pt x="579235" y="728040"/>
                    <a:pt x="580505" y="672160"/>
                    <a:pt x="569075" y="613740"/>
                  </a:cubicBezTo>
                  <a:cubicBezTo>
                    <a:pt x="551295" y="521030"/>
                    <a:pt x="477635" y="327990"/>
                    <a:pt x="481445" y="263220"/>
                  </a:cubicBezTo>
                  <a:cubicBezTo>
                    <a:pt x="482715" y="237820"/>
                    <a:pt x="489065" y="225120"/>
                    <a:pt x="500495" y="212420"/>
                  </a:cubicBezTo>
                  <a:cubicBezTo>
                    <a:pt x="511925" y="198450"/>
                    <a:pt x="532245" y="188290"/>
                    <a:pt x="550025" y="185750"/>
                  </a:cubicBezTo>
                  <a:cubicBezTo>
                    <a:pt x="566535" y="184480"/>
                    <a:pt x="589395" y="189560"/>
                    <a:pt x="603365" y="198450"/>
                  </a:cubicBezTo>
                  <a:cubicBezTo>
                    <a:pt x="617335" y="208610"/>
                    <a:pt x="635115" y="244170"/>
                    <a:pt x="635115" y="24417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sp>
        <p:nvSpPr>
          <p:cNvPr id="183" name="Freeform 183"/>
          <p:cNvSpPr/>
          <p:nvPr/>
        </p:nvSpPr>
        <p:spPr>
          <a:xfrm>
            <a:off x="5530844" y="5612535"/>
            <a:ext cx="168656" cy="168656"/>
          </a:xfrm>
          <a:custGeom>
            <a:avLst/>
            <a:gdLst/>
            <a:ahLst/>
            <a:cxnLst/>
            <a:rect l="l" t="t" r="r" b="b"/>
            <a:pathLst>
              <a:path w="168656" h="168656">
                <a:moveTo>
                  <a:pt x="0" y="0"/>
                </a:moveTo>
                <a:lnTo>
                  <a:pt x="168656" y="0"/>
                </a:lnTo>
                <a:lnTo>
                  <a:pt x="168656" y="168656"/>
                </a:lnTo>
                <a:lnTo>
                  <a:pt x="0" y="16865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alphaModFix amt="67000"/>
            </a:blip>
            <a:stretch>
              <a:fillRect/>
            </a:stretch>
          </a:blipFill>
        </p:spPr>
      </p:sp>
      <p:sp>
        <p:nvSpPr>
          <p:cNvPr id="184" name="Freeform 184"/>
          <p:cNvSpPr/>
          <p:nvPr/>
        </p:nvSpPr>
        <p:spPr>
          <a:xfrm>
            <a:off x="3181940" y="5125589"/>
            <a:ext cx="508764" cy="508764"/>
          </a:xfrm>
          <a:custGeom>
            <a:avLst/>
            <a:gdLst/>
            <a:ahLst/>
            <a:cxnLst/>
            <a:rect l="l" t="t" r="r" b="b"/>
            <a:pathLst>
              <a:path w="508764" h="508764">
                <a:moveTo>
                  <a:pt x="0" y="0"/>
                </a:moveTo>
                <a:lnTo>
                  <a:pt x="508764" y="0"/>
                </a:lnTo>
                <a:lnTo>
                  <a:pt x="508764" y="508764"/>
                </a:lnTo>
                <a:lnTo>
                  <a:pt x="0" y="50876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60000"/>
            </a:blip>
            <a:stretch>
              <a:fillRect/>
            </a:stretch>
          </a:blipFill>
        </p:spPr>
      </p:sp>
      <p:grpSp>
        <p:nvGrpSpPr>
          <p:cNvPr id="185" name="Group 185"/>
          <p:cNvGrpSpPr/>
          <p:nvPr/>
        </p:nvGrpSpPr>
        <p:grpSpPr>
          <a:xfrm>
            <a:off x="3387961" y="5207559"/>
            <a:ext cx="91710" cy="237767"/>
            <a:chOff x="0" y="0"/>
            <a:chExt cx="1234440" cy="3200400"/>
          </a:xfrm>
        </p:grpSpPr>
        <p:sp>
          <p:nvSpPr>
            <p:cNvPr id="186" name="Freeform 186"/>
            <p:cNvSpPr/>
            <p:nvPr/>
          </p:nvSpPr>
          <p:spPr>
            <a:xfrm>
              <a:off x="50800" y="50800"/>
              <a:ext cx="1133016" cy="3097530"/>
            </a:xfrm>
            <a:custGeom>
              <a:avLst/>
              <a:gdLst/>
              <a:ahLst/>
              <a:cxnLst/>
              <a:rect l="l" t="t" r="r" b="b"/>
              <a:pathLst>
                <a:path w="1133016" h="3097530">
                  <a:moveTo>
                    <a:pt x="0" y="2326640"/>
                  </a:moveTo>
                  <a:cubicBezTo>
                    <a:pt x="12700" y="2240280"/>
                    <a:pt x="12700" y="2240280"/>
                    <a:pt x="12700" y="2240280"/>
                  </a:cubicBezTo>
                  <a:cubicBezTo>
                    <a:pt x="12700" y="2240280"/>
                    <a:pt x="15240" y="2233930"/>
                    <a:pt x="16510" y="2231390"/>
                  </a:cubicBezTo>
                  <a:cubicBezTo>
                    <a:pt x="17780" y="2227580"/>
                    <a:pt x="20320" y="2222500"/>
                    <a:pt x="20320" y="2222500"/>
                  </a:cubicBezTo>
                  <a:cubicBezTo>
                    <a:pt x="20320" y="2221230"/>
                    <a:pt x="25400" y="2216150"/>
                    <a:pt x="26670" y="2213610"/>
                  </a:cubicBezTo>
                  <a:cubicBezTo>
                    <a:pt x="29210" y="2211070"/>
                    <a:pt x="33020" y="2205990"/>
                    <a:pt x="34290" y="2205990"/>
                  </a:cubicBezTo>
                  <a:cubicBezTo>
                    <a:pt x="34290" y="2205990"/>
                    <a:pt x="39370" y="2202180"/>
                    <a:pt x="41910" y="2199640"/>
                  </a:cubicBezTo>
                  <a:cubicBezTo>
                    <a:pt x="44450" y="2198370"/>
                    <a:pt x="49530" y="2194560"/>
                    <a:pt x="49530" y="2194560"/>
                  </a:cubicBezTo>
                  <a:cubicBezTo>
                    <a:pt x="49530" y="2194560"/>
                    <a:pt x="55880" y="2192020"/>
                    <a:pt x="59690" y="2190750"/>
                  </a:cubicBezTo>
                  <a:cubicBezTo>
                    <a:pt x="62230" y="2189480"/>
                    <a:pt x="68580" y="2186940"/>
                    <a:pt x="68580" y="2186940"/>
                  </a:cubicBezTo>
                  <a:cubicBezTo>
                    <a:pt x="68580" y="2185670"/>
                    <a:pt x="74930" y="2185670"/>
                    <a:pt x="78740" y="2184400"/>
                  </a:cubicBezTo>
                  <a:cubicBezTo>
                    <a:pt x="82550" y="2184400"/>
                    <a:pt x="88900" y="2183130"/>
                    <a:pt x="88900" y="2183130"/>
                  </a:cubicBezTo>
                  <a:cubicBezTo>
                    <a:pt x="88900" y="2183130"/>
                    <a:pt x="95250" y="2183130"/>
                    <a:pt x="99060" y="2184400"/>
                  </a:cubicBezTo>
                  <a:cubicBezTo>
                    <a:pt x="101600" y="2184400"/>
                    <a:pt x="109220" y="2184400"/>
                    <a:pt x="109220" y="2184400"/>
                  </a:cubicBezTo>
                  <a:cubicBezTo>
                    <a:pt x="109220" y="2184400"/>
                    <a:pt x="115570" y="2186940"/>
                    <a:pt x="118110" y="2188210"/>
                  </a:cubicBezTo>
                  <a:cubicBezTo>
                    <a:pt x="120650" y="2188210"/>
                    <a:pt x="121920" y="2190750"/>
                    <a:pt x="123190" y="2189480"/>
                  </a:cubicBezTo>
                  <a:cubicBezTo>
                    <a:pt x="130810" y="2186940"/>
                    <a:pt x="160020" y="2125980"/>
                    <a:pt x="151130" y="2110740"/>
                  </a:cubicBezTo>
                  <a:cubicBezTo>
                    <a:pt x="142240" y="2095500"/>
                    <a:pt x="92710" y="2112010"/>
                    <a:pt x="74930" y="2095500"/>
                  </a:cubicBezTo>
                  <a:cubicBezTo>
                    <a:pt x="54610" y="2076450"/>
                    <a:pt x="53340" y="2026920"/>
                    <a:pt x="44450" y="1992630"/>
                  </a:cubicBezTo>
                  <a:cubicBezTo>
                    <a:pt x="35560" y="1960880"/>
                    <a:pt x="24130" y="1931670"/>
                    <a:pt x="19050" y="1898650"/>
                  </a:cubicBezTo>
                  <a:cubicBezTo>
                    <a:pt x="12700" y="1864360"/>
                    <a:pt x="12700" y="1826260"/>
                    <a:pt x="12700" y="1790700"/>
                  </a:cubicBezTo>
                  <a:cubicBezTo>
                    <a:pt x="11430" y="1757680"/>
                    <a:pt x="12700" y="1727200"/>
                    <a:pt x="12700" y="1694180"/>
                  </a:cubicBezTo>
                  <a:cubicBezTo>
                    <a:pt x="12700" y="1661160"/>
                    <a:pt x="12700" y="1628140"/>
                    <a:pt x="12700" y="1593850"/>
                  </a:cubicBezTo>
                  <a:cubicBezTo>
                    <a:pt x="12700" y="1559560"/>
                    <a:pt x="12700" y="1526540"/>
                    <a:pt x="11430" y="1488440"/>
                  </a:cubicBezTo>
                  <a:cubicBezTo>
                    <a:pt x="11430" y="1445260"/>
                    <a:pt x="7620" y="1375410"/>
                    <a:pt x="8890" y="1351280"/>
                  </a:cubicBezTo>
                  <a:cubicBezTo>
                    <a:pt x="8890" y="1342390"/>
                    <a:pt x="8890" y="1339850"/>
                    <a:pt x="10160" y="1333500"/>
                  </a:cubicBezTo>
                  <a:cubicBezTo>
                    <a:pt x="12700" y="1327150"/>
                    <a:pt x="13970" y="1322070"/>
                    <a:pt x="16510" y="1316990"/>
                  </a:cubicBezTo>
                  <a:cubicBezTo>
                    <a:pt x="20320" y="1311910"/>
                    <a:pt x="22860" y="1306830"/>
                    <a:pt x="26670" y="1301750"/>
                  </a:cubicBezTo>
                  <a:cubicBezTo>
                    <a:pt x="31750" y="1297940"/>
                    <a:pt x="35560" y="1294130"/>
                    <a:pt x="40640" y="1290320"/>
                  </a:cubicBezTo>
                  <a:cubicBezTo>
                    <a:pt x="45720" y="1286510"/>
                    <a:pt x="50800" y="1283970"/>
                    <a:pt x="55880" y="1281430"/>
                  </a:cubicBezTo>
                  <a:cubicBezTo>
                    <a:pt x="62230" y="1280160"/>
                    <a:pt x="71120" y="1277620"/>
                    <a:pt x="73660" y="1277620"/>
                  </a:cubicBezTo>
                  <a:cubicBezTo>
                    <a:pt x="74930" y="1277620"/>
                    <a:pt x="74930" y="1277620"/>
                    <a:pt x="74930" y="1277620"/>
                  </a:cubicBezTo>
                  <a:cubicBezTo>
                    <a:pt x="76200" y="1277620"/>
                    <a:pt x="80010" y="1275080"/>
                    <a:pt x="80010" y="1275080"/>
                  </a:cubicBezTo>
                  <a:cubicBezTo>
                    <a:pt x="80010" y="1275080"/>
                    <a:pt x="85090" y="1273810"/>
                    <a:pt x="87630" y="1272540"/>
                  </a:cubicBezTo>
                  <a:cubicBezTo>
                    <a:pt x="90170" y="1271270"/>
                    <a:pt x="93980" y="1270000"/>
                    <a:pt x="95250" y="1270000"/>
                  </a:cubicBezTo>
                  <a:cubicBezTo>
                    <a:pt x="95250" y="1270000"/>
                    <a:pt x="100330" y="1270000"/>
                    <a:pt x="102870" y="1270000"/>
                  </a:cubicBezTo>
                  <a:cubicBezTo>
                    <a:pt x="105410" y="1270000"/>
                    <a:pt x="110490" y="1268730"/>
                    <a:pt x="110490" y="1268730"/>
                  </a:cubicBezTo>
                  <a:cubicBezTo>
                    <a:pt x="110490" y="1268730"/>
                    <a:pt x="115570" y="1270000"/>
                    <a:pt x="118110" y="1271270"/>
                  </a:cubicBezTo>
                  <a:cubicBezTo>
                    <a:pt x="120650" y="1271270"/>
                    <a:pt x="125730" y="1272540"/>
                    <a:pt x="125730" y="1272540"/>
                  </a:cubicBezTo>
                  <a:cubicBezTo>
                    <a:pt x="125730" y="1272540"/>
                    <a:pt x="130810" y="1273810"/>
                    <a:pt x="133350" y="1275080"/>
                  </a:cubicBezTo>
                  <a:cubicBezTo>
                    <a:pt x="135890" y="1276350"/>
                    <a:pt x="139700" y="1278890"/>
                    <a:pt x="139700" y="1278890"/>
                  </a:cubicBezTo>
                  <a:cubicBezTo>
                    <a:pt x="140970" y="1278890"/>
                    <a:pt x="140970" y="1278890"/>
                    <a:pt x="140970" y="1278890"/>
                  </a:cubicBezTo>
                  <a:cubicBezTo>
                    <a:pt x="140970" y="1278890"/>
                    <a:pt x="144780" y="1281430"/>
                    <a:pt x="146050" y="1283970"/>
                  </a:cubicBezTo>
                  <a:cubicBezTo>
                    <a:pt x="148590" y="1285240"/>
                    <a:pt x="152400" y="1287780"/>
                    <a:pt x="152400" y="1287780"/>
                  </a:cubicBezTo>
                  <a:cubicBezTo>
                    <a:pt x="152400" y="1289050"/>
                    <a:pt x="156210" y="1294130"/>
                    <a:pt x="157480" y="1294130"/>
                  </a:cubicBezTo>
                  <a:cubicBezTo>
                    <a:pt x="158750" y="1294130"/>
                    <a:pt x="162560" y="1291590"/>
                    <a:pt x="162560" y="1291590"/>
                  </a:cubicBezTo>
                  <a:cubicBezTo>
                    <a:pt x="162560" y="1291590"/>
                    <a:pt x="167640" y="1289050"/>
                    <a:pt x="170180" y="1289050"/>
                  </a:cubicBezTo>
                  <a:cubicBezTo>
                    <a:pt x="172720" y="1287780"/>
                    <a:pt x="177800" y="1286510"/>
                    <a:pt x="177800" y="1286510"/>
                  </a:cubicBezTo>
                  <a:cubicBezTo>
                    <a:pt x="177800" y="1286510"/>
                    <a:pt x="182880" y="1286510"/>
                    <a:pt x="185420" y="1285240"/>
                  </a:cubicBezTo>
                  <a:cubicBezTo>
                    <a:pt x="187960" y="1285240"/>
                    <a:pt x="194310" y="1285240"/>
                    <a:pt x="194310" y="1285240"/>
                  </a:cubicBezTo>
                  <a:cubicBezTo>
                    <a:pt x="194310" y="1285240"/>
                    <a:pt x="199390" y="1286510"/>
                    <a:pt x="201930" y="1286510"/>
                  </a:cubicBezTo>
                  <a:cubicBezTo>
                    <a:pt x="204470" y="1286510"/>
                    <a:pt x="209550" y="1287780"/>
                    <a:pt x="209550" y="1287780"/>
                  </a:cubicBezTo>
                  <a:cubicBezTo>
                    <a:pt x="209550" y="1287780"/>
                    <a:pt x="214630" y="1290320"/>
                    <a:pt x="217170" y="1291590"/>
                  </a:cubicBezTo>
                  <a:cubicBezTo>
                    <a:pt x="219710" y="1291590"/>
                    <a:pt x="224790" y="1294130"/>
                    <a:pt x="224790" y="1294130"/>
                  </a:cubicBezTo>
                  <a:cubicBezTo>
                    <a:pt x="224790" y="1294130"/>
                    <a:pt x="229870" y="1297940"/>
                    <a:pt x="231140" y="1299210"/>
                  </a:cubicBezTo>
                  <a:cubicBezTo>
                    <a:pt x="233680" y="1300480"/>
                    <a:pt x="237490" y="1304290"/>
                    <a:pt x="237490" y="1304290"/>
                  </a:cubicBezTo>
                  <a:cubicBezTo>
                    <a:pt x="238760" y="1304290"/>
                    <a:pt x="241300" y="1308100"/>
                    <a:pt x="243840" y="1310640"/>
                  </a:cubicBezTo>
                  <a:cubicBezTo>
                    <a:pt x="245110" y="1313180"/>
                    <a:pt x="247650" y="1316990"/>
                    <a:pt x="248920" y="1316990"/>
                  </a:cubicBezTo>
                  <a:cubicBezTo>
                    <a:pt x="248920" y="1316990"/>
                    <a:pt x="250190" y="1322070"/>
                    <a:pt x="251460" y="1324610"/>
                  </a:cubicBezTo>
                  <a:cubicBezTo>
                    <a:pt x="252730" y="1327150"/>
                    <a:pt x="255270" y="1330960"/>
                    <a:pt x="255270" y="1332230"/>
                  </a:cubicBezTo>
                  <a:cubicBezTo>
                    <a:pt x="255270" y="1332230"/>
                    <a:pt x="256540" y="1337310"/>
                    <a:pt x="256540" y="1339850"/>
                  </a:cubicBezTo>
                  <a:cubicBezTo>
                    <a:pt x="257810" y="1342390"/>
                    <a:pt x="257810" y="1347470"/>
                    <a:pt x="259080" y="1347470"/>
                  </a:cubicBezTo>
                  <a:cubicBezTo>
                    <a:pt x="259080" y="1347470"/>
                    <a:pt x="259080" y="1346200"/>
                    <a:pt x="259080" y="1346200"/>
                  </a:cubicBezTo>
                  <a:cubicBezTo>
                    <a:pt x="259080" y="1346200"/>
                    <a:pt x="259080" y="1351280"/>
                    <a:pt x="259080" y="1353820"/>
                  </a:cubicBezTo>
                  <a:cubicBezTo>
                    <a:pt x="259080" y="1357630"/>
                    <a:pt x="257810" y="1365250"/>
                    <a:pt x="260350" y="1367790"/>
                  </a:cubicBezTo>
                  <a:cubicBezTo>
                    <a:pt x="262890" y="1371600"/>
                    <a:pt x="269240" y="1375410"/>
                    <a:pt x="273050" y="1374140"/>
                  </a:cubicBezTo>
                  <a:cubicBezTo>
                    <a:pt x="283210" y="1367790"/>
                    <a:pt x="279400" y="1249680"/>
                    <a:pt x="280670" y="1236980"/>
                  </a:cubicBezTo>
                  <a:cubicBezTo>
                    <a:pt x="280670" y="1234440"/>
                    <a:pt x="280670" y="1233170"/>
                    <a:pt x="279400" y="1233170"/>
                  </a:cubicBezTo>
                  <a:cubicBezTo>
                    <a:pt x="275590" y="1229360"/>
                    <a:pt x="232410" y="1235710"/>
                    <a:pt x="214630" y="1236980"/>
                  </a:cubicBezTo>
                  <a:cubicBezTo>
                    <a:pt x="201930" y="1238250"/>
                    <a:pt x="181610" y="1240790"/>
                    <a:pt x="181610" y="1240790"/>
                  </a:cubicBezTo>
                  <a:cubicBezTo>
                    <a:pt x="181610" y="1240790"/>
                    <a:pt x="176530" y="1240790"/>
                    <a:pt x="173990" y="1240790"/>
                  </a:cubicBezTo>
                  <a:cubicBezTo>
                    <a:pt x="170180" y="1240790"/>
                    <a:pt x="165100" y="1239520"/>
                    <a:pt x="165100" y="1239520"/>
                  </a:cubicBezTo>
                  <a:cubicBezTo>
                    <a:pt x="165100" y="1239520"/>
                    <a:pt x="160020" y="1238250"/>
                    <a:pt x="157480" y="1238250"/>
                  </a:cubicBezTo>
                  <a:cubicBezTo>
                    <a:pt x="154940" y="1236980"/>
                    <a:pt x="148590" y="1235710"/>
                    <a:pt x="148590" y="1235710"/>
                  </a:cubicBezTo>
                  <a:cubicBezTo>
                    <a:pt x="148590" y="1235710"/>
                    <a:pt x="144780" y="1231900"/>
                    <a:pt x="142240" y="1230630"/>
                  </a:cubicBezTo>
                  <a:cubicBezTo>
                    <a:pt x="139700" y="1229360"/>
                    <a:pt x="134620" y="1226820"/>
                    <a:pt x="134620" y="1226820"/>
                  </a:cubicBezTo>
                  <a:cubicBezTo>
                    <a:pt x="134620" y="1226820"/>
                    <a:pt x="130810" y="1223010"/>
                    <a:pt x="128270" y="1220470"/>
                  </a:cubicBezTo>
                  <a:cubicBezTo>
                    <a:pt x="127000" y="1217930"/>
                    <a:pt x="123190" y="1214120"/>
                    <a:pt x="123190" y="1214120"/>
                  </a:cubicBezTo>
                  <a:cubicBezTo>
                    <a:pt x="121920" y="1214120"/>
                    <a:pt x="119380" y="1210310"/>
                    <a:pt x="118110" y="1207770"/>
                  </a:cubicBezTo>
                  <a:cubicBezTo>
                    <a:pt x="116840" y="1205230"/>
                    <a:pt x="114300" y="1200150"/>
                    <a:pt x="114300" y="1200150"/>
                  </a:cubicBezTo>
                  <a:cubicBezTo>
                    <a:pt x="114300" y="1200150"/>
                    <a:pt x="111760" y="1195070"/>
                    <a:pt x="111760" y="1192530"/>
                  </a:cubicBezTo>
                  <a:cubicBezTo>
                    <a:pt x="110490" y="1189990"/>
                    <a:pt x="109220" y="1183640"/>
                    <a:pt x="109220" y="1183640"/>
                  </a:cubicBezTo>
                  <a:cubicBezTo>
                    <a:pt x="109220" y="1183640"/>
                    <a:pt x="107950" y="1178560"/>
                    <a:pt x="107950" y="1176020"/>
                  </a:cubicBezTo>
                  <a:cubicBezTo>
                    <a:pt x="107950" y="1172210"/>
                    <a:pt x="107950" y="1167130"/>
                    <a:pt x="107950" y="1167130"/>
                  </a:cubicBezTo>
                  <a:cubicBezTo>
                    <a:pt x="107950" y="1167130"/>
                    <a:pt x="109220" y="1162050"/>
                    <a:pt x="109220" y="1159510"/>
                  </a:cubicBezTo>
                  <a:cubicBezTo>
                    <a:pt x="109220" y="1155700"/>
                    <a:pt x="110490" y="1150620"/>
                    <a:pt x="110490" y="1150620"/>
                  </a:cubicBezTo>
                  <a:cubicBezTo>
                    <a:pt x="110490" y="1150620"/>
                    <a:pt x="113030" y="1145540"/>
                    <a:pt x="114300" y="1143000"/>
                  </a:cubicBezTo>
                  <a:cubicBezTo>
                    <a:pt x="115570" y="1140460"/>
                    <a:pt x="118110" y="1135380"/>
                    <a:pt x="118110" y="1135380"/>
                  </a:cubicBezTo>
                  <a:cubicBezTo>
                    <a:pt x="118110" y="1135380"/>
                    <a:pt x="120650" y="1130300"/>
                    <a:pt x="123190" y="1129030"/>
                  </a:cubicBezTo>
                  <a:cubicBezTo>
                    <a:pt x="124460" y="1126490"/>
                    <a:pt x="128270" y="1121410"/>
                    <a:pt x="128270" y="1121410"/>
                  </a:cubicBezTo>
                  <a:cubicBezTo>
                    <a:pt x="128270" y="1121410"/>
                    <a:pt x="132080" y="1118870"/>
                    <a:pt x="134620" y="1116330"/>
                  </a:cubicBezTo>
                  <a:cubicBezTo>
                    <a:pt x="137160" y="1115060"/>
                    <a:pt x="140970" y="1111250"/>
                    <a:pt x="140970" y="1111250"/>
                  </a:cubicBezTo>
                  <a:cubicBezTo>
                    <a:pt x="140970" y="1111250"/>
                    <a:pt x="146050" y="1108710"/>
                    <a:pt x="148590" y="1107440"/>
                  </a:cubicBezTo>
                  <a:cubicBezTo>
                    <a:pt x="151130" y="1107440"/>
                    <a:pt x="156210" y="1104900"/>
                    <a:pt x="156210" y="1104900"/>
                  </a:cubicBezTo>
                  <a:cubicBezTo>
                    <a:pt x="156210" y="1104900"/>
                    <a:pt x="162560" y="1103630"/>
                    <a:pt x="165100" y="1102360"/>
                  </a:cubicBezTo>
                  <a:cubicBezTo>
                    <a:pt x="167640" y="1102360"/>
                    <a:pt x="172720" y="1101090"/>
                    <a:pt x="172720" y="1101090"/>
                  </a:cubicBezTo>
                  <a:cubicBezTo>
                    <a:pt x="173990" y="1101090"/>
                    <a:pt x="265430" y="1090930"/>
                    <a:pt x="278130" y="1073150"/>
                  </a:cubicBezTo>
                  <a:cubicBezTo>
                    <a:pt x="285750" y="1062990"/>
                    <a:pt x="278130" y="1050290"/>
                    <a:pt x="278130" y="1032510"/>
                  </a:cubicBezTo>
                  <a:cubicBezTo>
                    <a:pt x="276860" y="999490"/>
                    <a:pt x="274320" y="930910"/>
                    <a:pt x="275590" y="890270"/>
                  </a:cubicBezTo>
                  <a:cubicBezTo>
                    <a:pt x="276860" y="859790"/>
                    <a:pt x="283210" y="811530"/>
                    <a:pt x="283210" y="811530"/>
                  </a:cubicBezTo>
                  <a:cubicBezTo>
                    <a:pt x="283210" y="811530"/>
                    <a:pt x="283210" y="805180"/>
                    <a:pt x="283210" y="802640"/>
                  </a:cubicBezTo>
                  <a:cubicBezTo>
                    <a:pt x="283210" y="800100"/>
                    <a:pt x="283210" y="795020"/>
                    <a:pt x="283210" y="795020"/>
                  </a:cubicBezTo>
                  <a:cubicBezTo>
                    <a:pt x="283210" y="795020"/>
                    <a:pt x="284480" y="789940"/>
                    <a:pt x="285750" y="786130"/>
                  </a:cubicBezTo>
                  <a:cubicBezTo>
                    <a:pt x="285750" y="783590"/>
                    <a:pt x="287020" y="778510"/>
                    <a:pt x="287020" y="778510"/>
                  </a:cubicBezTo>
                  <a:cubicBezTo>
                    <a:pt x="287020" y="778510"/>
                    <a:pt x="289560" y="773430"/>
                    <a:pt x="292100" y="770890"/>
                  </a:cubicBezTo>
                  <a:cubicBezTo>
                    <a:pt x="293370" y="769620"/>
                    <a:pt x="295910" y="764540"/>
                    <a:pt x="295910" y="764540"/>
                  </a:cubicBezTo>
                  <a:cubicBezTo>
                    <a:pt x="295910" y="764540"/>
                    <a:pt x="299720" y="760730"/>
                    <a:pt x="300990" y="758190"/>
                  </a:cubicBezTo>
                  <a:cubicBezTo>
                    <a:pt x="303530" y="755650"/>
                    <a:pt x="306070" y="751840"/>
                    <a:pt x="307340" y="751840"/>
                  </a:cubicBezTo>
                  <a:cubicBezTo>
                    <a:pt x="307340" y="751840"/>
                    <a:pt x="311150" y="749300"/>
                    <a:pt x="313690" y="748030"/>
                  </a:cubicBezTo>
                  <a:cubicBezTo>
                    <a:pt x="316230" y="745490"/>
                    <a:pt x="320040" y="742950"/>
                    <a:pt x="320040" y="742950"/>
                  </a:cubicBezTo>
                  <a:cubicBezTo>
                    <a:pt x="321310" y="742950"/>
                    <a:pt x="326390" y="741680"/>
                    <a:pt x="328930" y="740410"/>
                  </a:cubicBezTo>
                  <a:cubicBezTo>
                    <a:pt x="331470" y="739140"/>
                    <a:pt x="336550" y="737870"/>
                    <a:pt x="336550" y="737870"/>
                  </a:cubicBezTo>
                  <a:cubicBezTo>
                    <a:pt x="336550" y="737870"/>
                    <a:pt x="341630" y="736600"/>
                    <a:pt x="344170" y="736600"/>
                  </a:cubicBezTo>
                  <a:cubicBezTo>
                    <a:pt x="346710" y="736600"/>
                    <a:pt x="353060" y="735330"/>
                    <a:pt x="353060" y="735330"/>
                  </a:cubicBezTo>
                  <a:cubicBezTo>
                    <a:pt x="353060" y="735330"/>
                    <a:pt x="358140" y="736600"/>
                    <a:pt x="360680" y="736600"/>
                  </a:cubicBezTo>
                  <a:cubicBezTo>
                    <a:pt x="363220" y="737870"/>
                    <a:pt x="369570" y="737870"/>
                    <a:pt x="369570" y="737870"/>
                  </a:cubicBezTo>
                  <a:cubicBezTo>
                    <a:pt x="369570" y="737870"/>
                    <a:pt x="374650" y="740410"/>
                    <a:pt x="377190" y="741680"/>
                  </a:cubicBezTo>
                  <a:cubicBezTo>
                    <a:pt x="379730" y="741680"/>
                    <a:pt x="384810" y="744220"/>
                    <a:pt x="384810" y="744220"/>
                  </a:cubicBezTo>
                  <a:cubicBezTo>
                    <a:pt x="384810" y="744220"/>
                    <a:pt x="388620" y="748030"/>
                    <a:pt x="391160" y="749300"/>
                  </a:cubicBezTo>
                  <a:cubicBezTo>
                    <a:pt x="393700" y="750570"/>
                    <a:pt x="396240" y="754380"/>
                    <a:pt x="397510" y="754380"/>
                  </a:cubicBezTo>
                  <a:cubicBezTo>
                    <a:pt x="400050" y="751840"/>
                    <a:pt x="397510" y="725170"/>
                    <a:pt x="397510" y="725170"/>
                  </a:cubicBezTo>
                  <a:cubicBezTo>
                    <a:pt x="397510" y="725170"/>
                    <a:pt x="398780" y="720090"/>
                    <a:pt x="398780" y="717550"/>
                  </a:cubicBezTo>
                  <a:cubicBezTo>
                    <a:pt x="400050" y="715010"/>
                    <a:pt x="400050" y="709930"/>
                    <a:pt x="400050" y="709930"/>
                  </a:cubicBezTo>
                  <a:cubicBezTo>
                    <a:pt x="400050" y="709930"/>
                    <a:pt x="402590" y="704850"/>
                    <a:pt x="403860" y="703580"/>
                  </a:cubicBezTo>
                  <a:cubicBezTo>
                    <a:pt x="405130" y="701040"/>
                    <a:pt x="406400" y="695960"/>
                    <a:pt x="406400" y="695960"/>
                  </a:cubicBezTo>
                  <a:cubicBezTo>
                    <a:pt x="406400" y="695960"/>
                    <a:pt x="410210" y="692150"/>
                    <a:pt x="411480" y="689610"/>
                  </a:cubicBezTo>
                  <a:cubicBezTo>
                    <a:pt x="412750" y="688340"/>
                    <a:pt x="416560" y="684530"/>
                    <a:pt x="416560" y="684530"/>
                  </a:cubicBezTo>
                  <a:cubicBezTo>
                    <a:pt x="416560" y="684530"/>
                    <a:pt x="420370" y="680720"/>
                    <a:pt x="422910" y="679450"/>
                  </a:cubicBezTo>
                  <a:cubicBezTo>
                    <a:pt x="424180" y="678180"/>
                    <a:pt x="427990" y="674370"/>
                    <a:pt x="427990" y="674370"/>
                  </a:cubicBezTo>
                  <a:cubicBezTo>
                    <a:pt x="427990" y="674370"/>
                    <a:pt x="430530" y="674370"/>
                    <a:pt x="431800" y="673100"/>
                  </a:cubicBezTo>
                  <a:cubicBezTo>
                    <a:pt x="435610" y="668020"/>
                    <a:pt x="431800" y="643890"/>
                    <a:pt x="431800" y="622300"/>
                  </a:cubicBezTo>
                  <a:cubicBezTo>
                    <a:pt x="430530" y="582930"/>
                    <a:pt x="427990" y="509270"/>
                    <a:pt x="426720" y="455930"/>
                  </a:cubicBezTo>
                  <a:cubicBezTo>
                    <a:pt x="426720" y="407670"/>
                    <a:pt x="427990" y="318770"/>
                    <a:pt x="427990" y="318770"/>
                  </a:cubicBezTo>
                  <a:cubicBezTo>
                    <a:pt x="427990" y="318770"/>
                    <a:pt x="427990" y="313690"/>
                    <a:pt x="427990" y="309880"/>
                  </a:cubicBezTo>
                  <a:cubicBezTo>
                    <a:pt x="427990" y="307340"/>
                    <a:pt x="429260" y="300990"/>
                    <a:pt x="429260" y="300990"/>
                  </a:cubicBezTo>
                  <a:cubicBezTo>
                    <a:pt x="429260" y="300990"/>
                    <a:pt x="430530" y="295910"/>
                    <a:pt x="431800" y="293370"/>
                  </a:cubicBezTo>
                  <a:cubicBezTo>
                    <a:pt x="431800" y="290830"/>
                    <a:pt x="434340" y="284480"/>
                    <a:pt x="434340" y="284480"/>
                  </a:cubicBezTo>
                  <a:cubicBezTo>
                    <a:pt x="434340" y="284480"/>
                    <a:pt x="436880" y="279400"/>
                    <a:pt x="438150" y="276860"/>
                  </a:cubicBezTo>
                  <a:cubicBezTo>
                    <a:pt x="439420" y="274320"/>
                    <a:pt x="443230" y="269240"/>
                    <a:pt x="443230" y="269240"/>
                  </a:cubicBezTo>
                  <a:cubicBezTo>
                    <a:pt x="443230" y="269240"/>
                    <a:pt x="447040" y="265430"/>
                    <a:pt x="449580" y="262890"/>
                  </a:cubicBezTo>
                  <a:cubicBezTo>
                    <a:pt x="450850" y="261620"/>
                    <a:pt x="454660" y="257810"/>
                    <a:pt x="455930" y="256540"/>
                  </a:cubicBezTo>
                  <a:cubicBezTo>
                    <a:pt x="455930" y="256540"/>
                    <a:pt x="459740" y="254000"/>
                    <a:pt x="462280" y="252730"/>
                  </a:cubicBezTo>
                  <a:cubicBezTo>
                    <a:pt x="464820" y="251460"/>
                    <a:pt x="469900" y="247650"/>
                    <a:pt x="469900" y="247650"/>
                  </a:cubicBezTo>
                  <a:cubicBezTo>
                    <a:pt x="469900" y="247650"/>
                    <a:pt x="476250" y="246380"/>
                    <a:pt x="478790" y="245110"/>
                  </a:cubicBezTo>
                  <a:cubicBezTo>
                    <a:pt x="481330" y="243840"/>
                    <a:pt x="486410" y="242570"/>
                    <a:pt x="486410" y="242570"/>
                  </a:cubicBezTo>
                  <a:cubicBezTo>
                    <a:pt x="487680" y="242570"/>
                    <a:pt x="492760" y="242570"/>
                    <a:pt x="495300" y="242570"/>
                  </a:cubicBezTo>
                  <a:cubicBezTo>
                    <a:pt x="499110" y="241300"/>
                    <a:pt x="504190" y="241300"/>
                    <a:pt x="504190" y="241300"/>
                  </a:cubicBezTo>
                  <a:cubicBezTo>
                    <a:pt x="504190" y="241300"/>
                    <a:pt x="510540" y="242570"/>
                    <a:pt x="513080" y="242570"/>
                  </a:cubicBezTo>
                  <a:cubicBezTo>
                    <a:pt x="515620" y="243840"/>
                    <a:pt x="518160" y="245110"/>
                    <a:pt x="519430" y="243840"/>
                  </a:cubicBezTo>
                  <a:cubicBezTo>
                    <a:pt x="524510" y="240030"/>
                    <a:pt x="523240" y="186690"/>
                    <a:pt x="523240" y="185420"/>
                  </a:cubicBezTo>
                  <a:cubicBezTo>
                    <a:pt x="523240" y="185420"/>
                    <a:pt x="523240" y="179070"/>
                    <a:pt x="523240" y="176530"/>
                  </a:cubicBezTo>
                  <a:cubicBezTo>
                    <a:pt x="523240" y="172720"/>
                    <a:pt x="523240" y="167640"/>
                    <a:pt x="523240" y="167640"/>
                  </a:cubicBezTo>
                  <a:cubicBezTo>
                    <a:pt x="523240" y="167640"/>
                    <a:pt x="523240" y="167640"/>
                    <a:pt x="523240" y="166370"/>
                  </a:cubicBezTo>
                  <a:cubicBezTo>
                    <a:pt x="523240" y="166370"/>
                    <a:pt x="524510" y="161290"/>
                    <a:pt x="524510" y="157480"/>
                  </a:cubicBezTo>
                  <a:cubicBezTo>
                    <a:pt x="525780" y="154940"/>
                    <a:pt x="527050" y="148590"/>
                    <a:pt x="527050" y="148590"/>
                  </a:cubicBezTo>
                  <a:cubicBezTo>
                    <a:pt x="527050" y="148590"/>
                    <a:pt x="529590" y="143510"/>
                    <a:pt x="532130" y="139700"/>
                  </a:cubicBezTo>
                  <a:cubicBezTo>
                    <a:pt x="533400" y="137160"/>
                    <a:pt x="535940" y="132080"/>
                    <a:pt x="535940" y="132080"/>
                  </a:cubicBezTo>
                  <a:cubicBezTo>
                    <a:pt x="535940" y="132080"/>
                    <a:pt x="539750" y="128270"/>
                    <a:pt x="541020" y="125730"/>
                  </a:cubicBezTo>
                  <a:cubicBezTo>
                    <a:pt x="543560" y="118110"/>
                    <a:pt x="539750" y="81280"/>
                    <a:pt x="539750" y="81280"/>
                  </a:cubicBezTo>
                  <a:cubicBezTo>
                    <a:pt x="539750" y="81280"/>
                    <a:pt x="541020" y="74930"/>
                    <a:pt x="541020" y="72390"/>
                  </a:cubicBezTo>
                  <a:cubicBezTo>
                    <a:pt x="541020" y="68580"/>
                    <a:pt x="541020" y="62230"/>
                    <a:pt x="541020" y="62230"/>
                  </a:cubicBezTo>
                  <a:cubicBezTo>
                    <a:pt x="541020" y="62230"/>
                    <a:pt x="543560" y="57150"/>
                    <a:pt x="544830" y="53340"/>
                  </a:cubicBezTo>
                  <a:cubicBezTo>
                    <a:pt x="546100" y="50800"/>
                    <a:pt x="547370" y="44450"/>
                    <a:pt x="547370" y="44450"/>
                  </a:cubicBezTo>
                  <a:cubicBezTo>
                    <a:pt x="547370" y="44450"/>
                    <a:pt x="551180" y="39370"/>
                    <a:pt x="552450" y="36830"/>
                  </a:cubicBezTo>
                  <a:cubicBezTo>
                    <a:pt x="553720" y="34290"/>
                    <a:pt x="557530" y="29210"/>
                    <a:pt x="557530" y="27940"/>
                  </a:cubicBezTo>
                  <a:cubicBezTo>
                    <a:pt x="557530" y="27940"/>
                    <a:pt x="562610" y="24130"/>
                    <a:pt x="565150" y="21590"/>
                  </a:cubicBezTo>
                  <a:cubicBezTo>
                    <a:pt x="566420" y="19050"/>
                    <a:pt x="571500" y="15240"/>
                    <a:pt x="571500" y="15240"/>
                  </a:cubicBezTo>
                  <a:cubicBezTo>
                    <a:pt x="571500" y="15240"/>
                    <a:pt x="576580" y="12700"/>
                    <a:pt x="579120" y="10160"/>
                  </a:cubicBezTo>
                  <a:cubicBezTo>
                    <a:pt x="582930" y="8890"/>
                    <a:pt x="588010" y="6350"/>
                    <a:pt x="588010" y="5080"/>
                  </a:cubicBezTo>
                  <a:cubicBezTo>
                    <a:pt x="588010" y="5080"/>
                    <a:pt x="594360" y="3810"/>
                    <a:pt x="596900" y="2540"/>
                  </a:cubicBezTo>
                  <a:cubicBezTo>
                    <a:pt x="599440" y="2540"/>
                    <a:pt x="605790" y="0"/>
                    <a:pt x="605790" y="0"/>
                  </a:cubicBezTo>
                  <a:cubicBezTo>
                    <a:pt x="605790" y="0"/>
                    <a:pt x="612140" y="0"/>
                    <a:pt x="615950" y="0"/>
                  </a:cubicBezTo>
                  <a:cubicBezTo>
                    <a:pt x="618490" y="0"/>
                    <a:pt x="624840" y="0"/>
                    <a:pt x="624840" y="0"/>
                  </a:cubicBezTo>
                  <a:cubicBezTo>
                    <a:pt x="624840" y="0"/>
                    <a:pt x="631190" y="1270"/>
                    <a:pt x="635000" y="1270"/>
                  </a:cubicBezTo>
                  <a:cubicBezTo>
                    <a:pt x="637540" y="2540"/>
                    <a:pt x="643890" y="3810"/>
                    <a:pt x="643890" y="3810"/>
                  </a:cubicBezTo>
                  <a:cubicBezTo>
                    <a:pt x="643890" y="3810"/>
                    <a:pt x="648970" y="6350"/>
                    <a:pt x="652780" y="7620"/>
                  </a:cubicBezTo>
                  <a:cubicBezTo>
                    <a:pt x="655320" y="8890"/>
                    <a:pt x="660400" y="11430"/>
                    <a:pt x="660400" y="11430"/>
                  </a:cubicBezTo>
                  <a:cubicBezTo>
                    <a:pt x="661670" y="11430"/>
                    <a:pt x="665480" y="15240"/>
                    <a:pt x="668020" y="17780"/>
                  </a:cubicBezTo>
                  <a:cubicBezTo>
                    <a:pt x="670560" y="19050"/>
                    <a:pt x="675640" y="22860"/>
                    <a:pt x="675640" y="22860"/>
                  </a:cubicBezTo>
                  <a:cubicBezTo>
                    <a:pt x="675640" y="22860"/>
                    <a:pt x="679450" y="27940"/>
                    <a:pt x="681990" y="30480"/>
                  </a:cubicBezTo>
                  <a:cubicBezTo>
                    <a:pt x="683260" y="33020"/>
                    <a:pt x="687070" y="38100"/>
                    <a:pt x="687070" y="38100"/>
                  </a:cubicBezTo>
                  <a:cubicBezTo>
                    <a:pt x="687070" y="38100"/>
                    <a:pt x="689610" y="44450"/>
                    <a:pt x="690880" y="46990"/>
                  </a:cubicBezTo>
                  <a:cubicBezTo>
                    <a:pt x="692150" y="50800"/>
                    <a:pt x="694690" y="55880"/>
                    <a:pt x="694690" y="55880"/>
                  </a:cubicBezTo>
                  <a:cubicBezTo>
                    <a:pt x="694690" y="55880"/>
                    <a:pt x="695960" y="62230"/>
                    <a:pt x="695960" y="66040"/>
                  </a:cubicBezTo>
                  <a:cubicBezTo>
                    <a:pt x="697230" y="68580"/>
                    <a:pt x="698500" y="74930"/>
                    <a:pt x="698500" y="74930"/>
                  </a:cubicBezTo>
                  <a:cubicBezTo>
                    <a:pt x="698500" y="74930"/>
                    <a:pt x="699770" y="127000"/>
                    <a:pt x="701040" y="158750"/>
                  </a:cubicBezTo>
                  <a:cubicBezTo>
                    <a:pt x="702310" y="198120"/>
                    <a:pt x="699770" y="288290"/>
                    <a:pt x="706120" y="294640"/>
                  </a:cubicBezTo>
                  <a:cubicBezTo>
                    <a:pt x="707390" y="295910"/>
                    <a:pt x="709930" y="294640"/>
                    <a:pt x="709930" y="294640"/>
                  </a:cubicBezTo>
                  <a:cubicBezTo>
                    <a:pt x="709930" y="294640"/>
                    <a:pt x="715010" y="295910"/>
                    <a:pt x="717550" y="297180"/>
                  </a:cubicBezTo>
                  <a:cubicBezTo>
                    <a:pt x="720090" y="297180"/>
                    <a:pt x="725170" y="298450"/>
                    <a:pt x="725170" y="298450"/>
                  </a:cubicBezTo>
                  <a:cubicBezTo>
                    <a:pt x="725170" y="298450"/>
                    <a:pt x="730250" y="300990"/>
                    <a:pt x="732790" y="302260"/>
                  </a:cubicBezTo>
                  <a:cubicBezTo>
                    <a:pt x="735330" y="303530"/>
                    <a:pt x="739140" y="306070"/>
                    <a:pt x="739140" y="306070"/>
                  </a:cubicBezTo>
                  <a:cubicBezTo>
                    <a:pt x="739140" y="306070"/>
                    <a:pt x="742950" y="309880"/>
                    <a:pt x="745490" y="311150"/>
                  </a:cubicBezTo>
                  <a:cubicBezTo>
                    <a:pt x="748030" y="313690"/>
                    <a:pt x="751840" y="317500"/>
                    <a:pt x="751840" y="317500"/>
                  </a:cubicBezTo>
                  <a:cubicBezTo>
                    <a:pt x="751840" y="317500"/>
                    <a:pt x="754380" y="321310"/>
                    <a:pt x="755650" y="323850"/>
                  </a:cubicBezTo>
                  <a:cubicBezTo>
                    <a:pt x="756920" y="326390"/>
                    <a:pt x="760730" y="330200"/>
                    <a:pt x="760730" y="330200"/>
                  </a:cubicBezTo>
                  <a:cubicBezTo>
                    <a:pt x="760730" y="330200"/>
                    <a:pt x="762000" y="335280"/>
                    <a:pt x="763270" y="337820"/>
                  </a:cubicBezTo>
                  <a:cubicBezTo>
                    <a:pt x="764540" y="340360"/>
                    <a:pt x="765810" y="345440"/>
                    <a:pt x="765810" y="345440"/>
                  </a:cubicBezTo>
                  <a:cubicBezTo>
                    <a:pt x="765810" y="345440"/>
                    <a:pt x="767080" y="350520"/>
                    <a:pt x="767080" y="353060"/>
                  </a:cubicBezTo>
                  <a:cubicBezTo>
                    <a:pt x="767080" y="355600"/>
                    <a:pt x="768350" y="360680"/>
                    <a:pt x="768350" y="360680"/>
                  </a:cubicBezTo>
                  <a:cubicBezTo>
                    <a:pt x="768350" y="360680"/>
                    <a:pt x="769620" y="429260"/>
                    <a:pt x="770890" y="467360"/>
                  </a:cubicBezTo>
                  <a:cubicBezTo>
                    <a:pt x="772160" y="513080"/>
                    <a:pt x="773430" y="588010"/>
                    <a:pt x="772160" y="614680"/>
                  </a:cubicBezTo>
                  <a:cubicBezTo>
                    <a:pt x="772160" y="624840"/>
                    <a:pt x="767080" y="631190"/>
                    <a:pt x="772160" y="636270"/>
                  </a:cubicBezTo>
                  <a:cubicBezTo>
                    <a:pt x="783590" y="648970"/>
                    <a:pt x="861060" y="632460"/>
                    <a:pt x="897890" y="633730"/>
                  </a:cubicBezTo>
                  <a:cubicBezTo>
                    <a:pt x="925830" y="635000"/>
                    <a:pt x="948690" y="636270"/>
                    <a:pt x="974090" y="642620"/>
                  </a:cubicBezTo>
                  <a:cubicBezTo>
                    <a:pt x="999490" y="647700"/>
                    <a:pt x="1029970" y="650240"/>
                    <a:pt x="1049020" y="669290"/>
                  </a:cubicBezTo>
                  <a:cubicBezTo>
                    <a:pt x="1073150" y="692150"/>
                    <a:pt x="1099820" y="745490"/>
                    <a:pt x="1093470" y="778510"/>
                  </a:cubicBezTo>
                  <a:cubicBezTo>
                    <a:pt x="1087120" y="811530"/>
                    <a:pt x="1043940" y="847090"/>
                    <a:pt x="1013460" y="866140"/>
                  </a:cubicBezTo>
                  <a:cubicBezTo>
                    <a:pt x="988060" y="881380"/>
                    <a:pt x="930910" y="887730"/>
                    <a:pt x="930910" y="891540"/>
                  </a:cubicBezTo>
                  <a:cubicBezTo>
                    <a:pt x="930910" y="891540"/>
                    <a:pt x="930910" y="891540"/>
                    <a:pt x="932180" y="892810"/>
                  </a:cubicBezTo>
                  <a:cubicBezTo>
                    <a:pt x="932180" y="894080"/>
                    <a:pt x="937260" y="897890"/>
                    <a:pt x="937260" y="897890"/>
                  </a:cubicBezTo>
                  <a:cubicBezTo>
                    <a:pt x="937260" y="897890"/>
                    <a:pt x="939800" y="902970"/>
                    <a:pt x="941070" y="905510"/>
                  </a:cubicBezTo>
                  <a:cubicBezTo>
                    <a:pt x="942340" y="906780"/>
                    <a:pt x="944880" y="911860"/>
                    <a:pt x="944880" y="911860"/>
                  </a:cubicBezTo>
                  <a:cubicBezTo>
                    <a:pt x="944880" y="911860"/>
                    <a:pt x="946150" y="916940"/>
                    <a:pt x="946150" y="919480"/>
                  </a:cubicBezTo>
                  <a:cubicBezTo>
                    <a:pt x="947420" y="922020"/>
                    <a:pt x="948690" y="927100"/>
                    <a:pt x="948690" y="927100"/>
                  </a:cubicBezTo>
                  <a:cubicBezTo>
                    <a:pt x="948690" y="927100"/>
                    <a:pt x="948690" y="932180"/>
                    <a:pt x="948690" y="934720"/>
                  </a:cubicBezTo>
                  <a:cubicBezTo>
                    <a:pt x="948690" y="937260"/>
                    <a:pt x="947420" y="938530"/>
                    <a:pt x="948690" y="941070"/>
                  </a:cubicBezTo>
                  <a:cubicBezTo>
                    <a:pt x="949960" y="943610"/>
                    <a:pt x="957580" y="947420"/>
                    <a:pt x="957580" y="949960"/>
                  </a:cubicBezTo>
                  <a:cubicBezTo>
                    <a:pt x="957580" y="952500"/>
                    <a:pt x="953770" y="953770"/>
                    <a:pt x="952500" y="956310"/>
                  </a:cubicBezTo>
                  <a:cubicBezTo>
                    <a:pt x="951230" y="966470"/>
                    <a:pt x="963930" y="991870"/>
                    <a:pt x="969010" y="1017270"/>
                  </a:cubicBezTo>
                  <a:cubicBezTo>
                    <a:pt x="977900" y="1056640"/>
                    <a:pt x="986790" y="1120140"/>
                    <a:pt x="993140" y="1176020"/>
                  </a:cubicBezTo>
                  <a:cubicBezTo>
                    <a:pt x="1000760" y="1235710"/>
                    <a:pt x="1008380" y="1328420"/>
                    <a:pt x="1010920" y="1365250"/>
                  </a:cubicBezTo>
                  <a:cubicBezTo>
                    <a:pt x="1012190" y="1379220"/>
                    <a:pt x="1009650" y="1391920"/>
                    <a:pt x="1012190" y="1394460"/>
                  </a:cubicBezTo>
                  <a:cubicBezTo>
                    <a:pt x="1012190" y="1395730"/>
                    <a:pt x="1014730" y="1394460"/>
                    <a:pt x="1014730" y="1394460"/>
                  </a:cubicBezTo>
                  <a:cubicBezTo>
                    <a:pt x="1014730" y="1394460"/>
                    <a:pt x="1021080" y="1394460"/>
                    <a:pt x="1023620" y="1394460"/>
                  </a:cubicBezTo>
                  <a:cubicBezTo>
                    <a:pt x="1027430" y="1394460"/>
                    <a:pt x="1032510" y="1394460"/>
                    <a:pt x="1032510" y="1395730"/>
                  </a:cubicBezTo>
                  <a:cubicBezTo>
                    <a:pt x="1032510" y="1395730"/>
                    <a:pt x="1038860" y="1397000"/>
                    <a:pt x="1041400" y="1398270"/>
                  </a:cubicBezTo>
                  <a:cubicBezTo>
                    <a:pt x="1043940" y="1398270"/>
                    <a:pt x="1049020" y="1400810"/>
                    <a:pt x="1050290" y="1400810"/>
                  </a:cubicBezTo>
                  <a:cubicBezTo>
                    <a:pt x="1050290" y="1400810"/>
                    <a:pt x="1054100" y="1403350"/>
                    <a:pt x="1056640" y="1404620"/>
                  </a:cubicBezTo>
                  <a:cubicBezTo>
                    <a:pt x="1059180" y="1407160"/>
                    <a:pt x="1064260" y="1409700"/>
                    <a:pt x="1064260" y="1409700"/>
                  </a:cubicBezTo>
                  <a:cubicBezTo>
                    <a:pt x="1064260" y="1409700"/>
                    <a:pt x="1069340" y="1413510"/>
                    <a:pt x="1070610" y="1416050"/>
                  </a:cubicBezTo>
                  <a:cubicBezTo>
                    <a:pt x="1073150" y="1418590"/>
                    <a:pt x="1076960" y="1422400"/>
                    <a:pt x="1076960" y="1422400"/>
                  </a:cubicBezTo>
                  <a:cubicBezTo>
                    <a:pt x="1076960" y="1422400"/>
                    <a:pt x="1079500" y="1427480"/>
                    <a:pt x="1082040" y="1430020"/>
                  </a:cubicBezTo>
                  <a:cubicBezTo>
                    <a:pt x="1083310" y="1432560"/>
                    <a:pt x="1085850" y="1437640"/>
                    <a:pt x="1085850" y="1437640"/>
                  </a:cubicBezTo>
                  <a:cubicBezTo>
                    <a:pt x="1085850" y="1437640"/>
                    <a:pt x="1088390" y="1443990"/>
                    <a:pt x="1088390" y="1446530"/>
                  </a:cubicBezTo>
                  <a:cubicBezTo>
                    <a:pt x="1089660" y="1449070"/>
                    <a:pt x="1090930" y="1454150"/>
                    <a:pt x="1090930" y="1454150"/>
                  </a:cubicBezTo>
                  <a:cubicBezTo>
                    <a:pt x="1090930" y="1455420"/>
                    <a:pt x="1090930" y="1460500"/>
                    <a:pt x="1092200" y="1463040"/>
                  </a:cubicBezTo>
                  <a:cubicBezTo>
                    <a:pt x="1092200" y="1466850"/>
                    <a:pt x="1092200" y="1471930"/>
                    <a:pt x="1092200" y="1471930"/>
                  </a:cubicBezTo>
                  <a:cubicBezTo>
                    <a:pt x="1092200" y="1471930"/>
                    <a:pt x="1090930" y="1478280"/>
                    <a:pt x="1090930" y="1480820"/>
                  </a:cubicBezTo>
                  <a:cubicBezTo>
                    <a:pt x="1089660" y="1483360"/>
                    <a:pt x="1088390" y="1489710"/>
                    <a:pt x="1088390" y="1489710"/>
                  </a:cubicBezTo>
                  <a:cubicBezTo>
                    <a:pt x="1088390" y="1489710"/>
                    <a:pt x="1120140" y="1601470"/>
                    <a:pt x="1127760" y="1658620"/>
                  </a:cubicBezTo>
                  <a:cubicBezTo>
                    <a:pt x="1135380" y="1717040"/>
                    <a:pt x="1132840" y="1779270"/>
                    <a:pt x="1131570" y="1838960"/>
                  </a:cubicBezTo>
                  <a:cubicBezTo>
                    <a:pt x="1130300" y="1898650"/>
                    <a:pt x="1121410" y="1993900"/>
                    <a:pt x="1118870" y="2015490"/>
                  </a:cubicBezTo>
                  <a:cubicBezTo>
                    <a:pt x="1118870" y="2020570"/>
                    <a:pt x="1117600" y="2020570"/>
                    <a:pt x="1117600" y="2025650"/>
                  </a:cubicBezTo>
                  <a:cubicBezTo>
                    <a:pt x="1116330" y="2043430"/>
                    <a:pt x="1122680" y="2103120"/>
                    <a:pt x="1125220" y="2147570"/>
                  </a:cubicBezTo>
                  <a:cubicBezTo>
                    <a:pt x="1126490" y="2199640"/>
                    <a:pt x="1127760" y="2264410"/>
                    <a:pt x="1129030" y="2320290"/>
                  </a:cubicBezTo>
                  <a:cubicBezTo>
                    <a:pt x="1129030" y="2371090"/>
                    <a:pt x="1132840" y="2420620"/>
                    <a:pt x="1130300" y="2468880"/>
                  </a:cubicBezTo>
                  <a:cubicBezTo>
                    <a:pt x="1126490" y="2513330"/>
                    <a:pt x="1116330" y="2559050"/>
                    <a:pt x="1111250" y="2597150"/>
                  </a:cubicBezTo>
                  <a:cubicBezTo>
                    <a:pt x="1106170" y="2627630"/>
                    <a:pt x="1101090" y="2653030"/>
                    <a:pt x="1097280" y="2682240"/>
                  </a:cubicBezTo>
                  <a:cubicBezTo>
                    <a:pt x="1094740" y="2711450"/>
                    <a:pt x="1096010" y="2755900"/>
                    <a:pt x="1092200" y="2769870"/>
                  </a:cubicBezTo>
                  <a:cubicBezTo>
                    <a:pt x="1090930" y="2773680"/>
                    <a:pt x="1088390" y="2773680"/>
                    <a:pt x="1088390" y="2777490"/>
                  </a:cubicBezTo>
                  <a:cubicBezTo>
                    <a:pt x="1087120" y="2783840"/>
                    <a:pt x="1092200" y="2805430"/>
                    <a:pt x="1092200" y="2805430"/>
                  </a:cubicBezTo>
                  <a:cubicBezTo>
                    <a:pt x="1092200" y="2805430"/>
                    <a:pt x="1090930" y="2810510"/>
                    <a:pt x="1090930" y="2814320"/>
                  </a:cubicBezTo>
                  <a:cubicBezTo>
                    <a:pt x="1090930" y="2816860"/>
                    <a:pt x="1089660" y="2821940"/>
                    <a:pt x="1089660" y="2821940"/>
                  </a:cubicBezTo>
                  <a:cubicBezTo>
                    <a:pt x="1089660" y="2821940"/>
                    <a:pt x="1088390" y="2827020"/>
                    <a:pt x="1087120" y="2829560"/>
                  </a:cubicBezTo>
                  <a:cubicBezTo>
                    <a:pt x="1085850" y="2832100"/>
                    <a:pt x="1083310" y="2837180"/>
                    <a:pt x="1083310" y="2837180"/>
                  </a:cubicBezTo>
                  <a:cubicBezTo>
                    <a:pt x="1083310" y="2837180"/>
                    <a:pt x="1080770" y="2842260"/>
                    <a:pt x="1078230" y="2843530"/>
                  </a:cubicBezTo>
                  <a:cubicBezTo>
                    <a:pt x="1076960" y="2846070"/>
                    <a:pt x="1073150" y="2851150"/>
                    <a:pt x="1073150" y="2851150"/>
                  </a:cubicBezTo>
                  <a:cubicBezTo>
                    <a:pt x="1073150" y="2851150"/>
                    <a:pt x="1069340" y="2854960"/>
                    <a:pt x="1066800" y="2856230"/>
                  </a:cubicBezTo>
                  <a:cubicBezTo>
                    <a:pt x="1065530" y="2857500"/>
                    <a:pt x="1060450" y="2861310"/>
                    <a:pt x="1060450" y="2861310"/>
                  </a:cubicBezTo>
                  <a:cubicBezTo>
                    <a:pt x="1060450" y="2861310"/>
                    <a:pt x="1055370" y="2863850"/>
                    <a:pt x="1052830" y="2865120"/>
                  </a:cubicBezTo>
                  <a:cubicBezTo>
                    <a:pt x="1051560" y="2866390"/>
                    <a:pt x="1046480" y="2868930"/>
                    <a:pt x="1046480" y="2868930"/>
                  </a:cubicBezTo>
                  <a:cubicBezTo>
                    <a:pt x="1046480" y="2868930"/>
                    <a:pt x="1040130" y="2870200"/>
                    <a:pt x="1037590" y="2870200"/>
                  </a:cubicBezTo>
                  <a:cubicBezTo>
                    <a:pt x="1035050" y="2871470"/>
                    <a:pt x="1029970" y="2872740"/>
                    <a:pt x="1029970" y="2872740"/>
                  </a:cubicBezTo>
                  <a:cubicBezTo>
                    <a:pt x="1029970" y="2872740"/>
                    <a:pt x="1023620" y="2871470"/>
                    <a:pt x="1021080" y="2871470"/>
                  </a:cubicBezTo>
                  <a:cubicBezTo>
                    <a:pt x="1018540" y="2871470"/>
                    <a:pt x="1013460" y="2871470"/>
                    <a:pt x="1013460" y="2871470"/>
                  </a:cubicBezTo>
                  <a:cubicBezTo>
                    <a:pt x="1013460" y="2871470"/>
                    <a:pt x="1008380" y="2870200"/>
                    <a:pt x="1004570" y="2868930"/>
                  </a:cubicBezTo>
                  <a:cubicBezTo>
                    <a:pt x="1002030" y="2868930"/>
                    <a:pt x="996950" y="2867660"/>
                    <a:pt x="996950" y="2867660"/>
                  </a:cubicBezTo>
                  <a:cubicBezTo>
                    <a:pt x="996950" y="2867660"/>
                    <a:pt x="991870" y="2863850"/>
                    <a:pt x="989330" y="2862580"/>
                  </a:cubicBezTo>
                  <a:cubicBezTo>
                    <a:pt x="988060" y="2862580"/>
                    <a:pt x="988060" y="2861310"/>
                    <a:pt x="986790" y="2861310"/>
                  </a:cubicBezTo>
                  <a:cubicBezTo>
                    <a:pt x="984250" y="2860040"/>
                    <a:pt x="980440" y="2860040"/>
                    <a:pt x="980440" y="2860040"/>
                  </a:cubicBezTo>
                  <a:cubicBezTo>
                    <a:pt x="980440" y="2860040"/>
                    <a:pt x="975360" y="2858770"/>
                    <a:pt x="974090" y="2857500"/>
                  </a:cubicBezTo>
                  <a:cubicBezTo>
                    <a:pt x="971550" y="2856230"/>
                    <a:pt x="966470" y="2854960"/>
                    <a:pt x="966470" y="2854960"/>
                  </a:cubicBezTo>
                  <a:cubicBezTo>
                    <a:pt x="966470" y="2854960"/>
                    <a:pt x="961390" y="2851150"/>
                    <a:pt x="960120" y="2849880"/>
                  </a:cubicBezTo>
                  <a:cubicBezTo>
                    <a:pt x="957580" y="2848610"/>
                    <a:pt x="953770" y="2846070"/>
                    <a:pt x="953770" y="2846070"/>
                  </a:cubicBezTo>
                  <a:cubicBezTo>
                    <a:pt x="953770" y="2846070"/>
                    <a:pt x="949960" y="2842260"/>
                    <a:pt x="948690" y="2839720"/>
                  </a:cubicBezTo>
                  <a:cubicBezTo>
                    <a:pt x="946150" y="2838450"/>
                    <a:pt x="943610" y="2834640"/>
                    <a:pt x="943610" y="2834640"/>
                  </a:cubicBezTo>
                  <a:cubicBezTo>
                    <a:pt x="943610" y="2833370"/>
                    <a:pt x="941070" y="2829560"/>
                    <a:pt x="939800" y="2827020"/>
                  </a:cubicBezTo>
                  <a:cubicBezTo>
                    <a:pt x="938530" y="2824480"/>
                    <a:pt x="935990" y="2820670"/>
                    <a:pt x="935990" y="2820670"/>
                  </a:cubicBezTo>
                  <a:cubicBezTo>
                    <a:pt x="935990" y="2820670"/>
                    <a:pt x="934720" y="2815590"/>
                    <a:pt x="934720" y="2813050"/>
                  </a:cubicBezTo>
                  <a:cubicBezTo>
                    <a:pt x="933450" y="2810510"/>
                    <a:pt x="932180" y="2805430"/>
                    <a:pt x="932180" y="2805430"/>
                  </a:cubicBezTo>
                  <a:cubicBezTo>
                    <a:pt x="932180" y="2805430"/>
                    <a:pt x="935990" y="2791460"/>
                    <a:pt x="930910" y="2786380"/>
                  </a:cubicBezTo>
                  <a:cubicBezTo>
                    <a:pt x="919480" y="2774950"/>
                    <a:pt x="843280" y="2774950"/>
                    <a:pt x="831850" y="2764790"/>
                  </a:cubicBezTo>
                  <a:cubicBezTo>
                    <a:pt x="828040" y="2760980"/>
                    <a:pt x="828040" y="2754630"/>
                    <a:pt x="826770" y="2753360"/>
                  </a:cubicBezTo>
                  <a:cubicBezTo>
                    <a:pt x="826770" y="2754630"/>
                    <a:pt x="819150" y="2757170"/>
                    <a:pt x="819150" y="2757170"/>
                  </a:cubicBezTo>
                  <a:cubicBezTo>
                    <a:pt x="819150" y="2757170"/>
                    <a:pt x="814070" y="2758440"/>
                    <a:pt x="811530" y="2759710"/>
                  </a:cubicBezTo>
                  <a:cubicBezTo>
                    <a:pt x="808990" y="2759710"/>
                    <a:pt x="806450" y="2759710"/>
                    <a:pt x="806450" y="2760980"/>
                  </a:cubicBezTo>
                  <a:cubicBezTo>
                    <a:pt x="805180" y="2760980"/>
                    <a:pt x="805180" y="2763520"/>
                    <a:pt x="805180" y="2766060"/>
                  </a:cubicBezTo>
                  <a:cubicBezTo>
                    <a:pt x="805180" y="2768600"/>
                    <a:pt x="803910" y="2774950"/>
                    <a:pt x="803910" y="2774950"/>
                  </a:cubicBezTo>
                  <a:cubicBezTo>
                    <a:pt x="803910" y="2774950"/>
                    <a:pt x="802640" y="2781300"/>
                    <a:pt x="801370" y="2785110"/>
                  </a:cubicBezTo>
                  <a:cubicBezTo>
                    <a:pt x="800100" y="2787650"/>
                    <a:pt x="797560" y="2794000"/>
                    <a:pt x="797560" y="2794000"/>
                  </a:cubicBezTo>
                  <a:cubicBezTo>
                    <a:pt x="797560" y="2794000"/>
                    <a:pt x="793750" y="2799080"/>
                    <a:pt x="792480" y="2801620"/>
                  </a:cubicBezTo>
                  <a:cubicBezTo>
                    <a:pt x="789940" y="2804160"/>
                    <a:pt x="786130" y="2809240"/>
                    <a:pt x="786130" y="2809240"/>
                  </a:cubicBezTo>
                  <a:cubicBezTo>
                    <a:pt x="786130" y="2809240"/>
                    <a:pt x="782320" y="2814320"/>
                    <a:pt x="779780" y="2815590"/>
                  </a:cubicBezTo>
                  <a:cubicBezTo>
                    <a:pt x="777240" y="2818130"/>
                    <a:pt x="772160" y="2823210"/>
                    <a:pt x="772160" y="2823210"/>
                  </a:cubicBezTo>
                  <a:cubicBezTo>
                    <a:pt x="772160" y="2823210"/>
                    <a:pt x="765810" y="2825750"/>
                    <a:pt x="763270" y="2827020"/>
                  </a:cubicBezTo>
                  <a:cubicBezTo>
                    <a:pt x="760730" y="2828290"/>
                    <a:pt x="755650" y="2832100"/>
                    <a:pt x="754380" y="2832100"/>
                  </a:cubicBezTo>
                  <a:cubicBezTo>
                    <a:pt x="754380" y="2832100"/>
                    <a:pt x="749300" y="2833370"/>
                    <a:pt x="745490" y="2834640"/>
                  </a:cubicBezTo>
                  <a:cubicBezTo>
                    <a:pt x="742950" y="2834640"/>
                    <a:pt x="736600" y="2837180"/>
                    <a:pt x="736600" y="2837180"/>
                  </a:cubicBezTo>
                  <a:cubicBezTo>
                    <a:pt x="735330" y="2837180"/>
                    <a:pt x="728980" y="2837180"/>
                    <a:pt x="726440" y="2837180"/>
                  </a:cubicBezTo>
                  <a:cubicBezTo>
                    <a:pt x="722630" y="2837180"/>
                    <a:pt x="716280" y="2837180"/>
                    <a:pt x="716280" y="2837180"/>
                  </a:cubicBezTo>
                  <a:cubicBezTo>
                    <a:pt x="716280" y="2837180"/>
                    <a:pt x="709930" y="2834640"/>
                    <a:pt x="707390" y="2834640"/>
                  </a:cubicBezTo>
                  <a:cubicBezTo>
                    <a:pt x="703580" y="2833370"/>
                    <a:pt x="697230" y="2832100"/>
                    <a:pt x="697230" y="2832100"/>
                  </a:cubicBezTo>
                  <a:cubicBezTo>
                    <a:pt x="697230" y="2832100"/>
                    <a:pt x="692150" y="2829560"/>
                    <a:pt x="689610" y="2828290"/>
                  </a:cubicBezTo>
                  <a:cubicBezTo>
                    <a:pt x="685800" y="2825750"/>
                    <a:pt x="680720" y="2823210"/>
                    <a:pt x="680720" y="2823210"/>
                  </a:cubicBezTo>
                  <a:cubicBezTo>
                    <a:pt x="680720" y="2823210"/>
                    <a:pt x="679450" y="2823210"/>
                    <a:pt x="679450" y="2823210"/>
                  </a:cubicBezTo>
                  <a:cubicBezTo>
                    <a:pt x="676910" y="2823210"/>
                    <a:pt x="664210" y="2880360"/>
                    <a:pt x="652780" y="2910840"/>
                  </a:cubicBezTo>
                  <a:cubicBezTo>
                    <a:pt x="638810" y="2945130"/>
                    <a:pt x="600710" y="3014980"/>
                    <a:pt x="600710" y="3016250"/>
                  </a:cubicBezTo>
                  <a:cubicBezTo>
                    <a:pt x="600710" y="3016250"/>
                    <a:pt x="600710" y="3021330"/>
                    <a:pt x="601980" y="3023870"/>
                  </a:cubicBezTo>
                  <a:cubicBezTo>
                    <a:pt x="601980" y="3026410"/>
                    <a:pt x="601980" y="3032760"/>
                    <a:pt x="601980" y="3032760"/>
                  </a:cubicBezTo>
                  <a:cubicBezTo>
                    <a:pt x="601980" y="3032760"/>
                    <a:pt x="600710" y="3037840"/>
                    <a:pt x="600710" y="3040380"/>
                  </a:cubicBezTo>
                  <a:cubicBezTo>
                    <a:pt x="599440" y="3042920"/>
                    <a:pt x="599440" y="3048000"/>
                    <a:pt x="599440" y="3049270"/>
                  </a:cubicBezTo>
                  <a:cubicBezTo>
                    <a:pt x="599440" y="3049270"/>
                    <a:pt x="596900" y="3054350"/>
                    <a:pt x="595630" y="3056890"/>
                  </a:cubicBezTo>
                  <a:cubicBezTo>
                    <a:pt x="594360" y="3059430"/>
                    <a:pt x="591820" y="3063240"/>
                    <a:pt x="591820" y="3064510"/>
                  </a:cubicBezTo>
                  <a:cubicBezTo>
                    <a:pt x="591820" y="3064510"/>
                    <a:pt x="589280" y="3068320"/>
                    <a:pt x="586740" y="3070860"/>
                  </a:cubicBezTo>
                  <a:cubicBezTo>
                    <a:pt x="585470" y="3072130"/>
                    <a:pt x="581660" y="3077210"/>
                    <a:pt x="581660" y="3077210"/>
                  </a:cubicBezTo>
                  <a:cubicBezTo>
                    <a:pt x="581660" y="3077210"/>
                    <a:pt x="577850" y="3081020"/>
                    <a:pt x="575310" y="3082290"/>
                  </a:cubicBezTo>
                  <a:cubicBezTo>
                    <a:pt x="572770" y="3083560"/>
                    <a:pt x="568960" y="3087370"/>
                    <a:pt x="568960" y="3087370"/>
                  </a:cubicBezTo>
                  <a:cubicBezTo>
                    <a:pt x="568960" y="3087370"/>
                    <a:pt x="563880" y="3089910"/>
                    <a:pt x="561340" y="3091180"/>
                  </a:cubicBezTo>
                  <a:cubicBezTo>
                    <a:pt x="558800" y="3092450"/>
                    <a:pt x="553720" y="3093720"/>
                    <a:pt x="553720" y="3093720"/>
                  </a:cubicBezTo>
                  <a:cubicBezTo>
                    <a:pt x="553720" y="3093720"/>
                    <a:pt x="548640" y="3094990"/>
                    <a:pt x="546100" y="3096260"/>
                  </a:cubicBezTo>
                  <a:cubicBezTo>
                    <a:pt x="542290" y="3096260"/>
                    <a:pt x="537210" y="3097530"/>
                    <a:pt x="537210" y="3097530"/>
                  </a:cubicBezTo>
                  <a:cubicBezTo>
                    <a:pt x="537210" y="3097530"/>
                    <a:pt x="532130" y="3097530"/>
                    <a:pt x="529590" y="3096260"/>
                  </a:cubicBezTo>
                  <a:cubicBezTo>
                    <a:pt x="525780" y="3096260"/>
                    <a:pt x="520700" y="3096260"/>
                    <a:pt x="520700" y="3096260"/>
                  </a:cubicBezTo>
                  <a:cubicBezTo>
                    <a:pt x="520700" y="3096260"/>
                    <a:pt x="515620" y="3094990"/>
                    <a:pt x="513080" y="3093720"/>
                  </a:cubicBezTo>
                  <a:cubicBezTo>
                    <a:pt x="510540" y="3093720"/>
                    <a:pt x="505460" y="3091180"/>
                    <a:pt x="505460" y="3091180"/>
                  </a:cubicBezTo>
                  <a:cubicBezTo>
                    <a:pt x="504190" y="3091180"/>
                    <a:pt x="500380" y="3088640"/>
                    <a:pt x="497840" y="3087370"/>
                  </a:cubicBezTo>
                  <a:cubicBezTo>
                    <a:pt x="495300" y="3086100"/>
                    <a:pt x="490220" y="3083560"/>
                    <a:pt x="490220" y="3082290"/>
                  </a:cubicBezTo>
                  <a:cubicBezTo>
                    <a:pt x="490220" y="3082290"/>
                    <a:pt x="486410" y="3078480"/>
                    <a:pt x="485140" y="3077210"/>
                  </a:cubicBezTo>
                  <a:cubicBezTo>
                    <a:pt x="482600" y="3074670"/>
                    <a:pt x="478790" y="3070860"/>
                    <a:pt x="478790" y="3070860"/>
                  </a:cubicBezTo>
                  <a:cubicBezTo>
                    <a:pt x="478790" y="3070860"/>
                    <a:pt x="476250" y="3065780"/>
                    <a:pt x="474980" y="3064510"/>
                  </a:cubicBezTo>
                  <a:cubicBezTo>
                    <a:pt x="472440" y="3061970"/>
                    <a:pt x="469900" y="3056890"/>
                    <a:pt x="469900" y="3056890"/>
                  </a:cubicBezTo>
                  <a:cubicBezTo>
                    <a:pt x="469900" y="3056890"/>
                    <a:pt x="468630" y="3051810"/>
                    <a:pt x="467360" y="3049270"/>
                  </a:cubicBezTo>
                  <a:cubicBezTo>
                    <a:pt x="466090" y="3046730"/>
                    <a:pt x="466090" y="3042920"/>
                    <a:pt x="464820" y="3040380"/>
                  </a:cubicBezTo>
                  <a:cubicBezTo>
                    <a:pt x="464820" y="3039110"/>
                    <a:pt x="464820" y="3037840"/>
                    <a:pt x="464820" y="3037840"/>
                  </a:cubicBezTo>
                  <a:cubicBezTo>
                    <a:pt x="463550" y="3036570"/>
                    <a:pt x="461010" y="3036570"/>
                    <a:pt x="461010" y="3036570"/>
                  </a:cubicBezTo>
                  <a:cubicBezTo>
                    <a:pt x="461010" y="3036570"/>
                    <a:pt x="455930" y="3035300"/>
                    <a:pt x="453390" y="3035300"/>
                  </a:cubicBezTo>
                  <a:cubicBezTo>
                    <a:pt x="450850" y="3034030"/>
                    <a:pt x="445770" y="3032760"/>
                    <a:pt x="445770" y="3032760"/>
                  </a:cubicBezTo>
                  <a:cubicBezTo>
                    <a:pt x="445770" y="3032760"/>
                    <a:pt x="441960" y="3030220"/>
                    <a:pt x="439420" y="3028950"/>
                  </a:cubicBezTo>
                  <a:cubicBezTo>
                    <a:pt x="436880" y="3027680"/>
                    <a:pt x="433070" y="3025140"/>
                    <a:pt x="431800" y="3025140"/>
                  </a:cubicBezTo>
                  <a:cubicBezTo>
                    <a:pt x="431800" y="3025140"/>
                    <a:pt x="427990" y="3021330"/>
                    <a:pt x="426720" y="3020060"/>
                  </a:cubicBezTo>
                  <a:cubicBezTo>
                    <a:pt x="424180" y="3017520"/>
                    <a:pt x="421640" y="3013710"/>
                    <a:pt x="420370" y="3013710"/>
                  </a:cubicBezTo>
                  <a:cubicBezTo>
                    <a:pt x="420370" y="3013710"/>
                    <a:pt x="417830" y="3009900"/>
                    <a:pt x="416560" y="3007360"/>
                  </a:cubicBezTo>
                  <a:cubicBezTo>
                    <a:pt x="415290" y="3004820"/>
                    <a:pt x="412750" y="3001010"/>
                    <a:pt x="412750" y="3001010"/>
                  </a:cubicBezTo>
                  <a:cubicBezTo>
                    <a:pt x="412750" y="3001010"/>
                    <a:pt x="410210" y="2995930"/>
                    <a:pt x="410210" y="2993390"/>
                  </a:cubicBezTo>
                  <a:cubicBezTo>
                    <a:pt x="408940" y="2990850"/>
                    <a:pt x="407670" y="2985770"/>
                    <a:pt x="407670" y="2985770"/>
                  </a:cubicBezTo>
                  <a:cubicBezTo>
                    <a:pt x="407670" y="2985770"/>
                    <a:pt x="397510" y="2923540"/>
                    <a:pt x="392430" y="2893060"/>
                  </a:cubicBezTo>
                  <a:cubicBezTo>
                    <a:pt x="388620" y="2863850"/>
                    <a:pt x="386080" y="2829560"/>
                    <a:pt x="383540" y="2805430"/>
                  </a:cubicBezTo>
                  <a:cubicBezTo>
                    <a:pt x="382270" y="2787650"/>
                    <a:pt x="387350" y="2771140"/>
                    <a:pt x="379730" y="2759710"/>
                  </a:cubicBezTo>
                  <a:cubicBezTo>
                    <a:pt x="372110" y="2749550"/>
                    <a:pt x="342900" y="2748280"/>
                    <a:pt x="334010" y="2741930"/>
                  </a:cubicBezTo>
                  <a:cubicBezTo>
                    <a:pt x="328930" y="2738120"/>
                    <a:pt x="326390" y="2731770"/>
                    <a:pt x="323850" y="2733040"/>
                  </a:cubicBezTo>
                  <a:cubicBezTo>
                    <a:pt x="322580" y="2733040"/>
                    <a:pt x="321310" y="2736850"/>
                    <a:pt x="321310" y="2736850"/>
                  </a:cubicBezTo>
                  <a:cubicBezTo>
                    <a:pt x="321310" y="2736850"/>
                    <a:pt x="316230" y="2740660"/>
                    <a:pt x="313690" y="2743200"/>
                  </a:cubicBezTo>
                  <a:cubicBezTo>
                    <a:pt x="311150" y="2745740"/>
                    <a:pt x="306070" y="2749550"/>
                    <a:pt x="306070" y="2749550"/>
                  </a:cubicBezTo>
                  <a:cubicBezTo>
                    <a:pt x="306070" y="2749550"/>
                    <a:pt x="300990" y="2752090"/>
                    <a:pt x="298450" y="2753360"/>
                  </a:cubicBezTo>
                  <a:cubicBezTo>
                    <a:pt x="294640" y="2755900"/>
                    <a:pt x="289560" y="2758440"/>
                    <a:pt x="289560" y="2758440"/>
                  </a:cubicBezTo>
                  <a:cubicBezTo>
                    <a:pt x="289560" y="2758440"/>
                    <a:pt x="283210" y="2759710"/>
                    <a:pt x="279400" y="2760980"/>
                  </a:cubicBezTo>
                  <a:cubicBezTo>
                    <a:pt x="276860" y="2760980"/>
                    <a:pt x="270510" y="2763520"/>
                    <a:pt x="270510" y="2763520"/>
                  </a:cubicBezTo>
                  <a:cubicBezTo>
                    <a:pt x="270510" y="2763520"/>
                    <a:pt x="264160" y="2763520"/>
                    <a:pt x="260350" y="2763520"/>
                  </a:cubicBezTo>
                  <a:cubicBezTo>
                    <a:pt x="257810" y="2763520"/>
                    <a:pt x="251460" y="2763520"/>
                    <a:pt x="251460" y="2763520"/>
                  </a:cubicBezTo>
                  <a:cubicBezTo>
                    <a:pt x="251460" y="2763520"/>
                    <a:pt x="245110" y="2760980"/>
                    <a:pt x="242570" y="2760980"/>
                  </a:cubicBezTo>
                  <a:cubicBezTo>
                    <a:pt x="238760" y="2759710"/>
                    <a:pt x="232410" y="2758440"/>
                    <a:pt x="232410" y="2758440"/>
                  </a:cubicBezTo>
                  <a:cubicBezTo>
                    <a:pt x="232410" y="2758440"/>
                    <a:pt x="226060" y="2754630"/>
                    <a:pt x="223520" y="2753360"/>
                  </a:cubicBezTo>
                  <a:cubicBezTo>
                    <a:pt x="223520" y="2753360"/>
                    <a:pt x="223520" y="2753360"/>
                    <a:pt x="222250" y="2753360"/>
                  </a:cubicBezTo>
                  <a:cubicBezTo>
                    <a:pt x="218440" y="2754630"/>
                    <a:pt x="201930" y="2829560"/>
                    <a:pt x="201930" y="2830830"/>
                  </a:cubicBezTo>
                  <a:cubicBezTo>
                    <a:pt x="201930" y="2830830"/>
                    <a:pt x="201930" y="2837180"/>
                    <a:pt x="201930" y="2839720"/>
                  </a:cubicBezTo>
                  <a:cubicBezTo>
                    <a:pt x="201930" y="2843530"/>
                    <a:pt x="201930" y="2849880"/>
                    <a:pt x="201930" y="2849880"/>
                  </a:cubicBezTo>
                  <a:cubicBezTo>
                    <a:pt x="201930" y="2849880"/>
                    <a:pt x="200660" y="2856230"/>
                    <a:pt x="199390" y="2858770"/>
                  </a:cubicBezTo>
                  <a:cubicBezTo>
                    <a:pt x="199390" y="2862580"/>
                    <a:pt x="198120" y="2867660"/>
                    <a:pt x="198120" y="2868930"/>
                  </a:cubicBezTo>
                  <a:cubicBezTo>
                    <a:pt x="198120" y="2868930"/>
                    <a:pt x="195580" y="2874010"/>
                    <a:pt x="193040" y="2876550"/>
                  </a:cubicBezTo>
                  <a:cubicBezTo>
                    <a:pt x="191770" y="2880360"/>
                    <a:pt x="189230" y="2885440"/>
                    <a:pt x="189230" y="2885440"/>
                  </a:cubicBezTo>
                  <a:cubicBezTo>
                    <a:pt x="189230" y="2885440"/>
                    <a:pt x="185420" y="2890520"/>
                    <a:pt x="182880" y="2893060"/>
                  </a:cubicBezTo>
                  <a:cubicBezTo>
                    <a:pt x="180340" y="2895600"/>
                    <a:pt x="176530" y="2900680"/>
                    <a:pt x="176530" y="2900680"/>
                  </a:cubicBezTo>
                  <a:cubicBezTo>
                    <a:pt x="176530" y="2900680"/>
                    <a:pt x="171450" y="2904490"/>
                    <a:pt x="168910" y="2905760"/>
                  </a:cubicBezTo>
                  <a:cubicBezTo>
                    <a:pt x="166370" y="2908300"/>
                    <a:pt x="161290" y="2912110"/>
                    <a:pt x="161290" y="2912110"/>
                  </a:cubicBezTo>
                  <a:cubicBezTo>
                    <a:pt x="161290" y="2912110"/>
                    <a:pt x="154940" y="2914650"/>
                    <a:pt x="152400" y="2914650"/>
                  </a:cubicBezTo>
                  <a:cubicBezTo>
                    <a:pt x="148590" y="2915920"/>
                    <a:pt x="143510" y="2918460"/>
                    <a:pt x="143510" y="2918460"/>
                  </a:cubicBezTo>
                  <a:cubicBezTo>
                    <a:pt x="142240" y="2918460"/>
                    <a:pt x="137160" y="2919730"/>
                    <a:pt x="133350" y="2919730"/>
                  </a:cubicBezTo>
                  <a:cubicBezTo>
                    <a:pt x="129540" y="2921000"/>
                    <a:pt x="124460" y="2921000"/>
                    <a:pt x="123190" y="2921000"/>
                  </a:cubicBezTo>
                  <a:cubicBezTo>
                    <a:pt x="123190" y="2921000"/>
                    <a:pt x="116840" y="2921000"/>
                    <a:pt x="114300" y="2921000"/>
                  </a:cubicBezTo>
                  <a:cubicBezTo>
                    <a:pt x="110490" y="2919730"/>
                    <a:pt x="104140" y="2919730"/>
                    <a:pt x="104140" y="2919730"/>
                  </a:cubicBezTo>
                  <a:cubicBezTo>
                    <a:pt x="104140" y="2919730"/>
                    <a:pt x="99060" y="2917190"/>
                    <a:pt x="95250" y="2915920"/>
                  </a:cubicBezTo>
                  <a:cubicBezTo>
                    <a:pt x="92710" y="2914650"/>
                    <a:pt x="86360" y="2913380"/>
                    <a:pt x="86360" y="2913380"/>
                  </a:cubicBezTo>
                  <a:cubicBezTo>
                    <a:pt x="86360" y="2913380"/>
                    <a:pt x="81280" y="2909570"/>
                    <a:pt x="78740" y="2907030"/>
                  </a:cubicBezTo>
                  <a:cubicBezTo>
                    <a:pt x="76200" y="2905760"/>
                    <a:pt x="69850" y="2901950"/>
                    <a:pt x="69850" y="2901950"/>
                  </a:cubicBezTo>
                  <a:cubicBezTo>
                    <a:pt x="69850" y="2901950"/>
                    <a:pt x="66040" y="2898140"/>
                    <a:pt x="63500" y="2895600"/>
                  </a:cubicBezTo>
                  <a:cubicBezTo>
                    <a:pt x="60960" y="2893060"/>
                    <a:pt x="57150" y="2887980"/>
                    <a:pt x="57150" y="2887980"/>
                  </a:cubicBezTo>
                  <a:cubicBezTo>
                    <a:pt x="57150" y="2887980"/>
                    <a:pt x="54610" y="2882900"/>
                    <a:pt x="52070" y="2879090"/>
                  </a:cubicBezTo>
                  <a:cubicBezTo>
                    <a:pt x="50800" y="2876550"/>
                    <a:pt x="48260" y="2871470"/>
                    <a:pt x="48260" y="2871470"/>
                  </a:cubicBezTo>
                  <a:cubicBezTo>
                    <a:pt x="48260" y="2871470"/>
                    <a:pt x="45720" y="2865120"/>
                    <a:pt x="45720" y="2861310"/>
                  </a:cubicBezTo>
                  <a:cubicBezTo>
                    <a:pt x="44450" y="2858770"/>
                    <a:pt x="44450" y="2854960"/>
                    <a:pt x="43180" y="2852420"/>
                  </a:cubicBezTo>
                  <a:cubicBezTo>
                    <a:pt x="40640" y="2848610"/>
                    <a:pt x="36830" y="2847340"/>
                    <a:pt x="34290" y="2842260"/>
                  </a:cubicBezTo>
                  <a:cubicBezTo>
                    <a:pt x="27940" y="2823210"/>
                    <a:pt x="26670" y="2748280"/>
                    <a:pt x="25400" y="2708910"/>
                  </a:cubicBezTo>
                  <a:cubicBezTo>
                    <a:pt x="24130" y="2678430"/>
                    <a:pt x="25400" y="2655570"/>
                    <a:pt x="25400" y="2628900"/>
                  </a:cubicBezTo>
                  <a:cubicBezTo>
                    <a:pt x="24130" y="2602230"/>
                    <a:pt x="24130" y="2570480"/>
                    <a:pt x="24130" y="2550160"/>
                  </a:cubicBezTo>
                  <a:cubicBezTo>
                    <a:pt x="24130" y="2538730"/>
                    <a:pt x="24130" y="2527300"/>
                    <a:pt x="22860" y="2520950"/>
                  </a:cubicBezTo>
                  <a:cubicBezTo>
                    <a:pt x="22860" y="2517140"/>
                    <a:pt x="21590" y="2515870"/>
                    <a:pt x="20320" y="2512060"/>
                  </a:cubicBezTo>
                  <a:cubicBezTo>
                    <a:pt x="16510" y="2495550"/>
                    <a:pt x="6350" y="2439670"/>
                    <a:pt x="3810" y="2406650"/>
                  </a:cubicBezTo>
                  <a:cubicBezTo>
                    <a:pt x="0" y="2378710"/>
                    <a:pt x="0" y="2326640"/>
                    <a:pt x="0" y="2326640"/>
                  </a:cubicBezTo>
                  <a:moveTo>
                    <a:pt x="619760" y="942340"/>
                  </a:moveTo>
                  <a:cubicBezTo>
                    <a:pt x="622300" y="927100"/>
                    <a:pt x="621030" y="927100"/>
                    <a:pt x="621030" y="928370"/>
                  </a:cubicBezTo>
                  <a:cubicBezTo>
                    <a:pt x="619760" y="928370"/>
                    <a:pt x="619760" y="942340"/>
                    <a:pt x="619760" y="94234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sp>
        <p:nvSpPr>
          <p:cNvPr id="187" name="Freeform 187"/>
          <p:cNvSpPr/>
          <p:nvPr/>
        </p:nvSpPr>
        <p:spPr>
          <a:xfrm>
            <a:off x="3318181" y="5194563"/>
            <a:ext cx="222941" cy="222941"/>
          </a:xfrm>
          <a:custGeom>
            <a:avLst/>
            <a:gdLst/>
            <a:ahLst/>
            <a:cxnLst/>
            <a:rect l="l" t="t" r="r" b="b"/>
            <a:pathLst>
              <a:path w="222941" h="222941">
                <a:moveTo>
                  <a:pt x="0" y="0"/>
                </a:moveTo>
                <a:lnTo>
                  <a:pt x="222941" y="0"/>
                </a:lnTo>
                <a:lnTo>
                  <a:pt x="222941" y="222941"/>
                </a:lnTo>
                <a:lnTo>
                  <a:pt x="0" y="222941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alphaModFix amt="67000"/>
            </a:blip>
            <a:stretch>
              <a:fillRect/>
            </a:stretch>
          </a:blipFill>
        </p:spPr>
      </p:sp>
      <p:sp>
        <p:nvSpPr>
          <p:cNvPr id="188" name="Freeform 188"/>
          <p:cNvSpPr/>
          <p:nvPr/>
        </p:nvSpPr>
        <p:spPr>
          <a:xfrm>
            <a:off x="1727773" y="2501886"/>
            <a:ext cx="508764" cy="477390"/>
          </a:xfrm>
          <a:custGeom>
            <a:avLst/>
            <a:gdLst/>
            <a:ahLst/>
            <a:cxnLst/>
            <a:rect l="l" t="t" r="r" b="b"/>
            <a:pathLst>
              <a:path w="508764" h="477390">
                <a:moveTo>
                  <a:pt x="0" y="0"/>
                </a:moveTo>
                <a:lnTo>
                  <a:pt x="508763" y="0"/>
                </a:lnTo>
                <a:lnTo>
                  <a:pt x="508763" y="477391"/>
                </a:lnTo>
                <a:lnTo>
                  <a:pt x="0" y="477391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71000"/>
            </a:blip>
            <a:stretch>
              <a:fillRect t="-3285" b="-3285"/>
            </a:stretch>
          </a:blipFill>
        </p:spPr>
      </p:sp>
      <p:grpSp>
        <p:nvGrpSpPr>
          <p:cNvPr id="189" name="Group 189"/>
          <p:cNvGrpSpPr/>
          <p:nvPr/>
        </p:nvGrpSpPr>
        <p:grpSpPr>
          <a:xfrm>
            <a:off x="1933793" y="2578802"/>
            <a:ext cx="91710" cy="223105"/>
            <a:chOff x="0" y="0"/>
            <a:chExt cx="1234440" cy="3003044"/>
          </a:xfrm>
        </p:grpSpPr>
        <p:sp>
          <p:nvSpPr>
            <p:cNvPr id="190" name="Freeform 190"/>
            <p:cNvSpPr/>
            <p:nvPr/>
          </p:nvSpPr>
          <p:spPr>
            <a:xfrm>
              <a:off x="50800" y="47667"/>
              <a:ext cx="1133016" cy="2906518"/>
            </a:xfrm>
            <a:custGeom>
              <a:avLst/>
              <a:gdLst/>
              <a:ahLst/>
              <a:cxnLst/>
              <a:rect l="l" t="t" r="r" b="b"/>
              <a:pathLst>
                <a:path w="1133016" h="2906518">
                  <a:moveTo>
                    <a:pt x="0" y="2183166"/>
                  </a:moveTo>
                  <a:cubicBezTo>
                    <a:pt x="12700" y="2102131"/>
                    <a:pt x="12700" y="2102131"/>
                    <a:pt x="12700" y="2102131"/>
                  </a:cubicBezTo>
                  <a:cubicBezTo>
                    <a:pt x="12700" y="2102131"/>
                    <a:pt x="15240" y="2096173"/>
                    <a:pt x="16510" y="2093790"/>
                  </a:cubicBezTo>
                  <a:cubicBezTo>
                    <a:pt x="17780" y="2090215"/>
                    <a:pt x="20320" y="2085448"/>
                    <a:pt x="20320" y="2085448"/>
                  </a:cubicBezTo>
                  <a:cubicBezTo>
                    <a:pt x="20320" y="2084256"/>
                    <a:pt x="25400" y="2079489"/>
                    <a:pt x="26670" y="2077106"/>
                  </a:cubicBezTo>
                  <a:cubicBezTo>
                    <a:pt x="29210" y="2074723"/>
                    <a:pt x="33020" y="2069956"/>
                    <a:pt x="34290" y="2069956"/>
                  </a:cubicBezTo>
                  <a:cubicBezTo>
                    <a:pt x="34290" y="2069956"/>
                    <a:pt x="39370" y="2066381"/>
                    <a:pt x="41910" y="2063998"/>
                  </a:cubicBezTo>
                  <a:cubicBezTo>
                    <a:pt x="44450" y="2062806"/>
                    <a:pt x="49530" y="2059231"/>
                    <a:pt x="49530" y="2059231"/>
                  </a:cubicBezTo>
                  <a:cubicBezTo>
                    <a:pt x="49530" y="2059231"/>
                    <a:pt x="55880" y="2056847"/>
                    <a:pt x="59690" y="2055656"/>
                  </a:cubicBezTo>
                  <a:cubicBezTo>
                    <a:pt x="62230" y="2054464"/>
                    <a:pt x="68580" y="2052081"/>
                    <a:pt x="68580" y="2052081"/>
                  </a:cubicBezTo>
                  <a:cubicBezTo>
                    <a:pt x="68580" y="2050889"/>
                    <a:pt x="74930" y="2050889"/>
                    <a:pt x="78740" y="2049697"/>
                  </a:cubicBezTo>
                  <a:cubicBezTo>
                    <a:pt x="82550" y="2049697"/>
                    <a:pt x="88900" y="2048506"/>
                    <a:pt x="88900" y="2048506"/>
                  </a:cubicBezTo>
                  <a:cubicBezTo>
                    <a:pt x="88900" y="2048506"/>
                    <a:pt x="95250" y="2048506"/>
                    <a:pt x="99060" y="2049697"/>
                  </a:cubicBezTo>
                  <a:cubicBezTo>
                    <a:pt x="101600" y="2049697"/>
                    <a:pt x="109220" y="2049697"/>
                    <a:pt x="109220" y="2049697"/>
                  </a:cubicBezTo>
                  <a:cubicBezTo>
                    <a:pt x="109220" y="2049697"/>
                    <a:pt x="115570" y="2052081"/>
                    <a:pt x="118110" y="2053272"/>
                  </a:cubicBezTo>
                  <a:cubicBezTo>
                    <a:pt x="120650" y="2053272"/>
                    <a:pt x="121920" y="2055656"/>
                    <a:pt x="123190" y="2054464"/>
                  </a:cubicBezTo>
                  <a:cubicBezTo>
                    <a:pt x="130810" y="2052081"/>
                    <a:pt x="160020" y="1994880"/>
                    <a:pt x="151130" y="1980580"/>
                  </a:cubicBezTo>
                  <a:cubicBezTo>
                    <a:pt x="142240" y="1966279"/>
                    <a:pt x="92710" y="1981771"/>
                    <a:pt x="74930" y="1966279"/>
                  </a:cubicBezTo>
                  <a:cubicBezTo>
                    <a:pt x="54610" y="1948404"/>
                    <a:pt x="53340" y="1901928"/>
                    <a:pt x="44450" y="1869753"/>
                  </a:cubicBezTo>
                  <a:cubicBezTo>
                    <a:pt x="35560" y="1839961"/>
                    <a:pt x="24130" y="1812552"/>
                    <a:pt x="19050" y="1781568"/>
                  </a:cubicBezTo>
                  <a:cubicBezTo>
                    <a:pt x="12700" y="1749393"/>
                    <a:pt x="12700" y="1713642"/>
                    <a:pt x="12700" y="1680275"/>
                  </a:cubicBezTo>
                  <a:cubicBezTo>
                    <a:pt x="11430" y="1649291"/>
                    <a:pt x="12700" y="1620691"/>
                    <a:pt x="12700" y="1589707"/>
                  </a:cubicBezTo>
                  <a:cubicBezTo>
                    <a:pt x="12700" y="1558723"/>
                    <a:pt x="12700" y="1527740"/>
                    <a:pt x="12700" y="1495564"/>
                  </a:cubicBezTo>
                  <a:cubicBezTo>
                    <a:pt x="12700" y="1463389"/>
                    <a:pt x="12700" y="1432405"/>
                    <a:pt x="11430" y="1396654"/>
                  </a:cubicBezTo>
                  <a:cubicBezTo>
                    <a:pt x="11430" y="1356137"/>
                    <a:pt x="7620" y="1290594"/>
                    <a:pt x="8890" y="1267952"/>
                  </a:cubicBezTo>
                  <a:cubicBezTo>
                    <a:pt x="8890" y="1259611"/>
                    <a:pt x="8890" y="1257227"/>
                    <a:pt x="10160" y="1251269"/>
                  </a:cubicBezTo>
                  <a:cubicBezTo>
                    <a:pt x="12700" y="1245310"/>
                    <a:pt x="13970" y="1240544"/>
                    <a:pt x="16510" y="1235777"/>
                  </a:cubicBezTo>
                  <a:cubicBezTo>
                    <a:pt x="20320" y="1231010"/>
                    <a:pt x="22860" y="1226243"/>
                    <a:pt x="26670" y="1221477"/>
                  </a:cubicBezTo>
                  <a:cubicBezTo>
                    <a:pt x="31750" y="1217902"/>
                    <a:pt x="35560" y="1214327"/>
                    <a:pt x="40640" y="1210752"/>
                  </a:cubicBezTo>
                  <a:cubicBezTo>
                    <a:pt x="45720" y="1207176"/>
                    <a:pt x="50800" y="1204793"/>
                    <a:pt x="55880" y="1202410"/>
                  </a:cubicBezTo>
                  <a:cubicBezTo>
                    <a:pt x="62230" y="1201218"/>
                    <a:pt x="71120" y="1198835"/>
                    <a:pt x="73660" y="1198835"/>
                  </a:cubicBezTo>
                  <a:cubicBezTo>
                    <a:pt x="74930" y="1198835"/>
                    <a:pt x="74930" y="1198835"/>
                    <a:pt x="74930" y="1198835"/>
                  </a:cubicBezTo>
                  <a:cubicBezTo>
                    <a:pt x="76200" y="1198835"/>
                    <a:pt x="80010" y="1196451"/>
                    <a:pt x="80010" y="1196451"/>
                  </a:cubicBezTo>
                  <a:cubicBezTo>
                    <a:pt x="80010" y="1196451"/>
                    <a:pt x="85090" y="1195260"/>
                    <a:pt x="87630" y="1194068"/>
                  </a:cubicBezTo>
                  <a:cubicBezTo>
                    <a:pt x="90170" y="1192876"/>
                    <a:pt x="93980" y="1191685"/>
                    <a:pt x="95250" y="1191685"/>
                  </a:cubicBezTo>
                  <a:cubicBezTo>
                    <a:pt x="95250" y="1191685"/>
                    <a:pt x="100330" y="1191685"/>
                    <a:pt x="102870" y="1191685"/>
                  </a:cubicBezTo>
                  <a:cubicBezTo>
                    <a:pt x="105410" y="1191685"/>
                    <a:pt x="110490" y="1190493"/>
                    <a:pt x="110490" y="1190493"/>
                  </a:cubicBezTo>
                  <a:cubicBezTo>
                    <a:pt x="110490" y="1190493"/>
                    <a:pt x="115570" y="1191685"/>
                    <a:pt x="118110" y="1192876"/>
                  </a:cubicBezTo>
                  <a:cubicBezTo>
                    <a:pt x="120650" y="1192876"/>
                    <a:pt x="125730" y="1194068"/>
                    <a:pt x="125730" y="1194068"/>
                  </a:cubicBezTo>
                  <a:cubicBezTo>
                    <a:pt x="125730" y="1194068"/>
                    <a:pt x="130810" y="1195260"/>
                    <a:pt x="133350" y="1196451"/>
                  </a:cubicBezTo>
                  <a:cubicBezTo>
                    <a:pt x="135890" y="1197643"/>
                    <a:pt x="139700" y="1200026"/>
                    <a:pt x="139700" y="1200026"/>
                  </a:cubicBezTo>
                  <a:cubicBezTo>
                    <a:pt x="140970" y="1200026"/>
                    <a:pt x="140970" y="1200026"/>
                    <a:pt x="140970" y="1200026"/>
                  </a:cubicBezTo>
                  <a:cubicBezTo>
                    <a:pt x="140970" y="1200026"/>
                    <a:pt x="144780" y="1202410"/>
                    <a:pt x="146050" y="1204793"/>
                  </a:cubicBezTo>
                  <a:cubicBezTo>
                    <a:pt x="148590" y="1205985"/>
                    <a:pt x="152400" y="1208368"/>
                    <a:pt x="152400" y="1208368"/>
                  </a:cubicBezTo>
                  <a:cubicBezTo>
                    <a:pt x="152400" y="1209560"/>
                    <a:pt x="156210" y="1214327"/>
                    <a:pt x="157480" y="1214327"/>
                  </a:cubicBezTo>
                  <a:cubicBezTo>
                    <a:pt x="158750" y="1214327"/>
                    <a:pt x="162560" y="1211943"/>
                    <a:pt x="162560" y="1211943"/>
                  </a:cubicBezTo>
                  <a:cubicBezTo>
                    <a:pt x="162560" y="1211943"/>
                    <a:pt x="167640" y="1209560"/>
                    <a:pt x="170180" y="1209560"/>
                  </a:cubicBezTo>
                  <a:cubicBezTo>
                    <a:pt x="172720" y="1208368"/>
                    <a:pt x="177800" y="1207176"/>
                    <a:pt x="177800" y="1207176"/>
                  </a:cubicBezTo>
                  <a:cubicBezTo>
                    <a:pt x="177800" y="1207176"/>
                    <a:pt x="182880" y="1207176"/>
                    <a:pt x="185420" y="1205985"/>
                  </a:cubicBezTo>
                  <a:cubicBezTo>
                    <a:pt x="187960" y="1205985"/>
                    <a:pt x="194310" y="1205985"/>
                    <a:pt x="194310" y="1205985"/>
                  </a:cubicBezTo>
                  <a:cubicBezTo>
                    <a:pt x="194310" y="1205985"/>
                    <a:pt x="199390" y="1207176"/>
                    <a:pt x="201930" y="1207176"/>
                  </a:cubicBezTo>
                  <a:cubicBezTo>
                    <a:pt x="204470" y="1207176"/>
                    <a:pt x="209550" y="1208368"/>
                    <a:pt x="209550" y="1208368"/>
                  </a:cubicBezTo>
                  <a:cubicBezTo>
                    <a:pt x="209550" y="1208368"/>
                    <a:pt x="214630" y="1210752"/>
                    <a:pt x="217170" y="1211943"/>
                  </a:cubicBezTo>
                  <a:cubicBezTo>
                    <a:pt x="219710" y="1211943"/>
                    <a:pt x="224790" y="1214327"/>
                    <a:pt x="224790" y="1214327"/>
                  </a:cubicBezTo>
                  <a:cubicBezTo>
                    <a:pt x="224790" y="1214327"/>
                    <a:pt x="229870" y="1217902"/>
                    <a:pt x="231140" y="1219093"/>
                  </a:cubicBezTo>
                  <a:cubicBezTo>
                    <a:pt x="233680" y="1220285"/>
                    <a:pt x="237490" y="1223860"/>
                    <a:pt x="237490" y="1223860"/>
                  </a:cubicBezTo>
                  <a:cubicBezTo>
                    <a:pt x="238760" y="1223860"/>
                    <a:pt x="241300" y="1227435"/>
                    <a:pt x="243840" y="1229818"/>
                  </a:cubicBezTo>
                  <a:cubicBezTo>
                    <a:pt x="245110" y="1232202"/>
                    <a:pt x="247650" y="1235777"/>
                    <a:pt x="248920" y="1235777"/>
                  </a:cubicBezTo>
                  <a:cubicBezTo>
                    <a:pt x="248920" y="1235777"/>
                    <a:pt x="250190" y="1240544"/>
                    <a:pt x="251460" y="1242927"/>
                  </a:cubicBezTo>
                  <a:cubicBezTo>
                    <a:pt x="252730" y="1245310"/>
                    <a:pt x="255270" y="1248885"/>
                    <a:pt x="255270" y="1250077"/>
                  </a:cubicBezTo>
                  <a:cubicBezTo>
                    <a:pt x="255270" y="1250077"/>
                    <a:pt x="256540" y="1254844"/>
                    <a:pt x="256540" y="1257227"/>
                  </a:cubicBezTo>
                  <a:cubicBezTo>
                    <a:pt x="257810" y="1259611"/>
                    <a:pt x="257810" y="1264377"/>
                    <a:pt x="259080" y="1264377"/>
                  </a:cubicBezTo>
                  <a:cubicBezTo>
                    <a:pt x="259080" y="1264377"/>
                    <a:pt x="259080" y="1263186"/>
                    <a:pt x="259080" y="1263186"/>
                  </a:cubicBezTo>
                  <a:cubicBezTo>
                    <a:pt x="259080" y="1263186"/>
                    <a:pt x="259080" y="1267952"/>
                    <a:pt x="259080" y="1270336"/>
                  </a:cubicBezTo>
                  <a:cubicBezTo>
                    <a:pt x="259080" y="1273911"/>
                    <a:pt x="257810" y="1281061"/>
                    <a:pt x="260350" y="1283444"/>
                  </a:cubicBezTo>
                  <a:cubicBezTo>
                    <a:pt x="262890" y="1287019"/>
                    <a:pt x="269240" y="1290594"/>
                    <a:pt x="273050" y="1289403"/>
                  </a:cubicBezTo>
                  <a:cubicBezTo>
                    <a:pt x="283210" y="1283444"/>
                    <a:pt x="279400" y="1172618"/>
                    <a:pt x="280670" y="1160701"/>
                  </a:cubicBezTo>
                  <a:cubicBezTo>
                    <a:pt x="280670" y="1158317"/>
                    <a:pt x="280670" y="1157126"/>
                    <a:pt x="279400" y="1157126"/>
                  </a:cubicBezTo>
                  <a:cubicBezTo>
                    <a:pt x="275590" y="1153551"/>
                    <a:pt x="232410" y="1159509"/>
                    <a:pt x="214630" y="1160701"/>
                  </a:cubicBezTo>
                  <a:cubicBezTo>
                    <a:pt x="201930" y="1161893"/>
                    <a:pt x="181610" y="1164276"/>
                    <a:pt x="181610" y="1164276"/>
                  </a:cubicBezTo>
                  <a:cubicBezTo>
                    <a:pt x="181610" y="1164276"/>
                    <a:pt x="176530" y="1164276"/>
                    <a:pt x="173990" y="1164276"/>
                  </a:cubicBezTo>
                  <a:cubicBezTo>
                    <a:pt x="170180" y="1164276"/>
                    <a:pt x="165100" y="1163084"/>
                    <a:pt x="165100" y="1163084"/>
                  </a:cubicBezTo>
                  <a:cubicBezTo>
                    <a:pt x="165100" y="1163084"/>
                    <a:pt x="160020" y="1161893"/>
                    <a:pt x="157480" y="1161893"/>
                  </a:cubicBezTo>
                  <a:cubicBezTo>
                    <a:pt x="154940" y="1160701"/>
                    <a:pt x="148590" y="1159509"/>
                    <a:pt x="148590" y="1159509"/>
                  </a:cubicBezTo>
                  <a:cubicBezTo>
                    <a:pt x="148590" y="1159509"/>
                    <a:pt x="144780" y="1155934"/>
                    <a:pt x="142240" y="1154742"/>
                  </a:cubicBezTo>
                  <a:cubicBezTo>
                    <a:pt x="139700" y="1153551"/>
                    <a:pt x="134620" y="1151167"/>
                    <a:pt x="134620" y="1151167"/>
                  </a:cubicBezTo>
                  <a:cubicBezTo>
                    <a:pt x="134620" y="1151167"/>
                    <a:pt x="130810" y="1147592"/>
                    <a:pt x="128270" y="1145209"/>
                  </a:cubicBezTo>
                  <a:cubicBezTo>
                    <a:pt x="127000" y="1142826"/>
                    <a:pt x="123190" y="1139251"/>
                    <a:pt x="123190" y="1139251"/>
                  </a:cubicBezTo>
                  <a:cubicBezTo>
                    <a:pt x="121920" y="1139251"/>
                    <a:pt x="119380" y="1135675"/>
                    <a:pt x="118110" y="1133292"/>
                  </a:cubicBezTo>
                  <a:cubicBezTo>
                    <a:pt x="116840" y="1130909"/>
                    <a:pt x="114300" y="1126142"/>
                    <a:pt x="114300" y="1126142"/>
                  </a:cubicBezTo>
                  <a:cubicBezTo>
                    <a:pt x="114300" y="1126142"/>
                    <a:pt x="111760" y="1121375"/>
                    <a:pt x="111760" y="1118992"/>
                  </a:cubicBezTo>
                  <a:cubicBezTo>
                    <a:pt x="110490" y="1116609"/>
                    <a:pt x="109220" y="1110650"/>
                    <a:pt x="109220" y="1110650"/>
                  </a:cubicBezTo>
                  <a:cubicBezTo>
                    <a:pt x="109220" y="1110650"/>
                    <a:pt x="107950" y="1105883"/>
                    <a:pt x="107950" y="1103500"/>
                  </a:cubicBezTo>
                  <a:cubicBezTo>
                    <a:pt x="107950" y="1099925"/>
                    <a:pt x="107950" y="1095158"/>
                    <a:pt x="107950" y="1095158"/>
                  </a:cubicBezTo>
                  <a:cubicBezTo>
                    <a:pt x="107950" y="1095158"/>
                    <a:pt x="109220" y="1090391"/>
                    <a:pt x="109220" y="1088008"/>
                  </a:cubicBezTo>
                  <a:cubicBezTo>
                    <a:pt x="109220" y="1084433"/>
                    <a:pt x="110490" y="1079666"/>
                    <a:pt x="110490" y="1079666"/>
                  </a:cubicBezTo>
                  <a:cubicBezTo>
                    <a:pt x="110490" y="1079666"/>
                    <a:pt x="113030" y="1074900"/>
                    <a:pt x="114300" y="1072516"/>
                  </a:cubicBezTo>
                  <a:cubicBezTo>
                    <a:pt x="115570" y="1070133"/>
                    <a:pt x="118110" y="1065366"/>
                    <a:pt x="118110" y="1065366"/>
                  </a:cubicBezTo>
                  <a:cubicBezTo>
                    <a:pt x="118110" y="1065366"/>
                    <a:pt x="120650" y="1060599"/>
                    <a:pt x="123190" y="1059408"/>
                  </a:cubicBezTo>
                  <a:cubicBezTo>
                    <a:pt x="124460" y="1057024"/>
                    <a:pt x="128270" y="1052258"/>
                    <a:pt x="128270" y="1052258"/>
                  </a:cubicBezTo>
                  <a:cubicBezTo>
                    <a:pt x="128270" y="1052258"/>
                    <a:pt x="132080" y="1049874"/>
                    <a:pt x="134620" y="1047491"/>
                  </a:cubicBezTo>
                  <a:cubicBezTo>
                    <a:pt x="137160" y="1046299"/>
                    <a:pt x="140970" y="1042724"/>
                    <a:pt x="140970" y="1042724"/>
                  </a:cubicBezTo>
                  <a:cubicBezTo>
                    <a:pt x="140970" y="1042724"/>
                    <a:pt x="146050" y="1040341"/>
                    <a:pt x="148590" y="1039149"/>
                  </a:cubicBezTo>
                  <a:cubicBezTo>
                    <a:pt x="151130" y="1039149"/>
                    <a:pt x="156210" y="1036766"/>
                    <a:pt x="156210" y="1036766"/>
                  </a:cubicBezTo>
                  <a:cubicBezTo>
                    <a:pt x="156210" y="1036766"/>
                    <a:pt x="162560" y="1035574"/>
                    <a:pt x="165100" y="1034382"/>
                  </a:cubicBezTo>
                  <a:cubicBezTo>
                    <a:pt x="167640" y="1034382"/>
                    <a:pt x="172720" y="1033191"/>
                    <a:pt x="172720" y="1033191"/>
                  </a:cubicBezTo>
                  <a:cubicBezTo>
                    <a:pt x="173990" y="1033191"/>
                    <a:pt x="265430" y="1023657"/>
                    <a:pt x="278130" y="1006973"/>
                  </a:cubicBezTo>
                  <a:cubicBezTo>
                    <a:pt x="285750" y="997440"/>
                    <a:pt x="278130" y="985523"/>
                    <a:pt x="278130" y="968840"/>
                  </a:cubicBezTo>
                  <a:cubicBezTo>
                    <a:pt x="276860" y="937856"/>
                    <a:pt x="274320" y="873505"/>
                    <a:pt x="275590" y="835371"/>
                  </a:cubicBezTo>
                  <a:cubicBezTo>
                    <a:pt x="276860" y="806771"/>
                    <a:pt x="283210" y="761487"/>
                    <a:pt x="283210" y="761487"/>
                  </a:cubicBezTo>
                  <a:cubicBezTo>
                    <a:pt x="283210" y="761487"/>
                    <a:pt x="283210" y="755528"/>
                    <a:pt x="283210" y="753145"/>
                  </a:cubicBezTo>
                  <a:cubicBezTo>
                    <a:pt x="283210" y="750761"/>
                    <a:pt x="283210" y="745995"/>
                    <a:pt x="283210" y="745995"/>
                  </a:cubicBezTo>
                  <a:cubicBezTo>
                    <a:pt x="283210" y="745995"/>
                    <a:pt x="284480" y="741228"/>
                    <a:pt x="285750" y="737653"/>
                  </a:cubicBezTo>
                  <a:cubicBezTo>
                    <a:pt x="285750" y="735270"/>
                    <a:pt x="287020" y="730503"/>
                    <a:pt x="287020" y="730503"/>
                  </a:cubicBezTo>
                  <a:cubicBezTo>
                    <a:pt x="287020" y="730503"/>
                    <a:pt x="289560" y="725736"/>
                    <a:pt x="292100" y="723353"/>
                  </a:cubicBezTo>
                  <a:cubicBezTo>
                    <a:pt x="293370" y="722161"/>
                    <a:pt x="295910" y="717394"/>
                    <a:pt x="295910" y="717394"/>
                  </a:cubicBezTo>
                  <a:cubicBezTo>
                    <a:pt x="295910" y="717394"/>
                    <a:pt x="299720" y="713819"/>
                    <a:pt x="300990" y="711436"/>
                  </a:cubicBezTo>
                  <a:cubicBezTo>
                    <a:pt x="303530" y="709052"/>
                    <a:pt x="306070" y="705477"/>
                    <a:pt x="307340" y="705477"/>
                  </a:cubicBezTo>
                  <a:cubicBezTo>
                    <a:pt x="307340" y="705477"/>
                    <a:pt x="311150" y="703094"/>
                    <a:pt x="313690" y="701902"/>
                  </a:cubicBezTo>
                  <a:cubicBezTo>
                    <a:pt x="316230" y="699519"/>
                    <a:pt x="320040" y="697136"/>
                    <a:pt x="320040" y="697136"/>
                  </a:cubicBezTo>
                  <a:cubicBezTo>
                    <a:pt x="321310" y="697136"/>
                    <a:pt x="326390" y="695944"/>
                    <a:pt x="328930" y="694752"/>
                  </a:cubicBezTo>
                  <a:cubicBezTo>
                    <a:pt x="331470" y="693561"/>
                    <a:pt x="336550" y="692369"/>
                    <a:pt x="336550" y="692369"/>
                  </a:cubicBezTo>
                  <a:cubicBezTo>
                    <a:pt x="336550" y="692369"/>
                    <a:pt x="341630" y="691177"/>
                    <a:pt x="344170" y="691177"/>
                  </a:cubicBezTo>
                  <a:cubicBezTo>
                    <a:pt x="346710" y="691177"/>
                    <a:pt x="353060" y="689986"/>
                    <a:pt x="353060" y="689986"/>
                  </a:cubicBezTo>
                  <a:cubicBezTo>
                    <a:pt x="353060" y="689986"/>
                    <a:pt x="358140" y="691177"/>
                    <a:pt x="360680" y="691177"/>
                  </a:cubicBezTo>
                  <a:cubicBezTo>
                    <a:pt x="363220" y="692369"/>
                    <a:pt x="369570" y="692369"/>
                    <a:pt x="369570" y="692369"/>
                  </a:cubicBezTo>
                  <a:cubicBezTo>
                    <a:pt x="369570" y="692369"/>
                    <a:pt x="374650" y="694752"/>
                    <a:pt x="377190" y="695944"/>
                  </a:cubicBezTo>
                  <a:cubicBezTo>
                    <a:pt x="379730" y="695944"/>
                    <a:pt x="384810" y="698327"/>
                    <a:pt x="384810" y="698327"/>
                  </a:cubicBezTo>
                  <a:cubicBezTo>
                    <a:pt x="384810" y="698327"/>
                    <a:pt x="388620" y="701902"/>
                    <a:pt x="391160" y="703094"/>
                  </a:cubicBezTo>
                  <a:cubicBezTo>
                    <a:pt x="393700" y="704286"/>
                    <a:pt x="396240" y="707861"/>
                    <a:pt x="397510" y="707861"/>
                  </a:cubicBezTo>
                  <a:cubicBezTo>
                    <a:pt x="400050" y="705477"/>
                    <a:pt x="397510" y="680452"/>
                    <a:pt x="397510" y="680452"/>
                  </a:cubicBezTo>
                  <a:cubicBezTo>
                    <a:pt x="397510" y="680452"/>
                    <a:pt x="398780" y="675685"/>
                    <a:pt x="398780" y="673302"/>
                  </a:cubicBezTo>
                  <a:cubicBezTo>
                    <a:pt x="400050" y="670919"/>
                    <a:pt x="400050" y="666152"/>
                    <a:pt x="400050" y="666152"/>
                  </a:cubicBezTo>
                  <a:cubicBezTo>
                    <a:pt x="400050" y="666152"/>
                    <a:pt x="402590" y="661385"/>
                    <a:pt x="403860" y="660193"/>
                  </a:cubicBezTo>
                  <a:cubicBezTo>
                    <a:pt x="405130" y="657810"/>
                    <a:pt x="406400" y="653043"/>
                    <a:pt x="406400" y="653043"/>
                  </a:cubicBezTo>
                  <a:cubicBezTo>
                    <a:pt x="406400" y="653043"/>
                    <a:pt x="410210" y="649468"/>
                    <a:pt x="411480" y="647085"/>
                  </a:cubicBezTo>
                  <a:cubicBezTo>
                    <a:pt x="412750" y="645893"/>
                    <a:pt x="416560" y="642318"/>
                    <a:pt x="416560" y="642318"/>
                  </a:cubicBezTo>
                  <a:cubicBezTo>
                    <a:pt x="416560" y="642318"/>
                    <a:pt x="420370" y="638743"/>
                    <a:pt x="422910" y="637551"/>
                  </a:cubicBezTo>
                  <a:cubicBezTo>
                    <a:pt x="424180" y="636360"/>
                    <a:pt x="427990" y="632785"/>
                    <a:pt x="427990" y="632785"/>
                  </a:cubicBezTo>
                  <a:cubicBezTo>
                    <a:pt x="427990" y="632785"/>
                    <a:pt x="430530" y="632785"/>
                    <a:pt x="431800" y="631593"/>
                  </a:cubicBezTo>
                  <a:cubicBezTo>
                    <a:pt x="435610" y="626826"/>
                    <a:pt x="431800" y="604184"/>
                    <a:pt x="431800" y="583926"/>
                  </a:cubicBezTo>
                  <a:cubicBezTo>
                    <a:pt x="430530" y="546983"/>
                    <a:pt x="427990" y="477866"/>
                    <a:pt x="426720" y="427815"/>
                  </a:cubicBezTo>
                  <a:cubicBezTo>
                    <a:pt x="426720" y="382531"/>
                    <a:pt x="427990" y="299113"/>
                    <a:pt x="427990" y="299113"/>
                  </a:cubicBezTo>
                  <a:cubicBezTo>
                    <a:pt x="427990" y="299113"/>
                    <a:pt x="427990" y="294346"/>
                    <a:pt x="427990" y="290771"/>
                  </a:cubicBezTo>
                  <a:cubicBezTo>
                    <a:pt x="427990" y="288388"/>
                    <a:pt x="429260" y="282429"/>
                    <a:pt x="429260" y="282429"/>
                  </a:cubicBezTo>
                  <a:cubicBezTo>
                    <a:pt x="429260" y="282429"/>
                    <a:pt x="430530" y="277663"/>
                    <a:pt x="431800" y="275279"/>
                  </a:cubicBezTo>
                  <a:cubicBezTo>
                    <a:pt x="431800" y="272896"/>
                    <a:pt x="434340" y="266938"/>
                    <a:pt x="434340" y="266938"/>
                  </a:cubicBezTo>
                  <a:cubicBezTo>
                    <a:pt x="434340" y="266938"/>
                    <a:pt x="436880" y="262171"/>
                    <a:pt x="438150" y="259787"/>
                  </a:cubicBezTo>
                  <a:cubicBezTo>
                    <a:pt x="439420" y="257404"/>
                    <a:pt x="443230" y="252637"/>
                    <a:pt x="443230" y="252637"/>
                  </a:cubicBezTo>
                  <a:cubicBezTo>
                    <a:pt x="443230" y="252637"/>
                    <a:pt x="447040" y="249062"/>
                    <a:pt x="449580" y="246679"/>
                  </a:cubicBezTo>
                  <a:cubicBezTo>
                    <a:pt x="450850" y="245487"/>
                    <a:pt x="454660" y="241912"/>
                    <a:pt x="455930" y="240721"/>
                  </a:cubicBezTo>
                  <a:cubicBezTo>
                    <a:pt x="455930" y="240721"/>
                    <a:pt x="459740" y="238337"/>
                    <a:pt x="462280" y="237145"/>
                  </a:cubicBezTo>
                  <a:cubicBezTo>
                    <a:pt x="464820" y="235954"/>
                    <a:pt x="469900" y="232379"/>
                    <a:pt x="469900" y="232379"/>
                  </a:cubicBezTo>
                  <a:cubicBezTo>
                    <a:pt x="469900" y="232379"/>
                    <a:pt x="476250" y="231187"/>
                    <a:pt x="478790" y="229995"/>
                  </a:cubicBezTo>
                  <a:cubicBezTo>
                    <a:pt x="481330" y="228804"/>
                    <a:pt x="486410" y="227612"/>
                    <a:pt x="486410" y="227612"/>
                  </a:cubicBezTo>
                  <a:cubicBezTo>
                    <a:pt x="487680" y="227612"/>
                    <a:pt x="492760" y="227612"/>
                    <a:pt x="495300" y="227612"/>
                  </a:cubicBezTo>
                  <a:cubicBezTo>
                    <a:pt x="499110" y="226420"/>
                    <a:pt x="504190" y="226420"/>
                    <a:pt x="504190" y="226420"/>
                  </a:cubicBezTo>
                  <a:cubicBezTo>
                    <a:pt x="504190" y="226420"/>
                    <a:pt x="510540" y="227612"/>
                    <a:pt x="513080" y="227612"/>
                  </a:cubicBezTo>
                  <a:cubicBezTo>
                    <a:pt x="515620" y="228804"/>
                    <a:pt x="518160" y="229995"/>
                    <a:pt x="519430" y="228804"/>
                  </a:cubicBezTo>
                  <a:cubicBezTo>
                    <a:pt x="524510" y="225229"/>
                    <a:pt x="523240" y="175178"/>
                    <a:pt x="523240" y="173986"/>
                  </a:cubicBezTo>
                  <a:cubicBezTo>
                    <a:pt x="523240" y="173986"/>
                    <a:pt x="523240" y="168028"/>
                    <a:pt x="523240" y="165644"/>
                  </a:cubicBezTo>
                  <a:cubicBezTo>
                    <a:pt x="523240" y="162069"/>
                    <a:pt x="523240" y="157303"/>
                    <a:pt x="523240" y="157303"/>
                  </a:cubicBezTo>
                  <a:cubicBezTo>
                    <a:pt x="523240" y="157303"/>
                    <a:pt x="523240" y="157303"/>
                    <a:pt x="523240" y="156111"/>
                  </a:cubicBezTo>
                  <a:cubicBezTo>
                    <a:pt x="523240" y="156111"/>
                    <a:pt x="524510" y="151344"/>
                    <a:pt x="524510" y="147769"/>
                  </a:cubicBezTo>
                  <a:cubicBezTo>
                    <a:pt x="525780" y="145386"/>
                    <a:pt x="527050" y="139427"/>
                    <a:pt x="527050" y="139427"/>
                  </a:cubicBezTo>
                  <a:cubicBezTo>
                    <a:pt x="527050" y="139427"/>
                    <a:pt x="529590" y="134661"/>
                    <a:pt x="532130" y="131086"/>
                  </a:cubicBezTo>
                  <a:cubicBezTo>
                    <a:pt x="533400" y="128702"/>
                    <a:pt x="535940" y="123935"/>
                    <a:pt x="535940" y="123935"/>
                  </a:cubicBezTo>
                  <a:cubicBezTo>
                    <a:pt x="535940" y="123935"/>
                    <a:pt x="539750" y="120360"/>
                    <a:pt x="541020" y="117977"/>
                  </a:cubicBezTo>
                  <a:cubicBezTo>
                    <a:pt x="543560" y="110827"/>
                    <a:pt x="539750" y="76268"/>
                    <a:pt x="539750" y="76268"/>
                  </a:cubicBezTo>
                  <a:cubicBezTo>
                    <a:pt x="539750" y="76268"/>
                    <a:pt x="541020" y="70310"/>
                    <a:pt x="541020" y="67926"/>
                  </a:cubicBezTo>
                  <a:cubicBezTo>
                    <a:pt x="541020" y="64351"/>
                    <a:pt x="541020" y="58393"/>
                    <a:pt x="541020" y="58393"/>
                  </a:cubicBezTo>
                  <a:cubicBezTo>
                    <a:pt x="541020" y="58393"/>
                    <a:pt x="543560" y="53626"/>
                    <a:pt x="544830" y="50051"/>
                  </a:cubicBezTo>
                  <a:cubicBezTo>
                    <a:pt x="546100" y="47668"/>
                    <a:pt x="547370" y="41709"/>
                    <a:pt x="547370" y="41709"/>
                  </a:cubicBezTo>
                  <a:cubicBezTo>
                    <a:pt x="547370" y="41709"/>
                    <a:pt x="551180" y="36943"/>
                    <a:pt x="552450" y="34559"/>
                  </a:cubicBezTo>
                  <a:cubicBezTo>
                    <a:pt x="553720" y="32176"/>
                    <a:pt x="557530" y="27409"/>
                    <a:pt x="557530" y="26217"/>
                  </a:cubicBezTo>
                  <a:cubicBezTo>
                    <a:pt x="557530" y="26217"/>
                    <a:pt x="562610" y="22642"/>
                    <a:pt x="565150" y="20259"/>
                  </a:cubicBezTo>
                  <a:cubicBezTo>
                    <a:pt x="566420" y="17876"/>
                    <a:pt x="571500" y="14301"/>
                    <a:pt x="571500" y="14301"/>
                  </a:cubicBezTo>
                  <a:cubicBezTo>
                    <a:pt x="571500" y="14301"/>
                    <a:pt x="576580" y="11917"/>
                    <a:pt x="579120" y="9534"/>
                  </a:cubicBezTo>
                  <a:cubicBezTo>
                    <a:pt x="582930" y="8342"/>
                    <a:pt x="588010" y="5959"/>
                    <a:pt x="588010" y="4767"/>
                  </a:cubicBezTo>
                  <a:cubicBezTo>
                    <a:pt x="588010" y="4767"/>
                    <a:pt x="594360" y="3575"/>
                    <a:pt x="596900" y="2384"/>
                  </a:cubicBezTo>
                  <a:cubicBezTo>
                    <a:pt x="599440" y="2384"/>
                    <a:pt x="605790" y="0"/>
                    <a:pt x="605790" y="0"/>
                  </a:cubicBezTo>
                  <a:cubicBezTo>
                    <a:pt x="605790" y="0"/>
                    <a:pt x="612140" y="0"/>
                    <a:pt x="615950" y="0"/>
                  </a:cubicBezTo>
                  <a:cubicBezTo>
                    <a:pt x="618490" y="0"/>
                    <a:pt x="624840" y="0"/>
                    <a:pt x="624840" y="0"/>
                  </a:cubicBezTo>
                  <a:cubicBezTo>
                    <a:pt x="624840" y="0"/>
                    <a:pt x="631190" y="1192"/>
                    <a:pt x="635000" y="1192"/>
                  </a:cubicBezTo>
                  <a:cubicBezTo>
                    <a:pt x="637540" y="2384"/>
                    <a:pt x="643890" y="3575"/>
                    <a:pt x="643890" y="3575"/>
                  </a:cubicBezTo>
                  <a:cubicBezTo>
                    <a:pt x="643890" y="3575"/>
                    <a:pt x="648970" y="5959"/>
                    <a:pt x="652780" y="7150"/>
                  </a:cubicBezTo>
                  <a:cubicBezTo>
                    <a:pt x="655320" y="8342"/>
                    <a:pt x="660400" y="10725"/>
                    <a:pt x="660400" y="10725"/>
                  </a:cubicBezTo>
                  <a:cubicBezTo>
                    <a:pt x="661670" y="10725"/>
                    <a:pt x="665480" y="14301"/>
                    <a:pt x="668020" y="16684"/>
                  </a:cubicBezTo>
                  <a:cubicBezTo>
                    <a:pt x="670560" y="17876"/>
                    <a:pt x="675640" y="21451"/>
                    <a:pt x="675640" y="21451"/>
                  </a:cubicBezTo>
                  <a:cubicBezTo>
                    <a:pt x="675640" y="21451"/>
                    <a:pt x="679450" y="26217"/>
                    <a:pt x="681990" y="28601"/>
                  </a:cubicBezTo>
                  <a:cubicBezTo>
                    <a:pt x="683260" y="30984"/>
                    <a:pt x="687070" y="35751"/>
                    <a:pt x="687070" y="35751"/>
                  </a:cubicBezTo>
                  <a:cubicBezTo>
                    <a:pt x="687070" y="35751"/>
                    <a:pt x="689610" y="41709"/>
                    <a:pt x="690880" y="44093"/>
                  </a:cubicBezTo>
                  <a:cubicBezTo>
                    <a:pt x="692150" y="47668"/>
                    <a:pt x="694690" y="52434"/>
                    <a:pt x="694690" y="52434"/>
                  </a:cubicBezTo>
                  <a:cubicBezTo>
                    <a:pt x="694690" y="52434"/>
                    <a:pt x="695960" y="58393"/>
                    <a:pt x="695960" y="61968"/>
                  </a:cubicBezTo>
                  <a:cubicBezTo>
                    <a:pt x="697230" y="64351"/>
                    <a:pt x="698500" y="70310"/>
                    <a:pt x="698500" y="70310"/>
                  </a:cubicBezTo>
                  <a:cubicBezTo>
                    <a:pt x="698500" y="70310"/>
                    <a:pt x="699770" y="119169"/>
                    <a:pt x="701040" y="148961"/>
                  </a:cubicBezTo>
                  <a:cubicBezTo>
                    <a:pt x="702310" y="185903"/>
                    <a:pt x="699770" y="270513"/>
                    <a:pt x="706120" y="276471"/>
                  </a:cubicBezTo>
                  <a:cubicBezTo>
                    <a:pt x="707390" y="277663"/>
                    <a:pt x="709930" y="276471"/>
                    <a:pt x="709930" y="276471"/>
                  </a:cubicBezTo>
                  <a:cubicBezTo>
                    <a:pt x="709930" y="276471"/>
                    <a:pt x="715010" y="277663"/>
                    <a:pt x="717550" y="278854"/>
                  </a:cubicBezTo>
                  <a:cubicBezTo>
                    <a:pt x="720090" y="278854"/>
                    <a:pt x="725170" y="280046"/>
                    <a:pt x="725170" y="280046"/>
                  </a:cubicBezTo>
                  <a:cubicBezTo>
                    <a:pt x="725170" y="280046"/>
                    <a:pt x="730250" y="282429"/>
                    <a:pt x="732790" y="283621"/>
                  </a:cubicBezTo>
                  <a:cubicBezTo>
                    <a:pt x="735330" y="284813"/>
                    <a:pt x="739140" y="287196"/>
                    <a:pt x="739140" y="287196"/>
                  </a:cubicBezTo>
                  <a:cubicBezTo>
                    <a:pt x="739140" y="287196"/>
                    <a:pt x="742950" y="290771"/>
                    <a:pt x="745490" y="291963"/>
                  </a:cubicBezTo>
                  <a:cubicBezTo>
                    <a:pt x="748030" y="294346"/>
                    <a:pt x="751840" y="297921"/>
                    <a:pt x="751840" y="297921"/>
                  </a:cubicBezTo>
                  <a:cubicBezTo>
                    <a:pt x="751840" y="297921"/>
                    <a:pt x="754380" y="301496"/>
                    <a:pt x="755650" y="303880"/>
                  </a:cubicBezTo>
                  <a:cubicBezTo>
                    <a:pt x="756920" y="306263"/>
                    <a:pt x="760730" y="309838"/>
                    <a:pt x="760730" y="309838"/>
                  </a:cubicBezTo>
                  <a:cubicBezTo>
                    <a:pt x="760730" y="309838"/>
                    <a:pt x="762000" y="314605"/>
                    <a:pt x="763270" y="316988"/>
                  </a:cubicBezTo>
                  <a:cubicBezTo>
                    <a:pt x="764540" y="319372"/>
                    <a:pt x="765810" y="324138"/>
                    <a:pt x="765810" y="324138"/>
                  </a:cubicBezTo>
                  <a:cubicBezTo>
                    <a:pt x="765810" y="324138"/>
                    <a:pt x="767080" y="328905"/>
                    <a:pt x="767080" y="331289"/>
                  </a:cubicBezTo>
                  <a:cubicBezTo>
                    <a:pt x="767080" y="333672"/>
                    <a:pt x="768350" y="338439"/>
                    <a:pt x="768350" y="338439"/>
                  </a:cubicBezTo>
                  <a:cubicBezTo>
                    <a:pt x="768350" y="338439"/>
                    <a:pt x="769620" y="402790"/>
                    <a:pt x="770890" y="438540"/>
                  </a:cubicBezTo>
                  <a:cubicBezTo>
                    <a:pt x="772160" y="481441"/>
                    <a:pt x="773430" y="551750"/>
                    <a:pt x="772160" y="576776"/>
                  </a:cubicBezTo>
                  <a:cubicBezTo>
                    <a:pt x="772160" y="586309"/>
                    <a:pt x="767080" y="592267"/>
                    <a:pt x="772160" y="597034"/>
                  </a:cubicBezTo>
                  <a:cubicBezTo>
                    <a:pt x="783590" y="608951"/>
                    <a:pt x="861060" y="593459"/>
                    <a:pt x="897890" y="594651"/>
                  </a:cubicBezTo>
                  <a:cubicBezTo>
                    <a:pt x="925830" y="595842"/>
                    <a:pt x="948690" y="597034"/>
                    <a:pt x="974090" y="602993"/>
                  </a:cubicBezTo>
                  <a:cubicBezTo>
                    <a:pt x="999490" y="607759"/>
                    <a:pt x="1029970" y="610143"/>
                    <a:pt x="1049020" y="628018"/>
                  </a:cubicBezTo>
                  <a:cubicBezTo>
                    <a:pt x="1073150" y="649468"/>
                    <a:pt x="1099820" y="699519"/>
                    <a:pt x="1093470" y="730503"/>
                  </a:cubicBezTo>
                  <a:cubicBezTo>
                    <a:pt x="1087120" y="761487"/>
                    <a:pt x="1043940" y="794854"/>
                    <a:pt x="1013460" y="812729"/>
                  </a:cubicBezTo>
                  <a:cubicBezTo>
                    <a:pt x="988060" y="827029"/>
                    <a:pt x="930910" y="832988"/>
                    <a:pt x="930910" y="836563"/>
                  </a:cubicBezTo>
                  <a:cubicBezTo>
                    <a:pt x="930910" y="836563"/>
                    <a:pt x="930910" y="836563"/>
                    <a:pt x="932180" y="837754"/>
                  </a:cubicBezTo>
                  <a:cubicBezTo>
                    <a:pt x="932180" y="838946"/>
                    <a:pt x="937260" y="842521"/>
                    <a:pt x="937260" y="842521"/>
                  </a:cubicBezTo>
                  <a:cubicBezTo>
                    <a:pt x="937260" y="842521"/>
                    <a:pt x="939800" y="847288"/>
                    <a:pt x="941070" y="849671"/>
                  </a:cubicBezTo>
                  <a:cubicBezTo>
                    <a:pt x="942340" y="850863"/>
                    <a:pt x="944880" y="855630"/>
                    <a:pt x="944880" y="855630"/>
                  </a:cubicBezTo>
                  <a:cubicBezTo>
                    <a:pt x="944880" y="855630"/>
                    <a:pt x="946150" y="860396"/>
                    <a:pt x="946150" y="862780"/>
                  </a:cubicBezTo>
                  <a:cubicBezTo>
                    <a:pt x="947420" y="865163"/>
                    <a:pt x="948690" y="869930"/>
                    <a:pt x="948690" y="869930"/>
                  </a:cubicBezTo>
                  <a:cubicBezTo>
                    <a:pt x="948690" y="869930"/>
                    <a:pt x="948690" y="874697"/>
                    <a:pt x="948690" y="877080"/>
                  </a:cubicBezTo>
                  <a:cubicBezTo>
                    <a:pt x="948690" y="879463"/>
                    <a:pt x="947420" y="880655"/>
                    <a:pt x="948690" y="883038"/>
                  </a:cubicBezTo>
                  <a:cubicBezTo>
                    <a:pt x="949960" y="885422"/>
                    <a:pt x="957580" y="888997"/>
                    <a:pt x="957580" y="891380"/>
                  </a:cubicBezTo>
                  <a:cubicBezTo>
                    <a:pt x="957580" y="893764"/>
                    <a:pt x="953770" y="894955"/>
                    <a:pt x="952500" y="897339"/>
                  </a:cubicBezTo>
                  <a:cubicBezTo>
                    <a:pt x="951230" y="906872"/>
                    <a:pt x="963930" y="930706"/>
                    <a:pt x="969010" y="954539"/>
                  </a:cubicBezTo>
                  <a:cubicBezTo>
                    <a:pt x="977900" y="991482"/>
                    <a:pt x="986790" y="1051066"/>
                    <a:pt x="993140" y="1103500"/>
                  </a:cubicBezTo>
                  <a:cubicBezTo>
                    <a:pt x="1000760" y="1159509"/>
                    <a:pt x="1008380" y="1246502"/>
                    <a:pt x="1010920" y="1281061"/>
                  </a:cubicBezTo>
                  <a:cubicBezTo>
                    <a:pt x="1012190" y="1294170"/>
                    <a:pt x="1009650" y="1306086"/>
                    <a:pt x="1012190" y="1308470"/>
                  </a:cubicBezTo>
                  <a:cubicBezTo>
                    <a:pt x="1012190" y="1309661"/>
                    <a:pt x="1014730" y="1308470"/>
                    <a:pt x="1014730" y="1308470"/>
                  </a:cubicBezTo>
                  <a:cubicBezTo>
                    <a:pt x="1014730" y="1308470"/>
                    <a:pt x="1021080" y="1308470"/>
                    <a:pt x="1023620" y="1308470"/>
                  </a:cubicBezTo>
                  <a:cubicBezTo>
                    <a:pt x="1027430" y="1308470"/>
                    <a:pt x="1032510" y="1308470"/>
                    <a:pt x="1032510" y="1309661"/>
                  </a:cubicBezTo>
                  <a:cubicBezTo>
                    <a:pt x="1032510" y="1309661"/>
                    <a:pt x="1038860" y="1310853"/>
                    <a:pt x="1041400" y="1312045"/>
                  </a:cubicBezTo>
                  <a:cubicBezTo>
                    <a:pt x="1043940" y="1312045"/>
                    <a:pt x="1049020" y="1314428"/>
                    <a:pt x="1050290" y="1314428"/>
                  </a:cubicBezTo>
                  <a:cubicBezTo>
                    <a:pt x="1050290" y="1314428"/>
                    <a:pt x="1054100" y="1316811"/>
                    <a:pt x="1056640" y="1318003"/>
                  </a:cubicBezTo>
                  <a:cubicBezTo>
                    <a:pt x="1059180" y="1320387"/>
                    <a:pt x="1064260" y="1322770"/>
                    <a:pt x="1064260" y="1322770"/>
                  </a:cubicBezTo>
                  <a:cubicBezTo>
                    <a:pt x="1064260" y="1322770"/>
                    <a:pt x="1069340" y="1326345"/>
                    <a:pt x="1070610" y="1328728"/>
                  </a:cubicBezTo>
                  <a:cubicBezTo>
                    <a:pt x="1073150" y="1331112"/>
                    <a:pt x="1076960" y="1334687"/>
                    <a:pt x="1076960" y="1334687"/>
                  </a:cubicBezTo>
                  <a:cubicBezTo>
                    <a:pt x="1076960" y="1334687"/>
                    <a:pt x="1079500" y="1339453"/>
                    <a:pt x="1082040" y="1341837"/>
                  </a:cubicBezTo>
                  <a:cubicBezTo>
                    <a:pt x="1083310" y="1344220"/>
                    <a:pt x="1085850" y="1348987"/>
                    <a:pt x="1085850" y="1348987"/>
                  </a:cubicBezTo>
                  <a:cubicBezTo>
                    <a:pt x="1085850" y="1348987"/>
                    <a:pt x="1088390" y="1354945"/>
                    <a:pt x="1088390" y="1357329"/>
                  </a:cubicBezTo>
                  <a:cubicBezTo>
                    <a:pt x="1089660" y="1359712"/>
                    <a:pt x="1090930" y="1364479"/>
                    <a:pt x="1090930" y="1364479"/>
                  </a:cubicBezTo>
                  <a:cubicBezTo>
                    <a:pt x="1090930" y="1365671"/>
                    <a:pt x="1090930" y="1370437"/>
                    <a:pt x="1092200" y="1372821"/>
                  </a:cubicBezTo>
                  <a:cubicBezTo>
                    <a:pt x="1092200" y="1376396"/>
                    <a:pt x="1092200" y="1381162"/>
                    <a:pt x="1092200" y="1381162"/>
                  </a:cubicBezTo>
                  <a:cubicBezTo>
                    <a:pt x="1092200" y="1381162"/>
                    <a:pt x="1090930" y="1387121"/>
                    <a:pt x="1090930" y="1389504"/>
                  </a:cubicBezTo>
                  <a:cubicBezTo>
                    <a:pt x="1089660" y="1391888"/>
                    <a:pt x="1088390" y="1397846"/>
                    <a:pt x="1088390" y="1397846"/>
                  </a:cubicBezTo>
                  <a:cubicBezTo>
                    <a:pt x="1088390" y="1397846"/>
                    <a:pt x="1120140" y="1502714"/>
                    <a:pt x="1127760" y="1556340"/>
                  </a:cubicBezTo>
                  <a:cubicBezTo>
                    <a:pt x="1135380" y="1611158"/>
                    <a:pt x="1132840" y="1669550"/>
                    <a:pt x="1131570" y="1725559"/>
                  </a:cubicBezTo>
                  <a:cubicBezTo>
                    <a:pt x="1130300" y="1781568"/>
                    <a:pt x="1121410" y="1870945"/>
                    <a:pt x="1118870" y="1891203"/>
                  </a:cubicBezTo>
                  <a:cubicBezTo>
                    <a:pt x="1118870" y="1895970"/>
                    <a:pt x="1117600" y="1895970"/>
                    <a:pt x="1117600" y="1900737"/>
                  </a:cubicBezTo>
                  <a:cubicBezTo>
                    <a:pt x="1116330" y="1917420"/>
                    <a:pt x="1122680" y="1973429"/>
                    <a:pt x="1125220" y="2015138"/>
                  </a:cubicBezTo>
                  <a:cubicBezTo>
                    <a:pt x="1126490" y="2063998"/>
                    <a:pt x="1127760" y="2124773"/>
                    <a:pt x="1129030" y="2177207"/>
                  </a:cubicBezTo>
                  <a:cubicBezTo>
                    <a:pt x="1129030" y="2224875"/>
                    <a:pt x="1132840" y="2271351"/>
                    <a:pt x="1130300" y="2316635"/>
                  </a:cubicBezTo>
                  <a:cubicBezTo>
                    <a:pt x="1126490" y="2358344"/>
                    <a:pt x="1116330" y="2401244"/>
                    <a:pt x="1111250" y="2436995"/>
                  </a:cubicBezTo>
                  <a:cubicBezTo>
                    <a:pt x="1106170" y="2465595"/>
                    <a:pt x="1101090" y="2489429"/>
                    <a:pt x="1097280" y="2516838"/>
                  </a:cubicBezTo>
                  <a:cubicBezTo>
                    <a:pt x="1094740" y="2544246"/>
                    <a:pt x="1096010" y="2585955"/>
                    <a:pt x="1092200" y="2599064"/>
                  </a:cubicBezTo>
                  <a:cubicBezTo>
                    <a:pt x="1090930" y="2602639"/>
                    <a:pt x="1088390" y="2602639"/>
                    <a:pt x="1088390" y="2606214"/>
                  </a:cubicBezTo>
                  <a:cubicBezTo>
                    <a:pt x="1087120" y="2612172"/>
                    <a:pt x="1092200" y="2632431"/>
                    <a:pt x="1092200" y="2632431"/>
                  </a:cubicBezTo>
                  <a:cubicBezTo>
                    <a:pt x="1092200" y="2632431"/>
                    <a:pt x="1090930" y="2637198"/>
                    <a:pt x="1090930" y="2640773"/>
                  </a:cubicBezTo>
                  <a:cubicBezTo>
                    <a:pt x="1090930" y="2643156"/>
                    <a:pt x="1089660" y="2647923"/>
                    <a:pt x="1089660" y="2647923"/>
                  </a:cubicBezTo>
                  <a:cubicBezTo>
                    <a:pt x="1089660" y="2647923"/>
                    <a:pt x="1088390" y="2652689"/>
                    <a:pt x="1087120" y="2655073"/>
                  </a:cubicBezTo>
                  <a:cubicBezTo>
                    <a:pt x="1085850" y="2657456"/>
                    <a:pt x="1083310" y="2662223"/>
                    <a:pt x="1083310" y="2662223"/>
                  </a:cubicBezTo>
                  <a:cubicBezTo>
                    <a:pt x="1083310" y="2662223"/>
                    <a:pt x="1080770" y="2666990"/>
                    <a:pt x="1078230" y="2668181"/>
                  </a:cubicBezTo>
                  <a:cubicBezTo>
                    <a:pt x="1076960" y="2670565"/>
                    <a:pt x="1073150" y="2675332"/>
                    <a:pt x="1073150" y="2675332"/>
                  </a:cubicBezTo>
                  <a:cubicBezTo>
                    <a:pt x="1073150" y="2675332"/>
                    <a:pt x="1069340" y="2678907"/>
                    <a:pt x="1066800" y="2680098"/>
                  </a:cubicBezTo>
                  <a:cubicBezTo>
                    <a:pt x="1065530" y="2681290"/>
                    <a:pt x="1060450" y="2684865"/>
                    <a:pt x="1060450" y="2684865"/>
                  </a:cubicBezTo>
                  <a:cubicBezTo>
                    <a:pt x="1060450" y="2684865"/>
                    <a:pt x="1055370" y="2687248"/>
                    <a:pt x="1052830" y="2688440"/>
                  </a:cubicBezTo>
                  <a:cubicBezTo>
                    <a:pt x="1051560" y="2689632"/>
                    <a:pt x="1046480" y="2692015"/>
                    <a:pt x="1046480" y="2692015"/>
                  </a:cubicBezTo>
                  <a:cubicBezTo>
                    <a:pt x="1046480" y="2692015"/>
                    <a:pt x="1040130" y="2693207"/>
                    <a:pt x="1037590" y="2693207"/>
                  </a:cubicBezTo>
                  <a:cubicBezTo>
                    <a:pt x="1035050" y="2694398"/>
                    <a:pt x="1029970" y="2695590"/>
                    <a:pt x="1029970" y="2695590"/>
                  </a:cubicBezTo>
                  <a:cubicBezTo>
                    <a:pt x="1029970" y="2695590"/>
                    <a:pt x="1023620" y="2694398"/>
                    <a:pt x="1021080" y="2694398"/>
                  </a:cubicBezTo>
                  <a:cubicBezTo>
                    <a:pt x="1018540" y="2694398"/>
                    <a:pt x="1013460" y="2694398"/>
                    <a:pt x="1013460" y="2694398"/>
                  </a:cubicBezTo>
                  <a:cubicBezTo>
                    <a:pt x="1013460" y="2694398"/>
                    <a:pt x="1008380" y="2693207"/>
                    <a:pt x="1004570" y="2692015"/>
                  </a:cubicBezTo>
                  <a:cubicBezTo>
                    <a:pt x="1002030" y="2692015"/>
                    <a:pt x="996950" y="2690824"/>
                    <a:pt x="996950" y="2690824"/>
                  </a:cubicBezTo>
                  <a:cubicBezTo>
                    <a:pt x="996950" y="2690824"/>
                    <a:pt x="991870" y="2687248"/>
                    <a:pt x="989330" y="2686057"/>
                  </a:cubicBezTo>
                  <a:cubicBezTo>
                    <a:pt x="988060" y="2686057"/>
                    <a:pt x="988060" y="2684865"/>
                    <a:pt x="986790" y="2684865"/>
                  </a:cubicBezTo>
                  <a:cubicBezTo>
                    <a:pt x="984250" y="2683673"/>
                    <a:pt x="980440" y="2683673"/>
                    <a:pt x="980440" y="2683673"/>
                  </a:cubicBezTo>
                  <a:cubicBezTo>
                    <a:pt x="980440" y="2683673"/>
                    <a:pt x="975360" y="2682482"/>
                    <a:pt x="974090" y="2681290"/>
                  </a:cubicBezTo>
                  <a:cubicBezTo>
                    <a:pt x="971550" y="2680098"/>
                    <a:pt x="966470" y="2678907"/>
                    <a:pt x="966470" y="2678907"/>
                  </a:cubicBezTo>
                  <a:cubicBezTo>
                    <a:pt x="966470" y="2678907"/>
                    <a:pt x="961390" y="2675332"/>
                    <a:pt x="960120" y="2674140"/>
                  </a:cubicBezTo>
                  <a:cubicBezTo>
                    <a:pt x="957580" y="2672948"/>
                    <a:pt x="953770" y="2670565"/>
                    <a:pt x="953770" y="2670565"/>
                  </a:cubicBezTo>
                  <a:cubicBezTo>
                    <a:pt x="953770" y="2670565"/>
                    <a:pt x="949960" y="2666990"/>
                    <a:pt x="948690" y="2664606"/>
                  </a:cubicBezTo>
                  <a:cubicBezTo>
                    <a:pt x="946150" y="2663415"/>
                    <a:pt x="943610" y="2659840"/>
                    <a:pt x="943610" y="2659840"/>
                  </a:cubicBezTo>
                  <a:cubicBezTo>
                    <a:pt x="943610" y="2658648"/>
                    <a:pt x="941070" y="2655073"/>
                    <a:pt x="939800" y="2652689"/>
                  </a:cubicBezTo>
                  <a:cubicBezTo>
                    <a:pt x="938530" y="2650306"/>
                    <a:pt x="935990" y="2646731"/>
                    <a:pt x="935990" y="2646731"/>
                  </a:cubicBezTo>
                  <a:cubicBezTo>
                    <a:pt x="935990" y="2646731"/>
                    <a:pt x="934720" y="2641964"/>
                    <a:pt x="934720" y="2639581"/>
                  </a:cubicBezTo>
                  <a:cubicBezTo>
                    <a:pt x="933450" y="2637198"/>
                    <a:pt x="932180" y="2632431"/>
                    <a:pt x="932180" y="2632431"/>
                  </a:cubicBezTo>
                  <a:cubicBezTo>
                    <a:pt x="932180" y="2632431"/>
                    <a:pt x="935990" y="2619323"/>
                    <a:pt x="930910" y="2614556"/>
                  </a:cubicBezTo>
                  <a:cubicBezTo>
                    <a:pt x="919480" y="2603830"/>
                    <a:pt x="843280" y="2603830"/>
                    <a:pt x="831850" y="2594297"/>
                  </a:cubicBezTo>
                  <a:cubicBezTo>
                    <a:pt x="828040" y="2590722"/>
                    <a:pt x="828040" y="2584764"/>
                    <a:pt x="826770" y="2583572"/>
                  </a:cubicBezTo>
                  <a:cubicBezTo>
                    <a:pt x="826770" y="2584764"/>
                    <a:pt x="819150" y="2587147"/>
                    <a:pt x="819150" y="2587147"/>
                  </a:cubicBezTo>
                  <a:cubicBezTo>
                    <a:pt x="819150" y="2587147"/>
                    <a:pt x="814070" y="2588339"/>
                    <a:pt x="811530" y="2589530"/>
                  </a:cubicBezTo>
                  <a:cubicBezTo>
                    <a:pt x="808990" y="2589530"/>
                    <a:pt x="806450" y="2589530"/>
                    <a:pt x="806450" y="2590722"/>
                  </a:cubicBezTo>
                  <a:cubicBezTo>
                    <a:pt x="805180" y="2590722"/>
                    <a:pt x="805180" y="2593105"/>
                    <a:pt x="805180" y="2595489"/>
                  </a:cubicBezTo>
                  <a:cubicBezTo>
                    <a:pt x="805180" y="2597872"/>
                    <a:pt x="803910" y="2603830"/>
                    <a:pt x="803910" y="2603830"/>
                  </a:cubicBezTo>
                  <a:cubicBezTo>
                    <a:pt x="803910" y="2603830"/>
                    <a:pt x="802640" y="2609789"/>
                    <a:pt x="801370" y="2613364"/>
                  </a:cubicBezTo>
                  <a:cubicBezTo>
                    <a:pt x="800100" y="2615747"/>
                    <a:pt x="797560" y="2621706"/>
                    <a:pt x="797560" y="2621706"/>
                  </a:cubicBezTo>
                  <a:cubicBezTo>
                    <a:pt x="797560" y="2621706"/>
                    <a:pt x="793750" y="2626472"/>
                    <a:pt x="792480" y="2628856"/>
                  </a:cubicBezTo>
                  <a:cubicBezTo>
                    <a:pt x="789940" y="2631239"/>
                    <a:pt x="786130" y="2636006"/>
                    <a:pt x="786130" y="2636006"/>
                  </a:cubicBezTo>
                  <a:cubicBezTo>
                    <a:pt x="786130" y="2636006"/>
                    <a:pt x="782320" y="2640773"/>
                    <a:pt x="779780" y="2641964"/>
                  </a:cubicBezTo>
                  <a:cubicBezTo>
                    <a:pt x="777240" y="2644348"/>
                    <a:pt x="772160" y="2649115"/>
                    <a:pt x="772160" y="2649115"/>
                  </a:cubicBezTo>
                  <a:cubicBezTo>
                    <a:pt x="772160" y="2649115"/>
                    <a:pt x="765810" y="2651498"/>
                    <a:pt x="763270" y="2652689"/>
                  </a:cubicBezTo>
                  <a:cubicBezTo>
                    <a:pt x="760730" y="2653881"/>
                    <a:pt x="755650" y="2657456"/>
                    <a:pt x="754380" y="2657456"/>
                  </a:cubicBezTo>
                  <a:cubicBezTo>
                    <a:pt x="754380" y="2657456"/>
                    <a:pt x="749300" y="2658648"/>
                    <a:pt x="745490" y="2659840"/>
                  </a:cubicBezTo>
                  <a:cubicBezTo>
                    <a:pt x="742950" y="2659840"/>
                    <a:pt x="736600" y="2662223"/>
                    <a:pt x="736600" y="2662223"/>
                  </a:cubicBezTo>
                  <a:cubicBezTo>
                    <a:pt x="735330" y="2662223"/>
                    <a:pt x="728980" y="2662223"/>
                    <a:pt x="726440" y="2662223"/>
                  </a:cubicBezTo>
                  <a:cubicBezTo>
                    <a:pt x="722630" y="2662223"/>
                    <a:pt x="716280" y="2662223"/>
                    <a:pt x="716280" y="2662223"/>
                  </a:cubicBezTo>
                  <a:cubicBezTo>
                    <a:pt x="716280" y="2662223"/>
                    <a:pt x="709930" y="2659840"/>
                    <a:pt x="707390" y="2659840"/>
                  </a:cubicBezTo>
                  <a:cubicBezTo>
                    <a:pt x="703580" y="2658648"/>
                    <a:pt x="697230" y="2657456"/>
                    <a:pt x="697230" y="2657456"/>
                  </a:cubicBezTo>
                  <a:cubicBezTo>
                    <a:pt x="697230" y="2657456"/>
                    <a:pt x="692150" y="2655073"/>
                    <a:pt x="689610" y="2653881"/>
                  </a:cubicBezTo>
                  <a:cubicBezTo>
                    <a:pt x="685800" y="2651498"/>
                    <a:pt x="680720" y="2649115"/>
                    <a:pt x="680720" y="2649115"/>
                  </a:cubicBezTo>
                  <a:cubicBezTo>
                    <a:pt x="680720" y="2649115"/>
                    <a:pt x="679450" y="2649115"/>
                    <a:pt x="679450" y="2649115"/>
                  </a:cubicBezTo>
                  <a:cubicBezTo>
                    <a:pt x="676910" y="2649115"/>
                    <a:pt x="664210" y="2702740"/>
                    <a:pt x="652780" y="2731341"/>
                  </a:cubicBezTo>
                  <a:cubicBezTo>
                    <a:pt x="638810" y="2763516"/>
                    <a:pt x="600710" y="2829059"/>
                    <a:pt x="600710" y="2830251"/>
                  </a:cubicBezTo>
                  <a:cubicBezTo>
                    <a:pt x="600710" y="2830251"/>
                    <a:pt x="600710" y="2835017"/>
                    <a:pt x="601980" y="2837401"/>
                  </a:cubicBezTo>
                  <a:cubicBezTo>
                    <a:pt x="601980" y="2839784"/>
                    <a:pt x="601980" y="2845742"/>
                    <a:pt x="601980" y="2845742"/>
                  </a:cubicBezTo>
                  <a:cubicBezTo>
                    <a:pt x="601980" y="2845742"/>
                    <a:pt x="600710" y="2850509"/>
                    <a:pt x="600710" y="2852892"/>
                  </a:cubicBezTo>
                  <a:cubicBezTo>
                    <a:pt x="599440" y="2855276"/>
                    <a:pt x="599440" y="2860043"/>
                    <a:pt x="599440" y="2861234"/>
                  </a:cubicBezTo>
                  <a:cubicBezTo>
                    <a:pt x="599440" y="2861234"/>
                    <a:pt x="596900" y="2866001"/>
                    <a:pt x="595630" y="2868384"/>
                  </a:cubicBezTo>
                  <a:cubicBezTo>
                    <a:pt x="594360" y="2870768"/>
                    <a:pt x="591820" y="2874343"/>
                    <a:pt x="591820" y="2875535"/>
                  </a:cubicBezTo>
                  <a:cubicBezTo>
                    <a:pt x="591820" y="2875535"/>
                    <a:pt x="589280" y="2879110"/>
                    <a:pt x="586740" y="2881493"/>
                  </a:cubicBezTo>
                  <a:cubicBezTo>
                    <a:pt x="585470" y="2882685"/>
                    <a:pt x="581660" y="2887452"/>
                    <a:pt x="581660" y="2887452"/>
                  </a:cubicBezTo>
                  <a:cubicBezTo>
                    <a:pt x="581660" y="2887452"/>
                    <a:pt x="577850" y="2891026"/>
                    <a:pt x="575310" y="2892218"/>
                  </a:cubicBezTo>
                  <a:cubicBezTo>
                    <a:pt x="572770" y="2893410"/>
                    <a:pt x="568960" y="2896985"/>
                    <a:pt x="568960" y="2896985"/>
                  </a:cubicBezTo>
                  <a:cubicBezTo>
                    <a:pt x="568960" y="2896985"/>
                    <a:pt x="563880" y="2899368"/>
                    <a:pt x="561340" y="2900560"/>
                  </a:cubicBezTo>
                  <a:cubicBezTo>
                    <a:pt x="558800" y="2901752"/>
                    <a:pt x="553720" y="2902943"/>
                    <a:pt x="553720" y="2902943"/>
                  </a:cubicBezTo>
                  <a:cubicBezTo>
                    <a:pt x="553720" y="2902943"/>
                    <a:pt x="548640" y="2904135"/>
                    <a:pt x="546100" y="2905327"/>
                  </a:cubicBezTo>
                  <a:cubicBezTo>
                    <a:pt x="542290" y="2905327"/>
                    <a:pt x="537210" y="2906518"/>
                    <a:pt x="537210" y="2906518"/>
                  </a:cubicBezTo>
                  <a:cubicBezTo>
                    <a:pt x="537210" y="2906518"/>
                    <a:pt x="532130" y="2906518"/>
                    <a:pt x="529590" y="2905327"/>
                  </a:cubicBezTo>
                  <a:cubicBezTo>
                    <a:pt x="525780" y="2905327"/>
                    <a:pt x="520700" y="2905327"/>
                    <a:pt x="520700" y="2905327"/>
                  </a:cubicBezTo>
                  <a:cubicBezTo>
                    <a:pt x="520700" y="2905327"/>
                    <a:pt x="515620" y="2904135"/>
                    <a:pt x="513080" y="2902943"/>
                  </a:cubicBezTo>
                  <a:cubicBezTo>
                    <a:pt x="510540" y="2902943"/>
                    <a:pt x="505460" y="2900560"/>
                    <a:pt x="505460" y="2900560"/>
                  </a:cubicBezTo>
                  <a:cubicBezTo>
                    <a:pt x="504190" y="2900560"/>
                    <a:pt x="500380" y="2898176"/>
                    <a:pt x="497840" y="2896985"/>
                  </a:cubicBezTo>
                  <a:cubicBezTo>
                    <a:pt x="495300" y="2895793"/>
                    <a:pt x="490220" y="2893410"/>
                    <a:pt x="490220" y="2892218"/>
                  </a:cubicBezTo>
                  <a:cubicBezTo>
                    <a:pt x="490220" y="2892218"/>
                    <a:pt x="486410" y="2888643"/>
                    <a:pt x="485140" y="2887452"/>
                  </a:cubicBezTo>
                  <a:cubicBezTo>
                    <a:pt x="482600" y="2885068"/>
                    <a:pt x="478790" y="2881493"/>
                    <a:pt x="478790" y="2881493"/>
                  </a:cubicBezTo>
                  <a:cubicBezTo>
                    <a:pt x="478790" y="2881493"/>
                    <a:pt x="476250" y="2876726"/>
                    <a:pt x="474980" y="2875535"/>
                  </a:cubicBezTo>
                  <a:cubicBezTo>
                    <a:pt x="472440" y="2873151"/>
                    <a:pt x="469900" y="2868384"/>
                    <a:pt x="469900" y="2868384"/>
                  </a:cubicBezTo>
                  <a:cubicBezTo>
                    <a:pt x="469900" y="2868384"/>
                    <a:pt x="468630" y="2863618"/>
                    <a:pt x="467360" y="2861234"/>
                  </a:cubicBezTo>
                  <a:cubicBezTo>
                    <a:pt x="466090" y="2858851"/>
                    <a:pt x="466090" y="2855276"/>
                    <a:pt x="464820" y="2852892"/>
                  </a:cubicBezTo>
                  <a:cubicBezTo>
                    <a:pt x="464820" y="2851701"/>
                    <a:pt x="464820" y="2850509"/>
                    <a:pt x="464820" y="2850509"/>
                  </a:cubicBezTo>
                  <a:cubicBezTo>
                    <a:pt x="463550" y="2849317"/>
                    <a:pt x="461010" y="2849317"/>
                    <a:pt x="461010" y="2849317"/>
                  </a:cubicBezTo>
                  <a:cubicBezTo>
                    <a:pt x="461010" y="2849317"/>
                    <a:pt x="455930" y="2848126"/>
                    <a:pt x="453390" y="2848126"/>
                  </a:cubicBezTo>
                  <a:cubicBezTo>
                    <a:pt x="450850" y="2846934"/>
                    <a:pt x="445770" y="2845742"/>
                    <a:pt x="445770" y="2845742"/>
                  </a:cubicBezTo>
                  <a:cubicBezTo>
                    <a:pt x="445770" y="2845742"/>
                    <a:pt x="441960" y="2843359"/>
                    <a:pt x="439420" y="2842167"/>
                  </a:cubicBezTo>
                  <a:cubicBezTo>
                    <a:pt x="436880" y="2840976"/>
                    <a:pt x="433070" y="2838592"/>
                    <a:pt x="431800" y="2838592"/>
                  </a:cubicBezTo>
                  <a:cubicBezTo>
                    <a:pt x="431800" y="2838592"/>
                    <a:pt x="427990" y="2835017"/>
                    <a:pt x="426720" y="2833826"/>
                  </a:cubicBezTo>
                  <a:cubicBezTo>
                    <a:pt x="424180" y="2831442"/>
                    <a:pt x="421640" y="2827867"/>
                    <a:pt x="420370" y="2827867"/>
                  </a:cubicBezTo>
                  <a:cubicBezTo>
                    <a:pt x="420370" y="2827867"/>
                    <a:pt x="417830" y="2824292"/>
                    <a:pt x="416560" y="2821909"/>
                  </a:cubicBezTo>
                  <a:cubicBezTo>
                    <a:pt x="415290" y="2819525"/>
                    <a:pt x="412750" y="2815950"/>
                    <a:pt x="412750" y="2815950"/>
                  </a:cubicBezTo>
                  <a:cubicBezTo>
                    <a:pt x="412750" y="2815950"/>
                    <a:pt x="410210" y="2811183"/>
                    <a:pt x="410210" y="2808800"/>
                  </a:cubicBezTo>
                  <a:cubicBezTo>
                    <a:pt x="408940" y="2806417"/>
                    <a:pt x="407670" y="2801650"/>
                    <a:pt x="407670" y="2801650"/>
                  </a:cubicBezTo>
                  <a:cubicBezTo>
                    <a:pt x="407670" y="2801650"/>
                    <a:pt x="397510" y="2743258"/>
                    <a:pt x="392430" y="2714657"/>
                  </a:cubicBezTo>
                  <a:cubicBezTo>
                    <a:pt x="388620" y="2687248"/>
                    <a:pt x="386080" y="2655073"/>
                    <a:pt x="383540" y="2632431"/>
                  </a:cubicBezTo>
                  <a:cubicBezTo>
                    <a:pt x="382270" y="2615747"/>
                    <a:pt x="387350" y="2600255"/>
                    <a:pt x="379730" y="2589530"/>
                  </a:cubicBezTo>
                  <a:cubicBezTo>
                    <a:pt x="372110" y="2579997"/>
                    <a:pt x="342900" y="2578805"/>
                    <a:pt x="334010" y="2572847"/>
                  </a:cubicBezTo>
                  <a:cubicBezTo>
                    <a:pt x="328930" y="2569272"/>
                    <a:pt x="326390" y="2563313"/>
                    <a:pt x="323850" y="2564505"/>
                  </a:cubicBezTo>
                  <a:cubicBezTo>
                    <a:pt x="322580" y="2564505"/>
                    <a:pt x="321310" y="2568080"/>
                    <a:pt x="321310" y="2568080"/>
                  </a:cubicBezTo>
                  <a:cubicBezTo>
                    <a:pt x="321310" y="2568080"/>
                    <a:pt x="316230" y="2571655"/>
                    <a:pt x="313690" y="2574038"/>
                  </a:cubicBezTo>
                  <a:cubicBezTo>
                    <a:pt x="311150" y="2576422"/>
                    <a:pt x="306070" y="2579997"/>
                    <a:pt x="306070" y="2579997"/>
                  </a:cubicBezTo>
                  <a:cubicBezTo>
                    <a:pt x="306070" y="2579997"/>
                    <a:pt x="300990" y="2582380"/>
                    <a:pt x="298450" y="2583572"/>
                  </a:cubicBezTo>
                  <a:cubicBezTo>
                    <a:pt x="294640" y="2585955"/>
                    <a:pt x="289560" y="2588339"/>
                    <a:pt x="289560" y="2588339"/>
                  </a:cubicBezTo>
                  <a:cubicBezTo>
                    <a:pt x="289560" y="2588339"/>
                    <a:pt x="283210" y="2589530"/>
                    <a:pt x="279400" y="2590722"/>
                  </a:cubicBezTo>
                  <a:cubicBezTo>
                    <a:pt x="276860" y="2590722"/>
                    <a:pt x="270510" y="2593105"/>
                    <a:pt x="270510" y="2593105"/>
                  </a:cubicBezTo>
                  <a:cubicBezTo>
                    <a:pt x="270510" y="2593105"/>
                    <a:pt x="264160" y="2593105"/>
                    <a:pt x="260350" y="2593105"/>
                  </a:cubicBezTo>
                  <a:cubicBezTo>
                    <a:pt x="257810" y="2593105"/>
                    <a:pt x="251460" y="2593105"/>
                    <a:pt x="251460" y="2593105"/>
                  </a:cubicBezTo>
                  <a:cubicBezTo>
                    <a:pt x="251460" y="2593105"/>
                    <a:pt x="245110" y="2590722"/>
                    <a:pt x="242570" y="2590722"/>
                  </a:cubicBezTo>
                  <a:cubicBezTo>
                    <a:pt x="238760" y="2589530"/>
                    <a:pt x="232410" y="2588339"/>
                    <a:pt x="232410" y="2588339"/>
                  </a:cubicBezTo>
                  <a:cubicBezTo>
                    <a:pt x="232410" y="2588339"/>
                    <a:pt x="226060" y="2584764"/>
                    <a:pt x="223520" y="2583572"/>
                  </a:cubicBezTo>
                  <a:cubicBezTo>
                    <a:pt x="223520" y="2583572"/>
                    <a:pt x="223520" y="2583572"/>
                    <a:pt x="222250" y="2583572"/>
                  </a:cubicBezTo>
                  <a:cubicBezTo>
                    <a:pt x="218440" y="2584764"/>
                    <a:pt x="201930" y="2655073"/>
                    <a:pt x="201930" y="2656265"/>
                  </a:cubicBezTo>
                  <a:cubicBezTo>
                    <a:pt x="201930" y="2656265"/>
                    <a:pt x="201930" y="2662223"/>
                    <a:pt x="201930" y="2664606"/>
                  </a:cubicBezTo>
                  <a:cubicBezTo>
                    <a:pt x="201930" y="2668181"/>
                    <a:pt x="201930" y="2674140"/>
                    <a:pt x="201930" y="2674140"/>
                  </a:cubicBezTo>
                  <a:cubicBezTo>
                    <a:pt x="201930" y="2674140"/>
                    <a:pt x="200660" y="2680098"/>
                    <a:pt x="199390" y="2682482"/>
                  </a:cubicBezTo>
                  <a:cubicBezTo>
                    <a:pt x="199390" y="2686057"/>
                    <a:pt x="198120" y="2690824"/>
                    <a:pt x="198120" y="2692015"/>
                  </a:cubicBezTo>
                  <a:cubicBezTo>
                    <a:pt x="198120" y="2692015"/>
                    <a:pt x="195580" y="2696782"/>
                    <a:pt x="193040" y="2699165"/>
                  </a:cubicBezTo>
                  <a:cubicBezTo>
                    <a:pt x="191770" y="2702740"/>
                    <a:pt x="189230" y="2707507"/>
                    <a:pt x="189230" y="2707507"/>
                  </a:cubicBezTo>
                  <a:cubicBezTo>
                    <a:pt x="189230" y="2707507"/>
                    <a:pt x="185420" y="2712274"/>
                    <a:pt x="182880" y="2714657"/>
                  </a:cubicBezTo>
                  <a:cubicBezTo>
                    <a:pt x="180340" y="2717041"/>
                    <a:pt x="176530" y="2721807"/>
                    <a:pt x="176530" y="2721807"/>
                  </a:cubicBezTo>
                  <a:cubicBezTo>
                    <a:pt x="176530" y="2721807"/>
                    <a:pt x="171450" y="2725382"/>
                    <a:pt x="168910" y="2726574"/>
                  </a:cubicBezTo>
                  <a:cubicBezTo>
                    <a:pt x="166370" y="2728957"/>
                    <a:pt x="161290" y="2732532"/>
                    <a:pt x="161290" y="2732532"/>
                  </a:cubicBezTo>
                  <a:cubicBezTo>
                    <a:pt x="161290" y="2732532"/>
                    <a:pt x="154940" y="2734916"/>
                    <a:pt x="152400" y="2734916"/>
                  </a:cubicBezTo>
                  <a:cubicBezTo>
                    <a:pt x="148590" y="2736107"/>
                    <a:pt x="143510" y="2738491"/>
                    <a:pt x="143510" y="2738491"/>
                  </a:cubicBezTo>
                  <a:cubicBezTo>
                    <a:pt x="142240" y="2738491"/>
                    <a:pt x="137160" y="2739682"/>
                    <a:pt x="133350" y="2739682"/>
                  </a:cubicBezTo>
                  <a:cubicBezTo>
                    <a:pt x="129540" y="2740874"/>
                    <a:pt x="124460" y="2740874"/>
                    <a:pt x="123190" y="2740874"/>
                  </a:cubicBezTo>
                  <a:cubicBezTo>
                    <a:pt x="123190" y="2740874"/>
                    <a:pt x="116840" y="2740874"/>
                    <a:pt x="114300" y="2740874"/>
                  </a:cubicBezTo>
                  <a:cubicBezTo>
                    <a:pt x="110490" y="2739682"/>
                    <a:pt x="104140" y="2739682"/>
                    <a:pt x="104140" y="2739682"/>
                  </a:cubicBezTo>
                  <a:cubicBezTo>
                    <a:pt x="104140" y="2739682"/>
                    <a:pt x="99060" y="2737299"/>
                    <a:pt x="95250" y="2736107"/>
                  </a:cubicBezTo>
                  <a:cubicBezTo>
                    <a:pt x="92710" y="2734916"/>
                    <a:pt x="86360" y="2733724"/>
                    <a:pt x="86360" y="2733724"/>
                  </a:cubicBezTo>
                  <a:cubicBezTo>
                    <a:pt x="86360" y="2733724"/>
                    <a:pt x="81280" y="2730149"/>
                    <a:pt x="78740" y="2727766"/>
                  </a:cubicBezTo>
                  <a:cubicBezTo>
                    <a:pt x="76200" y="2726574"/>
                    <a:pt x="69850" y="2722999"/>
                    <a:pt x="69850" y="2722999"/>
                  </a:cubicBezTo>
                  <a:cubicBezTo>
                    <a:pt x="69850" y="2722999"/>
                    <a:pt x="66040" y="2719424"/>
                    <a:pt x="63500" y="2717041"/>
                  </a:cubicBezTo>
                  <a:cubicBezTo>
                    <a:pt x="60960" y="2714657"/>
                    <a:pt x="57150" y="2709890"/>
                    <a:pt x="57150" y="2709890"/>
                  </a:cubicBezTo>
                  <a:cubicBezTo>
                    <a:pt x="57150" y="2709890"/>
                    <a:pt x="54610" y="2705124"/>
                    <a:pt x="52070" y="2701549"/>
                  </a:cubicBezTo>
                  <a:cubicBezTo>
                    <a:pt x="50800" y="2699165"/>
                    <a:pt x="48260" y="2694398"/>
                    <a:pt x="48260" y="2694398"/>
                  </a:cubicBezTo>
                  <a:cubicBezTo>
                    <a:pt x="48260" y="2694398"/>
                    <a:pt x="45720" y="2688440"/>
                    <a:pt x="45720" y="2684865"/>
                  </a:cubicBezTo>
                  <a:cubicBezTo>
                    <a:pt x="44450" y="2682482"/>
                    <a:pt x="44450" y="2678907"/>
                    <a:pt x="43180" y="2676523"/>
                  </a:cubicBezTo>
                  <a:cubicBezTo>
                    <a:pt x="40640" y="2672948"/>
                    <a:pt x="36830" y="2671757"/>
                    <a:pt x="34290" y="2666990"/>
                  </a:cubicBezTo>
                  <a:cubicBezTo>
                    <a:pt x="27940" y="2649115"/>
                    <a:pt x="26670" y="2578805"/>
                    <a:pt x="25400" y="2541863"/>
                  </a:cubicBezTo>
                  <a:cubicBezTo>
                    <a:pt x="24130" y="2513263"/>
                    <a:pt x="25400" y="2491812"/>
                    <a:pt x="25400" y="2466787"/>
                  </a:cubicBezTo>
                  <a:cubicBezTo>
                    <a:pt x="24130" y="2441761"/>
                    <a:pt x="24130" y="2411969"/>
                    <a:pt x="24130" y="2392902"/>
                  </a:cubicBezTo>
                  <a:cubicBezTo>
                    <a:pt x="24130" y="2382177"/>
                    <a:pt x="24130" y="2371452"/>
                    <a:pt x="22860" y="2365494"/>
                  </a:cubicBezTo>
                  <a:cubicBezTo>
                    <a:pt x="22860" y="2361919"/>
                    <a:pt x="21590" y="2360727"/>
                    <a:pt x="20320" y="2357152"/>
                  </a:cubicBezTo>
                  <a:cubicBezTo>
                    <a:pt x="16510" y="2341660"/>
                    <a:pt x="6350" y="2289226"/>
                    <a:pt x="3810" y="2258242"/>
                  </a:cubicBezTo>
                  <a:cubicBezTo>
                    <a:pt x="0" y="2232025"/>
                    <a:pt x="0" y="2183166"/>
                    <a:pt x="0" y="2183166"/>
                  </a:cubicBezTo>
                  <a:moveTo>
                    <a:pt x="619760" y="884230"/>
                  </a:moveTo>
                  <a:cubicBezTo>
                    <a:pt x="622300" y="869930"/>
                    <a:pt x="621030" y="869930"/>
                    <a:pt x="621030" y="871122"/>
                  </a:cubicBezTo>
                  <a:cubicBezTo>
                    <a:pt x="619760" y="871122"/>
                    <a:pt x="619760" y="884230"/>
                    <a:pt x="619760" y="88423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sp>
        <p:nvSpPr>
          <p:cNvPr id="191" name="Freeform 191"/>
          <p:cNvSpPr/>
          <p:nvPr/>
        </p:nvSpPr>
        <p:spPr>
          <a:xfrm>
            <a:off x="1864013" y="2566607"/>
            <a:ext cx="222941" cy="209193"/>
          </a:xfrm>
          <a:custGeom>
            <a:avLst/>
            <a:gdLst/>
            <a:ahLst/>
            <a:cxnLst/>
            <a:rect l="l" t="t" r="r" b="b"/>
            <a:pathLst>
              <a:path w="222941" h="209193">
                <a:moveTo>
                  <a:pt x="0" y="0"/>
                </a:moveTo>
                <a:lnTo>
                  <a:pt x="222942" y="0"/>
                </a:lnTo>
                <a:lnTo>
                  <a:pt x="222942" y="209193"/>
                </a:lnTo>
                <a:lnTo>
                  <a:pt x="0" y="20919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alphaModFix amt="60000"/>
            </a:blip>
            <a:stretch>
              <a:fillRect t="-3285" b="-3285"/>
            </a:stretch>
          </a:blipFill>
        </p:spPr>
      </p:sp>
      <p:sp>
        <p:nvSpPr>
          <p:cNvPr id="192" name="AutoShape 192"/>
          <p:cNvSpPr/>
          <p:nvPr/>
        </p:nvSpPr>
        <p:spPr>
          <a:xfrm>
            <a:off x="975649" y="963854"/>
            <a:ext cx="7077748" cy="0"/>
          </a:xfrm>
          <a:prstGeom prst="line">
            <a:avLst/>
          </a:prstGeom>
          <a:ln w="57150" cap="flat">
            <a:solidFill>
              <a:srgbClr val="858BA4">
                <a:alpha val="60000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3" name="AutoShape 193"/>
          <p:cNvSpPr/>
          <p:nvPr/>
        </p:nvSpPr>
        <p:spPr>
          <a:xfrm>
            <a:off x="975649" y="963855"/>
            <a:ext cx="0" cy="7351577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4" name="AutoShape 194"/>
          <p:cNvSpPr/>
          <p:nvPr/>
        </p:nvSpPr>
        <p:spPr>
          <a:xfrm flipV="1">
            <a:off x="975649" y="8300913"/>
            <a:ext cx="7098120" cy="14518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5" name="AutoShape 195"/>
          <p:cNvSpPr/>
          <p:nvPr/>
        </p:nvSpPr>
        <p:spPr>
          <a:xfrm flipH="1">
            <a:off x="8053397" y="963854"/>
            <a:ext cx="0" cy="7274618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6" name="Freeform 196"/>
          <p:cNvSpPr/>
          <p:nvPr/>
        </p:nvSpPr>
        <p:spPr>
          <a:xfrm>
            <a:off x="8266257" y="1311133"/>
            <a:ext cx="4986009" cy="6961269"/>
          </a:xfrm>
          <a:custGeom>
            <a:avLst/>
            <a:gdLst/>
            <a:ahLst/>
            <a:cxnLst/>
            <a:rect l="l" t="t" r="r" b="b"/>
            <a:pathLst>
              <a:path w="4986009" h="6961269">
                <a:moveTo>
                  <a:pt x="0" y="0"/>
                </a:moveTo>
                <a:lnTo>
                  <a:pt x="4986009" y="0"/>
                </a:lnTo>
                <a:lnTo>
                  <a:pt x="4986009" y="6961269"/>
                </a:lnTo>
                <a:lnTo>
                  <a:pt x="0" y="6961269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97" name="AutoShape 197"/>
          <p:cNvSpPr/>
          <p:nvPr/>
        </p:nvSpPr>
        <p:spPr>
          <a:xfrm>
            <a:off x="8268949" y="1338178"/>
            <a:ext cx="4983317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8" name="AutoShape 198"/>
          <p:cNvSpPr/>
          <p:nvPr/>
        </p:nvSpPr>
        <p:spPr>
          <a:xfrm flipH="1">
            <a:off x="8266256" y="1233417"/>
            <a:ext cx="0" cy="7067496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9" name="AutoShape 199"/>
          <p:cNvSpPr/>
          <p:nvPr/>
        </p:nvSpPr>
        <p:spPr>
          <a:xfrm>
            <a:off x="8266256" y="8302442"/>
            <a:ext cx="5011576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00" name="AutoShape 200"/>
          <p:cNvSpPr/>
          <p:nvPr/>
        </p:nvSpPr>
        <p:spPr>
          <a:xfrm flipH="1">
            <a:off x="13252265" y="1311132"/>
            <a:ext cx="0" cy="699131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01" name="Freeform 201"/>
          <p:cNvSpPr/>
          <p:nvPr/>
        </p:nvSpPr>
        <p:spPr>
          <a:xfrm>
            <a:off x="10426684" y="5995274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2" name="Freeform 202"/>
          <p:cNvSpPr/>
          <p:nvPr/>
        </p:nvSpPr>
        <p:spPr>
          <a:xfrm>
            <a:off x="10759262" y="5191791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3" name="Freeform 203"/>
          <p:cNvSpPr/>
          <p:nvPr/>
        </p:nvSpPr>
        <p:spPr>
          <a:xfrm>
            <a:off x="11830941" y="5219014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6" y="0"/>
                </a:lnTo>
                <a:lnTo>
                  <a:pt x="544336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4" name="Freeform 204"/>
          <p:cNvSpPr/>
          <p:nvPr/>
        </p:nvSpPr>
        <p:spPr>
          <a:xfrm>
            <a:off x="12246817" y="6150236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5" name="Freeform 205"/>
          <p:cNvSpPr/>
          <p:nvPr/>
        </p:nvSpPr>
        <p:spPr>
          <a:xfrm>
            <a:off x="11983163" y="6694571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6" name="Freeform 206"/>
          <p:cNvSpPr/>
          <p:nvPr/>
        </p:nvSpPr>
        <p:spPr>
          <a:xfrm>
            <a:off x="11031430" y="6733594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7" name="Freeform 207"/>
          <p:cNvSpPr/>
          <p:nvPr/>
        </p:nvSpPr>
        <p:spPr>
          <a:xfrm>
            <a:off x="11974649" y="4441780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6" y="0"/>
                </a:lnTo>
                <a:lnTo>
                  <a:pt x="544336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78000"/>
            </a:blip>
            <a:stretch>
              <a:fillRect/>
            </a:stretch>
          </a:blipFill>
        </p:spPr>
      </p:sp>
      <p:sp>
        <p:nvSpPr>
          <p:cNvPr id="208" name="Freeform 208"/>
          <p:cNvSpPr/>
          <p:nvPr/>
        </p:nvSpPr>
        <p:spPr>
          <a:xfrm>
            <a:off x="12246817" y="1311133"/>
            <a:ext cx="544335" cy="544335"/>
          </a:xfrm>
          <a:custGeom>
            <a:avLst/>
            <a:gdLst/>
            <a:ahLst/>
            <a:cxnLst/>
            <a:rect l="l" t="t" r="r" b="b"/>
            <a:pathLst>
              <a:path w="544335" h="544335">
                <a:moveTo>
                  <a:pt x="0" y="0"/>
                </a:moveTo>
                <a:lnTo>
                  <a:pt x="544335" y="0"/>
                </a:lnTo>
                <a:lnTo>
                  <a:pt x="544335" y="544335"/>
                </a:lnTo>
                <a:lnTo>
                  <a:pt x="0" y="54433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86000"/>
            </a:blip>
            <a:stretch>
              <a:fillRect/>
            </a:stretch>
          </a:blipFill>
        </p:spPr>
      </p:sp>
      <p:grpSp>
        <p:nvGrpSpPr>
          <p:cNvPr id="209" name="Group 209"/>
          <p:cNvGrpSpPr/>
          <p:nvPr/>
        </p:nvGrpSpPr>
        <p:grpSpPr>
          <a:xfrm>
            <a:off x="8455580" y="1434912"/>
            <a:ext cx="4644415" cy="6676252"/>
            <a:chOff x="0" y="0"/>
            <a:chExt cx="6192553" cy="8901669"/>
          </a:xfrm>
        </p:grpSpPr>
        <p:sp>
          <p:nvSpPr>
            <p:cNvPr id="210" name="AutoShape 210"/>
            <p:cNvSpPr/>
            <p:nvPr/>
          </p:nvSpPr>
          <p:spPr>
            <a:xfrm flipV="1">
              <a:off x="3131232" y="35504"/>
              <a:ext cx="1964929" cy="5191565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1" name="AutoShape 211"/>
            <p:cNvSpPr/>
            <p:nvPr/>
          </p:nvSpPr>
          <p:spPr>
            <a:xfrm flipH="1" flipV="1">
              <a:off x="5096161" y="35504"/>
              <a:ext cx="1059320" cy="501198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2" name="AutoShape 212"/>
            <p:cNvSpPr/>
            <p:nvPr/>
          </p:nvSpPr>
          <p:spPr>
            <a:xfrm flipV="1">
              <a:off x="4874098" y="536702"/>
              <a:ext cx="1281383" cy="3661057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3" name="AutoShape 213"/>
            <p:cNvSpPr/>
            <p:nvPr/>
          </p:nvSpPr>
          <p:spPr>
            <a:xfrm flipH="1" flipV="1">
              <a:off x="4874098" y="4197759"/>
              <a:ext cx="371658" cy="128925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4" name="AutoShape 214"/>
            <p:cNvSpPr/>
            <p:nvPr/>
          </p:nvSpPr>
          <p:spPr>
            <a:xfrm flipV="1">
              <a:off x="4810551" y="4326684"/>
              <a:ext cx="435206" cy="1624211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5" name="AutoShape 215"/>
            <p:cNvSpPr/>
            <p:nvPr/>
          </p:nvSpPr>
          <p:spPr>
            <a:xfrm flipH="1" flipV="1">
              <a:off x="4810551" y="5950894"/>
              <a:ext cx="1016254" cy="301972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6" name="AutoShape 216"/>
            <p:cNvSpPr/>
            <p:nvPr/>
          </p:nvSpPr>
          <p:spPr>
            <a:xfrm flipV="1">
              <a:off x="5048644" y="6252867"/>
              <a:ext cx="778160" cy="2078964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7" name="AutoShape 217"/>
            <p:cNvSpPr/>
            <p:nvPr/>
          </p:nvSpPr>
          <p:spPr>
            <a:xfrm>
              <a:off x="2413860" y="7411689"/>
              <a:ext cx="2634784" cy="920142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8" name="AutoShape 218"/>
            <p:cNvSpPr/>
            <p:nvPr/>
          </p:nvSpPr>
          <p:spPr>
            <a:xfrm flipH="1">
              <a:off x="1862213" y="7359424"/>
              <a:ext cx="551647" cy="1506666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19" name="AutoShape 219"/>
            <p:cNvSpPr/>
            <p:nvPr/>
          </p:nvSpPr>
          <p:spPr>
            <a:xfrm flipH="1" flipV="1">
              <a:off x="39012" y="8013427"/>
              <a:ext cx="1823201" cy="852663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20" name="AutoShape 220"/>
            <p:cNvSpPr/>
            <p:nvPr/>
          </p:nvSpPr>
          <p:spPr>
            <a:xfrm flipH="1">
              <a:off x="39012" y="4528468"/>
              <a:ext cx="407488" cy="3484959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21" name="AutoShape 221"/>
            <p:cNvSpPr/>
            <p:nvPr/>
          </p:nvSpPr>
          <p:spPr>
            <a:xfrm flipV="1">
              <a:off x="446499" y="4398358"/>
              <a:ext cx="447215" cy="130110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222" name="AutoShape 222"/>
            <p:cNvSpPr/>
            <p:nvPr/>
          </p:nvSpPr>
          <p:spPr>
            <a:xfrm>
              <a:off x="893714" y="4398358"/>
              <a:ext cx="2237518" cy="828710"/>
            </a:xfrm>
            <a:prstGeom prst="line">
              <a:avLst/>
            </a:prstGeom>
            <a:ln w="78555" cap="flat">
              <a:solidFill>
                <a:srgbClr val="94A1CE">
                  <a:alpha val="60784"/>
                </a:srgbClr>
              </a:solidFill>
              <a:prstDash val="sysDash"/>
              <a:headEnd type="none" w="sm" len="sm"/>
              <a:tailEnd type="none" w="sm" len="sm"/>
            </a:ln>
          </p:spPr>
        </p:sp>
      </p:grpSp>
      <p:sp>
        <p:nvSpPr>
          <p:cNvPr id="223" name="Freeform 223"/>
          <p:cNvSpPr/>
          <p:nvPr/>
        </p:nvSpPr>
        <p:spPr>
          <a:xfrm>
            <a:off x="15370" y="578135"/>
            <a:ext cx="870685" cy="4465051"/>
          </a:xfrm>
          <a:custGeom>
            <a:avLst/>
            <a:gdLst/>
            <a:ahLst/>
            <a:cxnLst/>
            <a:rect l="l" t="t" r="r" b="b"/>
            <a:pathLst>
              <a:path w="870685" h="4465051">
                <a:moveTo>
                  <a:pt x="0" y="0"/>
                </a:moveTo>
                <a:lnTo>
                  <a:pt x="870685" y="0"/>
                </a:lnTo>
                <a:lnTo>
                  <a:pt x="870685" y="4465051"/>
                </a:lnTo>
                <a:lnTo>
                  <a:pt x="0" y="4465051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224" name="TextBox 224"/>
          <p:cNvSpPr txBox="1"/>
          <p:nvPr/>
        </p:nvSpPr>
        <p:spPr>
          <a:xfrm>
            <a:off x="591790" y="598705"/>
            <a:ext cx="15075723" cy="377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6"/>
              </a:lnSpc>
              <a:spcBef>
                <a:spcPct val="0"/>
              </a:spcBef>
            </a:pPr>
            <a:r>
              <a:rPr lang="en-US" sz="2679" spc="326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ПОТЕНЦИАЛ МЕСТА И ЛОГИКА СРЕДЫ</a:t>
            </a:r>
          </a:p>
        </p:txBody>
      </p:sp>
      <p:sp>
        <p:nvSpPr>
          <p:cNvPr id="225" name="Freeform 225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l="-24502" r="-12834"/>
            </a:stretch>
          </a:blipFill>
        </p:spPr>
      </p:sp>
      <p:sp>
        <p:nvSpPr>
          <p:cNvPr id="226" name="TextBox 226"/>
          <p:cNvSpPr txBox="1"/>
          <p:nvPr/>
        </p:nvSpPr>
        <p:spPr>
          <a:xfrm>
            <a:off x="7636908" y="8462996"/>
            <a:ext cx="646421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2"/>
              </a:lnSpc>
              <a:spcBef>
                <a:spcPct val="0"/>
              </a:spcBef>
            </a:pPr>
            <a:r>
              <a:rPr lang="en-US" sz="1478" spc="18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СХЕМА СУЩЕСТСТВУЮЩИХ ПАРКОВОК</a:t>
            </a:r>
          </a:p>
        </p:txBody>
      </p:sp>
      <p:sp>
        <p:nvSpPr>
          <p:cNvPr id="227" name="TextBox 227"/>
          <p:cNvSpPr txBox="1"/>
          <p:nvPr/>
        </p:nvSpPr>
        <p:spPr>
          <a:xfrm>
            <a:off x="7786784" y="1008566"/>
            <a:ext cx="7959871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38"/>
              </a:lnSpc>
              <a:spcBef>
                <a:spcPct val="0"/>
              </a:spcBef>
            </a:pPr>
            <a:r>
              <a:rPr lang="en-US" sz="1811" spc="22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Проблематика парковочного пространства:</a:t>
            </a:r>
          </a:p>
        </p:txBody>
      </p:sp>
      <p:sp>
        <p:nvSpPr>
          <p:cNvPr id="228" name="TextBox 228"/>
          <p:cNvSpPr txBox="1"/>
          <p:nvPr/>
        </p:nvSpPr>
        <p:spPr>
          <a:xfrm>
            <a:off x="12085197" y="1808425"/>
            <a:ext cx="5438546" cy="494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52"/>
              </a:lnSpc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визуальный </a:t>
            </a:r>
          </a:p>
          <a:p>
            <a:pPr algn="ctr">
              <a:lnSpc>
                <a:spcPts val="1852"/>
              </a:lnSpc>
              <a:spcBef>
                <a:spcPct val="0"/>
              </a:spcBef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дискомфорт</a:t>
            </a:r>
          </a:p>
        </p:txBody>
      </p:sp>
      <p:sp>
        <p:nvSpPr>
          <p:cNvPr id="229" name="TextBox 229"/>
          <p:cNvSpPr txBox="1"/>
          <p:nvPr/>
        </p:nvSpPr>
        <p:spPr>
          <a:xfrm>
            <a:off x="12129527" y="3213799"/>
            <a:ext cx="5438546" cy="494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52"/>
              </a:lnSpc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конфликт </a:t>
            </a:r>
          </a:p>
          <a:p>
            <a:pPr algn="ctr">
              <a:lnSpc>
                <a:spcPts val="1852"/>
              </a:lnSpc>
              <a:spcBef>
                <a:spcPct val="0"/>
              </a:spcBef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потоков</a:t>
            </a:r>
          </a:p>
        </p:txBody>
      </p:sp>
      <p:sp>
        <p:nvSpPr>
          <p:cNvPr id="230" name="TextBox 230"/>
          <p:cNvSpPr txBox="1"/>
          <p:nvPr/>
        </p:nvSpPr>
        <p:spPr>
          <a:xfrm>
            <a:off x="12081233" y="4745575"/>
            <a:ext cx="5438546" cy="494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52"/>
              </a:lnSpc>
            </a:pPr>
            <a:r>
              <a:rPr lang="en-US" sz="1730" spc="211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технический</a:t>
            </a:r>
            <a:endParaRPr lang="en-US" sz="1730" spc="211" dirty="0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  <a:p>
            <a:pPr algn="ctr">
              <a:lnSpc>
                <a:spcPts val="1852"/>
              </a:lnSpc>
              <a:spcBef>
                <a:spcPct val="0"/>
              </a:spcBef>
            </a:pPr>
            <a:r>
              <a:rPr lang="en-US" sz="1730" spc="211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износ</a:t>
            </a:r>
            <a:endParaRPr lang="en-US" sz="1730" spc="211" dirty="0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31" name="TextBox 231"/>
          <p:cNvSpPr txBox="1"/>
          <p:nvPr/>
        </p:nvSpPr>
        <p:spPr>
          <a:xfrm>
            <a:off x="12081233" y="6186698"/>
            <a:ext cx="5438546" cy="494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52"/>
              </a:lnSpc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Дефицит и </a:t>
            </a:r>
          </a:p>
          <a:p>
            <a:pPr algn="ctr">
              <a:lnSpc>
                <a:spcPts val="1852"/>
              </a:lnSpc>
              <a:spcBef>
                <a:spcPct val="0"/>
              </a:spcBef>
            </a:pPr>
            <a:r>
              <a:rPr lang="en-US" sz="1730" spc="21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хаотичность</a:t>
            </a:r>
          </a:p>
        </p:txBody>
      </p:sp>
      <p:sp>
        <p:nvSpPr>
          <p:cNvPr id="232" name="TextBox 232"/>
          <p:cNvSpPr txBox="1"/>
          <p:nvPr/>
        </p:nvSpPr>
        <p:spPr>
          <a:xfrm>
            <a:off x="11747215" y="7678539"/>
            <a:ext cx="6001911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</a:pPr>
            <a:r>
              <a:rPr lang="en-US" sz="1700" spc="20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Транспортный </a:t>
            </a:r>
          </a:p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700" spc="20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анахронизм</a:t>
            </a:r>
          </a:p>
        </p:txBody>
      </p:sp>
      <p:grpSp>
        <p:nvGrpSpPr>
          <p:cNvPr id="233" name="Group 233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234" name="Group 234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35" name="Freeform 235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36" name="TextBox 236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239" name="TextBox 239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42" name="TextBox 242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45" name="TextBox 245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48" name="TextBox 248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54" name="TextBox 254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75" name="Freeform 191">
            <a:extLst>
              <a:ext uri="{FF2B5EF4-FFF2-40B4-BE49-F238E27FC236}">
                <a16:creationId xmlns:a16="http://schemas.microsoft.com/office/drawing/2014/main" id="{6BC30BD1-2C8A-4F07-AF04-266386C92949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6" name="Freeform 194">
            <a:extLst>
              <a:ext uri="{FF2B5EF4-FFF2-40B4-BE49-F238E27FC236}">
                <a16:creationId xmlns:a16="http://schemas.microsoft.com/office/drawing/2014/main" id="{89B9276D-0252-40E2-A038-FF4A10507DA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7" name="Freeform 197">
            <a:extLst>
              <a:ext uri="{FF2B5EF4-FFF2-40B4-BE49-F238E27FC236}">
                <a16:creationId xmlns:a16="http://schemas.microsoft.com/office/drawing/2014/main" id="{6FA6E168-EFDF-4337-80A9-EE1ED3511E2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8" name="Freeform 200">
            <a:extLst>
              <a:ext uri="{FF2B5EF4-FFF2-40B4-BE49-F238E27FC236}">
                <a16:creationId xmlns:a16="http://schemas.microsoft.com/office/drawing/2014/main" id="{515F8CB7-5B59-47CB-A5FE-4D125B4BA73D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9" name="Freeform 203">
            <a:extLst>
              <a:ext uri="{FF2B5EF4-FFF2-40B4-BE49-F238E27FC236}">
                <a16:creationId xmlns:a16="http://schemas.microsoft.com/office/drawing/2014/main" id="{80140AE6-ABC8-41AF-BD1D-FA16A6916DFF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80" name="Freeform 206">
            <a:extLst>
              <a:ext uri="{FF2B5EF4-FFF2-40B4-BE49-F238E27FC236}">
                <a16:creationId xmlns:a16="http://schemas.microsoft.com/office/drawing/2014/main" id="{A1ECBC11-3E61-4A9C-BC79-A46B89786EB2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81" name="TextBox 208">
            <a:extLst>
              <a:ext uri="{FF2B5EF4-FFF2-40B4-BE49-F238E27FC236}">
                <a16:creationId xmlns:a16="http://schemas.microsoft.com/office/drawing/2014/main" id="{C449723E-1FBD-4CE2-BE2D-B11F417987F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82" name="TextBox 209">
            <a:extLst>
              <a:ext uri="{FF2B5EF4-FFF2-40B4-BE49-F238E27FC236}">
                <a16:creationId xmlns:a16="http://schemas.microsoft.com/office/drawing/2014/main" id="{A7DE70D9-EB38-4CCC-AA1B-134B5B6CA642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83" name="TextBox 210">
            <a:extLst>
              <a:ext uri="{FF2B5EF4-FFF2-40B4-BE49-F238E27FC236}">
                <a16:creationId xmlns:a16="http://schemas.microsoft.com/office/drawing/2014/main" id="{4DBB44CA-EE3A-4555-9046-0A5A9FEB432C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84" name="TextBox 211">
            <a:extLst>
              <a:ext uri="{FF2B5EF4-FFF2-40B4-BE49-F238E27FC236}">
                <a16:creationId xmlns:a16="http://schemas.microsoft.com/office/drawing/2014/main" id="{F6BDC6A4-AB14-431B-8976-CD36D580ADE0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85" name="TextBox 212">
            <a:extLst>
              <a:ext uri="{FF2B5EF4-FFF2-40B4-BE49-F238E27FC236}">
                <a16:creationId xmlns:a16="http://schemas.microsoft.com/office/drawing/2014/main" id="{3DFE95BE-8374-48AB-B21D-BF36EC144E54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86" name="TextBox 213">
            <a:extLst>
              <a:ext uri="{FF2B5EF4-FFF2-40B4-BE49-F238E27FC236}">
                <a16:creationId xmlns:a16="http://schemas.microsoft.com/office/drawing/2014/main" id="{0346EF2D-9C30-4B26-B3D9-2C60C2E3B9B4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87" name="TextBox 214">
            <a:extLst>
              <a:ext uri="{FF2B5EF4-FFF2-40B4-BE49-F238E27FC236}">
                <a16:creationId xmlns:a16="http://schemas.microsoft.com/office/drawing/2014/main" id="{DCFF7A5F-F51F-4E4E-AC9B-8B8F16BD53CD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88" name="TextBox 43">
            <a:extLst>
              <a:ext uri="{FF2B5EF4-FFF2-40B4-BE49-F238E27FC236}">
                <a16:creationId xmlns:a16="http://schemas.microsoft.com/office/drawing/2014/main" id="{68CDD284-F71A-4344-92CC-D4BC86E62C37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2" name="TextBox 112"/>
          <p:cNvSpPr txBox="1"/>
          <p:nvPr/>
        </p:nvSpPr>
        <p:spPr>
          <a:xfrm>
            <a:off x="510919" y="587845"/>
            <a:ext cx="15075723" cy="739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6"/>
              </a:lnSpc>
            </a:pPr>
            <a:r>
              <a:rPr lang="en-US" sz="2679" spc="326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ТРАНСПОРТНО-ПЕШЕХОДНЫЙ КАРКАС И ДОСТУПНОСТЬ</a:t>
            </a:r>
          </a:p>
          <a:p>
            <a:pPr algn="ctr">
              <a:lnSpc>
                <a:spcPts val="2866"/>
              </a:lnSpc>
              <a:spcBef>
                <a:spcPct val="0"/>
              </a:spcBef>
            </a:pPr>
            <a:endParaRPr lang="en-US" sz="2679" spc="326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grpSp>
        <p:nvGrpSpPr>
          <p:cNvPr id="113" name="Group 113"/>
          <p:cNvGrpSpPr/>
          <p:nvPr/>
        </p:nvGrpSpPr>
        <p:grpSpPr>
          <a:xfrm>
            <a:off x="594538" y="943059"/>
            <a:ext cx="14588045" cy="7489240"/>
            <a:chOff x="0" y="0"/>
            <a:chExt cx="19450727" cy="9985653"/>
          </a:xfrm>
        </p:grpSpPr>
        <p:grpSp>
          <p:nvGrpSpPr>
            <p:cNvPr id="114" name="Group 114"/>
            <p:cNvGrpSpPr/>
            <p:nvPr/>
          </p:nvGrpSpPr>
          <p:grpSpPr>
            <a:xfrm>
              <a:off x="0" y="0"/>
              <a:ext cx="9590601" cy="9985653"/>
              <a:chOff x="0" y="0"/>
              <a:chExt cx="26737056" cy="27838400"/>
            </a:xfrm>
          </p:grpSpPr>
          <p:sp>
            <p:nvSpPr>
              <p:cNvPr id="115" name="Freeform 115"/>
              <p:cNvSpPr/>
              <p:nvPr/>
            </p:nvSpPr>
            <p:spPr>
              <a:xfrm>
                <a:off x="0" y="0"/>
                <a:ext cx="26737056" cy="27838400"/>
              </a:xfrm>
              <a:custGeom>
                <a:avLst/>
                <a:gdLst/>
                <a:ahLst/>
                <a:cxnLst/>
                <a:rect l="l" t="t" r="r" b="b"/>
                <a:pathLst>
                  <a:path w="26737056" h="27838400">
                    <a:moveTo>
                      <a:pt x="0" y="0"/>
                    </a:moveTo>
                    <a:lnTo>
                      <a:pt x="26737056" y="0"/>
                    </a:lnTo>
                    <a:lnTo>
                      <a:pt x="26737056" y="27838400"/>
                    </a:lnTo>
                    <a:lnTo>
                      <a:pt x="0" y="278384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/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9860126" y="0"/>
              <a:ext cx="9590601" cy="9985653"/>
              <a:chOff x="0" y="0"/>
              <a:chExt cx="26737056" cy="27838400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26737056" cy="27838400"/>
              </a:xfrm>
              <a:custGeom>
                <a:avLst/>
                <a:gdLst/>
                <a:ahLst/>
                <a:cxnLst/>
                <a:rect l="l" t="t" r="r" b="b"/>
                <a:pathLst>
                  <a:path w="26737056" h="27838400">
                    <a:moveTo>
                      <a:pt x="0" y="0"/>
                    </a:moveTo>
                    <a:lnTo>
                      <a:pt x="26737056" y="0"/>
                    </a:lnTo>
                    <a:lnTo>
                      <a:pt x="26737056" y="27838400"/>
                    </a:lnTo>
                    <a:lnTo>
                      <a:pt x="0" y="278384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</p:grpSp>
      </p:grpSp>
      <p:sp>
        <p:nvSpPr>
          <p:cNvPr id="118" name="AutoShape 118"/>
          <p:cNvSpPr/>
          <p:nvPr/>
        </p:nvSpPr>
        <p:spPr>
          <a:xfrm flipH="1">
            <a:off x="623112" y="943059"/>
            <a:ext cx="0" cy="7509596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9" name="AutoShape 119"/>
          <p:cNvSpPr/>
          <p:nvPr/>
        </p:nvSpPr>
        <p:spPr>
          <a:xfrm flipH="1">
            <a:off x="7793551" y="943059"/>
            <a:ext cx="0" cy="7475306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0" name="AutoShape 120"/>
          <p:cNvSpPr/>
          <p:nvPr/>
        </p:nvSpPr>
        <p:spPr>
          <a:xfrm flipV="1">
            <a:off x="623113" y="8424080"/>
            <a:ext cx="719901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1" name="AutoShape 121"/>
          <p:cNvSpPr/>
          <p:nvPr/>
        </p:nvSpPr>
        <p:spPr>
          <a:xfrm flipV="1">
            <a:off x="623113" y="971634"/>
            <a:ext cx="719901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2" name="AutoShape 122"/>
          <p:cNvSpPr/>
          <p:nvPr/>
        </p:nvSpPr>
        <p:spPr>
          <a:xfrm flipV="1">
            <a:off x="7983568" y="971634"/>
            <a:ext cx="719901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3" name="AutoShape 123"/>
          <p:cNvSpPr/>
          <p:nvPr/>
        </p:nvSpPr>
        <p:spPr>
          <a:xfrm flipV="1">
            <a:off x="7994272" y="8418365"/>
            <a:ext cx="719901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124"/>
          <p:cNvSpPr/>
          <p:nvPr/>
        </p:nvSpPr>
        <p:spPr>
          <a:xfrm>
            <a:off x="7994271" y="943059"/>
            <a:ext cx="0" cy="7509596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125"/>
          <p:cNvSpPr/>
          <p:nvPr/>
        </p:nvSpPr>
        <p:spPr>
          <a:xfrm>
            <a:off x="15193286" y="943060"/>
            <a:ext cx="0" cy="7451257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6" name="AutoShape 126"/>
          <p:cNvSpPr/>
          <p:nvPr/>
        </p:nvSpPr>
        <p:spPr>
          <a:xfrm flipH="1" flipV="1">
            <a:off x="354046" y="607859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27" name="AutoShape 127"/>
          <p:cNvSpPr/>
          <p:nvPr/>
        </p:nvSpPr>
        <p:spPr>
          <a:xfrm flipV="1">
            <a:off x="346717" y="1438863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28" name="AutoShape 128"/>
          <p:cNvSpPr/>
          <p:nvPr/>
        </p:nvSpPr>
        <p:spPr>
          <a:xfrm flipV="1">
            <a:off x="346717" y="2269867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29" name="AutoShape 129"/>
          <p:cNvSpPr/>
          <p:nvPr/>
        </p:nvSpPr>
        <p:spPr>
          <a:xfrm flipV="1">
            <a:off x="346717" y="3100872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0" name="AutoShape 130"/>
          <p:cNvSpPr/>
          <p:nvPr/>
        </p:nvSpPr>
        <p:spPr>
          <a:xfrm flipH="1" flipV="1">
            <a:off x="354046" y="3931876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1" name="AutoShape 131"/>
          <p:cNvSpPr/>
          <p:nvPr/>
        </p:nvSpPr>
        <p:spPr>
          <a:xfrm flipH="1" flipV="1">
            <a:off x="354046" y="4762880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2" name="AutoShape 132"/>
          <p:cNvSpPr/>
          <p:nvPr/>
        </p:nvSpPr>
        <p:spPr>
          <a:xfrm flipV="1">
            <a:off x="361375" y="5593884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3" name="AutoShape 133"/>
          <p:cNvSpPr/>
          <p:nvPr/>
        </p:nvSpPr>
        <p:spPr>
          <a:xfrm flipH="1" flipV="1">
            <a:off x="354046" y="6424888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4" name="AutoShape 134"/>
          <p:cNvSpPr/>
          <p:nvPr/>
        </p:nvSpPr>
        <p:spPr>
          <a:xfrm flipH="1" flipV="1">
            <a:off x="354046" y="7255892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35" name="AutoShape 135"/>
          <p:cNvSpPr/>
          <p:nvPr/>
        </p:nvSpPr>
        <p:spPr>
          <a:xfrm flipH="1" flipV="1">
            <a:off x="354046" y="8059116"/>
            <a:ext cx="0" cy="678604"/>
          </a:xfrm>
          <a:prstGeom prst="line">
            <a:avLst/>
          </a:prstGeom>
          <a:ln w="381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grpSp>
        <p:nvGrpSpPr>
          <p:cNvPr id="136" name="Group 136"/>
          <p:cNvGrpSpPr/>
          <p:nvPr/>
        </p:nvGrpSpPr>
        <p:grpSpPr>
          <a:xfrm rot="-10800000">
            <a:off x="120552" y="607860"/>
            <a:ext cx="76623" cy="8129861"/>
            <a:chOff x="0" y="0"/>
            <a:chExt cx="102164" cy="10839814"/>
          </a:xfrm>
        </p:grpSpPr>
        <p:sp>
          <p:nvSpPr>
            <p:cNvPr id="137" name="AutoShape 137"/>
            <p:cNvSpPr/>
            <p:nvPr/>
          </p:nvSpPr>
          <p:spPr>
            <a:xfrm flipH="1" flipV="1">
              <a:off x="51082" y="0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38" name="AutoShape 138"/>
            <p:cNvSpPr/>
            <p:nvPr/>
          </p:nvSpPr>
          <p:spPr>
            <a:xfrm flipH="1" flipV="1">
              <a:off x="25400" y="1108006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39" name="AutoShape 139"/>
            <p:cNvSpPr/>
            <p:nvPr/>
          </p:nvSpPr>
          <p:spPr>
            <a:xfrm flipH="1" flipV="1">
              <a:off x="25400" y="2216011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0" name="AutoShape 140"/>
            <p:cNvSpPr/>
            <p:nvPr/>
          </p:nvSpPr>
          <p:spPr>
            <a:xfrm flipH="1" flipV="1">
              <a:off x="25400" y="3324017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1" name="AutoShape 141"/>
            <p:cNvSpPr/>
            <p:nvPr/>
          </p:nvSpPr>
          <p:spPr>
            <a:xfrm flipH="1" flipV="1">
              <a:off x="51082" y="4432022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2" name="AutoShape 142"/>
            <p:cNvSpPr/>
            <p:nvPr/>
          </p:nvSpPr>
          <p:spPr>
            <a:xfrm flipH="1" flipV="1">
              <a:off x="51082" y="5540028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3" name="AutoShape 143"/>
            <p:cNvSpPr/>
            <p:nvPr/>
          </p:nvSpPr>
          <p:spPr>
            <a:xfrm flipH="1" flipV="1">
              <a:off x="76764" y="6648033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4" name="AutoShape 144"/>
            <p:cNvSpPr/>
            <p:nvPr/>
          </p:nvSpPr>
          <p:spPr>
            <a:xfrm flipH="1" flipV="1">
              <a:off x="51082" y="7756039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5" name="AutoShape 145"/>
            <p:cNvSpPr/>
            <p:nvPr/>
          </p:nvSpPr>
          <p:spPr>
            <a:xfrm flipH="1" flipV="1">
              <a:off x="51082" y="8864044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  <p:sp>
          <p:nvSpPr>
            <p:cNvPr id="146" name="AutoShape 146"/>
            <p:cNvSpPr/>
            <p:nvPr/>
          </p:nvSpPr>
          <p:spPr>
            <a:xfrm flipH="1" flipV="1">
              <a:off x="51082" y="9935009"/>
              <a:ext cx="0" cy="904806"/>
            </a:xfrm>
            <a:prstGeom prst="line">
              <a:avLst/>
            </a:prstGeom>
            <a:ln w="50800" cap="flat">
              <a:solidFill>
                <a:srgbClr val="858BA4"/>
              </a:solidFill>
              <a:prstDash val="solid"/>
              <a:headEnd type="arrow" w="med" len="sm"/>
              <a:tailEnd type="none" w="sm" len="sm"/>
            </a:ln>
          </p:spPr>
        </p:sp>
      </p:grpSp>
      <p:sp>
        <p:nvSpPr>
          <p:cNvPr id="147" name="Freeform 14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48" name="Group 148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9" name="Group 149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1" name="TextBox 151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4" name="TextBox 154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6" name="TextBox 166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9" name="TextBox 169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77" name="Freeform 177"/>
          <p:cNvSpPr/>
          <p:nvPr/>
        </p:nvSpPr>
        <p:spPr>
          <a:xfrm>
            <a:off x="15268544" y="1978106"/>
            <a:ext cx="956220" cy="5970542"/>
          </a:xfrm>
          <a:custGeom>
            <a:avLst/>
            <a:gdLst/>
            <a:ahLst/>
            <a:cxnLst/>
            <a:rect l="l" t="t" r="r" b="b"/>
            <a:pathLst>
              <a:path w="956220" h="5970542">
                <a:moveTo>
                  <a:pt x="0" y="0"/>
                </a:moveTo>
                <a:lnTo>
                  <a:pt x="956220" y="0"/>
                </a:lnTo>
                <a:lnTo>
                  <a:pt x="956220" y="5970542"/>
                </a:lnTo>
                <a:lnTo>
                  <a:pt x="0" y="59705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78" name="TextBox 178"/>
          <p:cNvSpPr txBox="1"/>
          <p:nvPr/>
        </p:nvSpPr>
        <p:spPr>
          <a:xfrm>
            <a:off x="969398" y="8547905"/>
            <a:ext cx="6464213" cy="424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2"/>
              </a:lnSpc>
            </a:pPr>
            <a:r>
              <a:rPr lang="en-US" sz="1478" spc="18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СХЕМА ТРАНСПОРТНЫХ СВЯЗЕЙ</a:t>
            </a:r>
          </a:p>
          <a:p>
            <a:pPr algn="ctr">
              <a:lnSpc>
                <a:spcPts val="1582"/>
              </a:lnSpc>
              <a:spcBef>
                <a:spcPct val="0"/>
              </a:spcBef>
            </a:pPr>
            <a:endParaRPr lang="en-US" sz="1478" spc="180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179" name="TextBox 179"/>
          <p:cNvSpPr txBox="1"/>
          <p:nvPr/>
        </p:nvSpPr>
        <p:spPr>
          <a:xfrm>
            <a:off x="8292048" y="8525486"/>
            <a:ext cx="6464213" cy="424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2"/>
              </a:lnSpc>
            </a:pPr>
            <a:r>
              <a:rPr lang="en-US" sz="1478" spc="18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СХЕМА ПЕШЕХОДНЫХ СВЯЗЕЙ</a:t>
            </a:r>
          </a:p>
          <a:p>
            <a:pPr algn="ctr">
              <a:lnSpc>
                <a:spcPts val="1582"/>
              </a:lnSpc>
              <a:spcBef>
                <a:spcPct val="0"/>
              </a:spcBef>
            </a:pPr>
            <a:endParaRPr lang="en-US" sz="1478" spc="180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180" name="Freeform 191">
            <a:extLst>
              <a:ext uri="{FF2B5EF4-FFF2-40B4-BE49-F238E27FC236}">
                <a16:creationId xmlns:a16="http://schemas.microsoft.com/office/drawing/2014/main" id="{AA0B90CB-4497-46A2-98B0-1A50C1BC693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1" name="Freeform 194">
            <a:extLst>
              <a:ext uri="{FF2B5EF4-FFF2-40B4-BE49-F238E27FC236}">
                <a16:creationId xmlns:a16="http://schemas.microsoft.com/office/drawing/2014/main" id="{D224C5C4-3829-4375-90DF-B726BECAC14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2" name="Freeform 197">
            <a:extLst>
              <a:ext uri="{FF2B5EF4-FFF2-40B4-BE49-F238E27FC236}">
                <a16:creationId xmlns:a16="http://schemas.microsoft.com/office/drawing/2014/main" id="{A241F19F-9152-43BC-8721-168528F50034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3" name="Freeform 200">
            <a:extLst>
              <a:ext uri="{FF2B5EF4-FFF2-40B4-BE49-F238E27FC236}">
                <a16:creationId xmlns:a16="http://schemas.microsoft.com/office/drawing/2014/main" id="{ACCD6FC1-09EB-43A2-8019-9D864F6BB17E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4" name="Freeform 203">
            <a:extLst>
              <a:ext uri="{FF2B5EF4-FFF2-40B4-BE49-F238E27FC236}">
                <a16:creationId xmlns:a16="http://schemas.microsoft.com/office/drawing/2014/main" id="{2F1C7ACA-7240-48D3-A369-33CE884B79E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5" name="Freeform 206">
            <a:extLst>
              <a:ext uri="{FF2B5EF4-FFF2-40B4-BE49-F238E27FC236}">
                <a16:creationId xmlns:a16="http://schemas.microsoft.com/office/drawing/2014/main" id="{A6B65E42-951B-4593-9723-096264B38ED8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6" name="TextBox 208">
            <a:extLst>
              <a:ext uri="{FF2B5EF4-FFF2-40B4-BE49-F238E27FC236}">
                <a16:creationId xmlns:a16="http://schemas.microsoft.com/office/drawing/2014/main" id="{418E9EAD-01FE-4608-8F36-71DC7AB6E62B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87" name="TextBox 209">
            <a:extLst>
              <a:ext uri="{FF2B5EF4-FFF2-40B4-BE49-F238E27FC236}">
                <a16:creationId xmlns:a16="http://schemas.microsoft.com/office/drawing/2014/main" id="{4395998F-EFBC-40EF-9A5D-D076FCDE3CD8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88" name="TextBox 210">
            <a:extLst>
              <a:ext uri="{FF2B5EF4-FFF2-40B4-BE49-F238E27FC236}">
                <a16:creationId xmlns:a16="http://schemas.microsoft.com/office/drawing/2014/main" id="{9C9D5923-23EB-4623-8B66-74AEE8EDD6E6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89" name="TextBox 211">
            <a:extLst>
              <a:ext uri="{FF2B5EF4-FFF2-40B4-BE49-F238E27FC236}">
                <a16:creationId xmlns:a16="http://schemas.microsoft.com/office/drawing/2014/main" id="{5F502750-BFDB-4D59-B471-33EB89168D5E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90" name="TextBox 212">
            <a:extLst>
              <a:ext uri="{FF2B5EF4-FFF2-40B4-BE49-F238E27FC236}">
                <a16:creationId xmlns:a16="http://schemas.microsoft.com/office/drawing/2014/main" id="{EC140978-B29C-4B84-B714-4A37F29FD732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91" name="TextBox 213">
            <a:extLst>
              <a:ext uri="{FF2B5EF4-FFF2-40B4-BE49-F238E27FC236}">
                <a16:creationId xmlns:a16="http://schemas.microsoft.com/office/drawing/2014/main" id="{6744B164-541C-4470-8375-D52CCCF53B56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92" name="TextBox 214">
            <a:extLst>
              <a:ext uri="{FF2B5EF4-FFF2-40B4-BE49-F238E27FC236}">
                <a16:creationId xmlns:a16="http://schemas.microsoft.com/office/drawing/2014/main" id="{AC449927-F72F-4E39-9489-506034327FCA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93" name="TextBox 43">
            <a:extLst>
              <a:ext uri="{FF2B5EF4-FFF2-40B4-BE49-F238E27FC236}">
                <a16:creationId xmlns:a16="http://schemas.microsoft.com/office/drawing/2014/main" id="{B0964884-BA48-4EBA-8A67-642721AD66D9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8682274" y="6368817"/>
            <a:ext cx="1751493" cy="2049548"/>
          </a:xfrm>
          <a:custGeom>
            <a:avLst/>
            <a:gdLst/>
            <a:ahLst/>
            <a:cxnLst/>
            <a:rect l="l" t="t" r="r" b="b"/>
            <a:pathLst>
              <a:path w="1751493" h="2049548">
                <a:moveTo>
                  <a:pt x="0" y="0"/>
                </a:moveTo>
                <a:lnTo>
                  <a:pt x="1751494" y="0"/>
                </a:lnTo>
                <a:lnTo>
                  <a:pt x="1751494" y="2049548"/>
                </a:lnTo>
                <a:lnTo>
                  <a:pt x="0" y="2049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13754026" y="6382785"/>
            <a:ext cx="1751493" cy="2049548"/>
          </a:xfrm>
          <a:custGeom>
            <a:avLst/>
            <a:gdLst/>
            <a:ahLst/>
            <a:cxnLst/>
            <a:rect l="l" t="t" r="r" b="b"/>
            <a:pathLst>
              <a:path w="1751493" h="2049548">
                <a:moveTo>
                  <a:pt x="1751493" y="0"/>
                </a:moveTo>
                <a:lnTo>
                  <a:pt x="0" y="0"/>
                </a:lnTo>
                <a:lnTo>
                  <a:pt x="0" y="2049549"/>
                </a:lnTo>
                <a:lnTo>
                  <a:pt x="1751493" y="2049549"/>
                </a:lnTo>
                <a:lnTo>
                  <a:pt x="1751493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4" name="Group 114"/>
          <p:cNvGrpSpPr/>
          <p:nvPr/>
        </p:nvGrpSpPr>
        <p:grpSpPr>
          <a:xfrm>
            <a:off x="405098" y="999150"/>
            <a:ext cx="7399296" cy="7704085"/>
            <a:chOff x="0" y="0"/>
            <a:chExt cx="26737056" cy="27838400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26737056" cy="27838400"/>
            </a:xfrm>
            <a:custGeom>
              <a:avLst/>
              <a:gdLst/>
              <a:ahLst/>
              <a:cxnLst/>
              <a:rect l="l" t="t" r="r" b="b"/>
              <a:pathLst>
                <a:path w="26737056" h="27838400">
                  <a:moveTo>
                    <a:pt x="0" y="0"/>
                  </a:moveTo>
                  <a:lnTo>
                    <a:pt x="26737056" y="0"/>
                  </a:lnTo>
                  <a:lnTo>
                    <a:pt x="26737056" y="27838400"/>
                  </a:lnTo>
                  <a:lnTo>
                    <a:pt x="0" y="27838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116" name="AutoShape 116"/>
          <p:cNvSpPr/>
          <p:nvPr/>
        </p:nvSpPr>
        <p:spPr>
          <a:xfrm>
            <a:off x="7758786" y="971634"/>
            <a:ext cx="29748" cy="767551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7" name="AutoShape 117"/>
          <p:cNvSpPr/>
          <p:nvPr/>
        </p:nvSpPr>
        <p:spPr>
          <a:xfrm flipV="1">
            <a:off x="8224958" y="4257078"/>
            <a:ext cx="29836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8" name="AutoShape 118"/>
          <p:cNvSpPr/>
          <p:nvPr/>
        </p:nvSpPr>
        <p:spPr>
          <a:xfrm flipV="1">
            <a:off x="12744021" y="4226840"/>
            <a:ext cx="29836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9" name="AutoShape 119"/>
          <p:cNvSpPr/>
          <p:nvPr/>
        </p:nvSpPr>
        <p:spPr>
          <a:xfrm flipV="1">
            <a:off x="10454325" y="6575708"/>
            <a:ext cx="2983645" cy="0"/>
          </a:xfrm>
          <a:prstGeom prst="line">
            <a:avLst/>
          </a:prstGeom>
          <a:ln w="57150" cap="flat">
            <a:solidFill>
              <a:srgbClr val="A80F02">
                <a:alpha val="60000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0" name="AutoShape 120"/>
          <p:cNvSpPr/>
          <p:nvPr/>
        </p:nvSpPr>
        <p:spPr>
          <a:xfrm>
            <a:off x="8204400" y="5217976"/>
            <a:ext cx="29836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1" name="AutoShape 121"/>
          <p:cNvSpPr/>
          <p:nvPr/>
        </p:nvSpPr>
        <p:spPr>
          <a:xfrm>
            <a:off x="12723463" y="5187737"/>
            <a:ext cx="29836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2" name="AutoShape 122"/>
          <p:cNvSpPr/>
          <p:nvPr/>
        </p:nvSpPr>
        <p:spPr>
          <a:xfrm>
            <a:off x="10433768" y="7536606"/>
            <a:ext cx="2983645" cy="0"/>
          </a:xfrm>
          <a:prstGeom prst="line">
            <a:avLst/>
          </a:prstGeom>
          <a:ln w="57150" cap="flat">
            <a:solidFill>
              <a:srgbClr val="A80F02">
                <a:alpha val="60000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3" name="AutoShape 123"/>
          <p:cNvSpPr/>
          <p:nvPr/>
        </p:nvSpPr>
        <p:spPr>
          <a:xfrm flipH="1">
            <a:off x="8253532" y="4289997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124"/>
          <p:cNvSpPr/>
          <p:nvPr/>
        </p:nvSpPr>
        <p:spPr>
          <a:xfrm flipH="1">
            <a:off x="12744020" y="4226841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125"/>
          <p:cNvSpPr/>
          <p:nvPr/>
        </p:nvSpPr>
        <p:spPr>
          <a:xfrm flipH="1">
            <a:off x="10454324" y="6575709"/>
            <a:ext cx="0" cy="900421"/>
          </a:xfrm>
          <a:prstGeom prst="line">
            <a:avLst/>
          </a:prstGeom>
          <a:ln w="57150" cap="flat">
            <a:solidFill>
              <a:srgbClr val="A80F02">
                <a:alpha val="60000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6" name="AutoShape 126"/>
          <p:cNvSpPr/>
          <p:nvPr/>
        </p:nvSpPr>
        <p:spPr>
          <a:xfrm flipH="1">
            <a:off x="11237177" y="4320235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7" name="AutoShape 127"/>
          <p:cNvSpPr/>
          <p:nvPr/>
        </p:nvSpPr>
        <p:spPr>
          <a:xfrm flipH="1">
            <a:off x="15756240" y="4289997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8" name="AutoShape 128"/>
          <p:cNvSpPr/>
          <p:nvPr/>
        </p:nvSpPr>
        <p:spPr>
          <a:xfrm flipH="1">
            <a:off x="13466544" y="6638865"/>
            <a:ext cx="0" cy="900421"/>
          </a:xfrm>
          <a:prstGeom prst="line">
            <a:avLst/>
          </a:prstGeom>
          <a:ln w="57150" cap="flat">
            <a:solidFill>
              <a:srgbClr val="A80F02">
                <a:alpha val="60000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9" name="AutoShape 129"/>
          <p:cNvSpPr/>
          <p:nvPr/>
        </p:nvSpPr>
        <p:spPr>
          <a:xfrm flipH="1">
            <a:off x="389238" y="1014742"/>
            <a:ext cx="0" cy="763240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0" name="AutoShape 130"/>
          <p:cNvSpPr/>
          <p:nvPr/>
        </p:nvSpPr>
        <p:spPr>
          <a:xfrm flipV="1">
            <a:off x="379792" y="8647145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1" name="AutoShape 131"/>
          <p:cNvSpPr/>
          <p:nvPr/>
        </p:nvSpPr>
        <p:spPr>
          <a:xfrm>
            <a:off x="379792" y="971634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2" name="Freeform 132"/>
          <p:cNvSpPr/>
          <p:nvPr/>
        </p:nvSpPr>
        <p:spPr>
          <a:xfrm>
            <a:off x="7870215" y="1051058"/>
            <a:ext cx="1109392" cy="563049"/>
          </a:xfrm>
          <a:custGeom>
            <a:avLst/>
            <a:gdLst/>
            <a:ahLst/>
            <a:cxnLst/>
            <a:rect l="l" t="t" r="r" b="b"/>
            <a:pathLst>
              <a:path w="1109392" h="563049">
                <a:moveTo>
                  <a:pt x="0" y="0"/>
                </a:moveTo>
                <a:lnTo>
                  <a:pt x="1109392" y="0"/>
                </a:lnTo>
                <a:lnTo>
                  <a:pt x="1109392" y="563050"/>
                </a:lnTo>
                <a:lnTo>
                  <a:pt x="0" y="5630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3" name="Freeform 133"/>
          <p:cNvSpPr/>
          <p:nvPr/>
        </p:nvSpPr>
        <p:spPr>
          <a:xfrm>
            <a:off x="7970691" y="1746421"/>
            <a:ext cx="1121645" cy="569273"/>
          </a:xfrm>
          <a:custGeom>
            <a:avLst/>
            <a:gdLst/>
            <a:ahLst/>
            <a:cxnLst/>
            <a:rect l="l" t="t" r="r" b="b"/>
            <a:pathLst>
              <a:path w="1121645" h="569273">
                <a:moveTo>
                  <a:pt x="0" y="0"/>
                </a:moveTo>
                <a:lnTo>
                  <a:pt x="1121645" y="0"/>
                </a:lnTo>
                <a:lnTo>
                  <a:pt x="1121645" y="569273"/>
                </a:lnTo>
                <a:lnTo>
                  <a:pt x="0" y="5692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35" name="TextBox 135"/>
          <p:cNvSpPr txBox="1"/>
          <p:nvPr/>
        </p:nvSpPr>
        <p:spPr>
          <a:xfrm>
            <a:off x="7703079" y="4599139"/>
            <a:ext cx="412497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 spc="34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ДОМИНАНТА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10799407" y="3961804"/>
            <a:ext cx="2322054" cy="1635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25"/>
              </a:lnSpc>
              <a:spcBef>
                <a:spcPct val="0"/>
              </a:spcBef>
            </a:pPr>
            <a:r>
              <a:rPr lang="en-US" sz="11986" b="1" spc="1462">
                <a:solidFill>
                  <a:srgbClr val="475384">
                    <a:alpha val="80784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7967161" y="5418002"/>
            <a:ext cx="3447757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21"/>
              </a:lnSpc>
              <a:spcBef>
                <a:spcPct val="0"/>
              </a:spcBef>
            </a:pPr>
            <a:r>
              <a:rPr lang="en-US" sz="1421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Интенсивные </a:t>
            </a:r>
            <a:r>
              <a:rPr lang="en-US" sz="1421" u="sng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Юго-Западные и Западные</a:t>
            </a:r>
            <a:r>
              <a:rPr lang="en-US" sz="1421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ветры.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12628508" y="5406813"/>
            <a:ext cx="3127732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21"/>
              </a:lnSpc>
              <a:spcBef>
                <a:spcPct val="0"/>
              </a:spcBef>
            </a:pPr>
            <a:r>
              <a:rPr lang="en-US" sz="1421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зеркало </a:t>
            </a:r>
            <a:r>
              <a:rPr lang="en-US" sz="1421" u="sng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Рыбинского водохранилища.</a:t>
            </a:r>
          </a:p>
        </p:txBody>
      </p:sp>
      <p:sp>
        <p:nvSpPr>
          <p:cNvPr id="139" name="AutoShape 139"/>
          <p:cNvSpPr/>
          <p:nvPr/>
        </p:nvSpPr>
        <p:spPr>
          <a:xfrm flipH="1" flipV="1">
            <a:off x="10820651" y="6022499"/>
            <a:ext cx="649229" cy="319742"/>
          </a:xfrm>
          <a:prstGeom prst="line">
            <a:avLst/>
          </a:prstGeom>
          <a:ln w="762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40" name="AutoShape 140"/>
          <p:cNvSpPr/>
          <p:nvPr/>
        </p:nvSpPr>
        <p:spPr>
          <a:xfrm flipV="1">
            <a:off x="12204511" y="6011310"/>
            <a:ext cx="712272" cy="330930"/>
          </a:xfrm>
          <a:prstGeom prst="line">
            <a:avLst/>
          </a:prstGeom>
          <a:ln w="76200" cap="flat">
            <a:solidFill>
              <a:srgbClr val="475384"/>
            </a:solidFill>
            <a:prstDash val="solid"/>
            <a:headEnd type="arrow" w="med" len="sm"/>
            <a:tailEnd type="none" w="sm" len="sm"/>
          </a:ln>
        </p:spPr>
      </p:sp>
      <p:sp>
        <p:nvSpPr>
          <p:cNvPr id="141" name="Freeform 14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4502" r="-12834"/>
            </a:stretch>
          </a:blipFill>
        </p:spPr>
      </p:sp>
      <p:grpSp>
        <p:nvGrpSpPr>
          <p:cNvPr id="142" name="Group 14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3" name="Group 14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44" name="Freeform 14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45" name="TextBox 14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8" name="TextBox 148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51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71" name="Freeform 171"/>
          <p:cNvSpPr/>
          <p:nvPr/>
        </p:nvSpPr>
        <p:spPr>
          <a:xfrm>
            <a:off x="7973207" y="2546109"/>
            <a:ext cx="560651" cy="949691"/>
          </a:xfrm>
          <a:custGeom>
            <a:avLst/>
            <a:gdLst/>
            <a:ahLst/>
            <a:cxnLst/>
            <a:rect l="l" t="t" r="r" b="b"/>
            <a:pathLst>
              <a:path w="560651" h="949691">
                <a:moveTo>
                  <a:pt x="0" y="0"/>
                </a:moveTo>
                <a:lnTo>
                  <a:pt x="560651" y="0"/>
                </a:lnTo>
                <a:lnTo>
                  <a:pt x="560651" y="949691"/>
                </a:lnTo>
                <a:lnTo>
                  <a:pt x="0" y="94969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29947" t="-6256" r="-115602" b="-113383"/>
            </a:stretch>
          </a:blipFill>
        </p:spPr>
      </p:sp>
      <p:sp>
        <p:nvSpPr>
          <p:cNvPr id="172" name="Freeform 172"/>
          <p:cNvSpPr/>
          <p:nvPr/>
        </p:nvSpPr>
        <p:spPr>
          <a:xfrm>
            <a:off x="11676128" y="2494330"/>
            <a:ext cx="1047334" cy="1030175"/>
          </a:xfrm>
          <a:custGeom>
            <a:avLst/>
            <a:gdLst/>
            <a:ahLst/>
            <a:cxnLst/>
            <a:rect l="l" t="t" r="r" b="b"/>
            <a:pathLst>
              <a:path w="1047334" h="1030175">
                <a:moveTo>
                  <a:pt x="0" y="0"/>
                </a:moveTo>
                <a:lnTo>
                  <a:pt x="1047334" y="0"/>
                </a:lnTo>
                <a:lnTo>
                  <a:pt x="1047334" y="1030175"/>
                </a:lnTo>
                <a:lnTo>
                  <a:pt x="0" y="103017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42891" t="-94530" r="-34823"/>
            </a:stretch>
          </a:blipFill>
        </p:spPr>
      </p:sp>
      <p:sp>
        <p:nvSpPr>
          <p:cNvPr id="173" name="TextBox 173"/>
          <p:cNvSpPr txBox="1"/>
          <p:nvPr/>
        </p:nvSpPr>
        <p:spPr>
          <a:xfrm>
            <a:off x="7869873" y="1118113"/>
            <a:ext cx="6807765" cy="279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8"/>
              </a:lnSpc>
              <a:spcBef>
                <a:spcPct val="0"/>
              </a:spcBef>
            </a:pPr>
            <a:r>
              <a:rPr lang="en-US" sz="1933" spc="23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 ХОЛОДНЫЕ ЗИМНИЕ ВЕТРЫ</a:t>
            </a:r>
          </a:p>
        </p:txBody>
      </p:sp>
      <p:sp>
        <p:nvSpPr>
          <p:cNvPr id="174" name="TextBox 174"/>
          <p:cNvSpPr txBox="1"/>
          <p:nvPr/>
        </p:nvSpPr>
        <p:spPr>
          <a:xfrm>
            <a:off x="12018670" y="4599139"/>
            <a:ext cx="412497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 spc="34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ИСТОЧНИК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9897947" y="6918609"/>
            <a:ext cx="412497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 spc="34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СЛЕДСТВИЕ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7970691" y="1896011"/>
            <a:ext cx="6807765" cy="279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8"/>
              </a:lnSpc>
              <a:spcBef>
                <a:spcPct val="0"/>
              </a:spcBef>
            </a:pPr>
            <a:r>
              <a:rPr lang="en-US" sz="1933" spc="235">
                <a:solidFill>
                  <a:srgbClr val="A80F02">
                    <a:alpha val="63922"/>
                  </a:srgbClr>
                </a:solidFill>
                <a:latin typeface="Intro"/>
                <a:ea typeface="Intro"/>
                <a:cs typeface="Intro"/>
                <a:sym typeface="Intro"/>
              </a:rPr>
              <a:t>УМЕРЕННЫЕ ЛЕТНИЕ ВЕТРЫ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8610129" y="2503854"/>
            <a:ext cx="3217927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92"/>
              </a:lnSpc>
              <a:spcBef>
                <a:spcPct val="0"/>
              </a:spcBef>
            </a:pPr>
            <a:r>
              <a:rPr lang="en-US" sz="1582" spc="19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Ощущаемая температура при ветре 7-10 м/с </a:t>
            </a:r>
            <a:r>
              <a:rPr lang="en-US" sz="1582" u="sng" spc="19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ниже фактической на 5°C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10310238" y="7755681"/>
            <a:ext cx="3319963" cy="794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21"/>
              </a:lnSpc>
              <a:spcBef>
                <a:spcPct val="0"/>
              </a:spcBef>
            </a:pPr>
            <a:r>
              <a:rPr lang="en-US" sz="1421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Избыточное</a:t>
            </a:r>
            <a:r>
              <a:rPr lang="en-US" sz="1421" u="sng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ветровое давление</a:t>
            </a:r>
            <a:r>
              <a:rPr lang="en-US" sz="1421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на фронтальную часть участка.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12713938" y="2546109"/>
            <a:ext cx="3755977" cy="1034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28"/>
              </a:lnSpc>
              <a:spcBef>
                <a:spcPct val="0"/>
              </a:spcBef>
            </a:pPr>
            <a:r>
              <a:rPr lang="en-US" sz="1521" u="sng" spc="18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Ветровой перенос снега</a:t>
            </a:r>
            <a:r>
              <a:rPr lang="en-US" sz="1521" spc="18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— критический фактор для эксплуатации площадок</a:t>
            </a:r>
          </a:p>
        </p:txBody>
      </p:sp>
      <p:sp>
        <p:nvSpPr>
          <p:cNvPr id="180" name="Freeform 191">
            <a:extLst>
              <a:ext uri="{FF2B5EF4-FFF2-40B4-BE49-F238E27FC236}">
                <a16:creationId xmlns:a16="http://schemas.microsoft.com/office/drawing/2014/main" id="{533A0219-3390-436C-8682-B99502C86062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1" name="Freeform 194">
            <a:extLst>
              <a:ext uri="{FF2B5EF4-FFF2-40B4-BE49-F238E27FC236}">
                <a16:creationId xmlns:a16="http://schemas.microsoft.com/office/drawing/2014/main" id="{E3DF5D39-14CE-406A-A391-B5D250830C43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2" name="Freeform 197">
            <a:extLst>
              <a:ext uri="{FF2B5EF4-FFF2-40B4-BE49-F238E27FC236}">
                <a16:creationId xmlns:a16="http://schemas.microsoft.com/office/drawing/2014/main" id="{66B1BB99-FDE8-4776-A498-471ABC2A78F7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3" name="Freeform 200">
            <a:extLst>
              <a:ext uri="{FF2B5EF4-FFF2-40B4-BE49-F238E27FC236}">
                <a16:creationId xmlns:a16="http://schemas.microsoft.com/office/drawing/2014/main" id="{BA72FAE6-0CA5-4C64-B2A9-46A6F7F2807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4" name="Freeform 203">
            <a:extLst>
              <a:ext uri="{FF2B5EF4-FFF2-40B4-BE49-F238E27FC236}">
                <a16:creationId xmlns:a16="http://schemas.microsoft.com/office/drawing/2014/main" id="{3E65F3B4-D0B3-4AB0-960A-7021AD2C3DE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5" name="Freeform 206">
            <a:extLst>
              <a:ext uri="{FF2B5EF4-FFF2-40B4-BE49-F238E27FC236}">
                <a16:creationId xmlns:a16="http://schemas.microsoft.com/office/drawing/2014/main" id="{78232177-EA87-4464-BAED-63418926ACBD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86" name="TextBox 208">
            <a:extLst>
              <a:ext uri="{FF2B5EF4-FFF2-40B4-BE49-F238E27FC236}">
                <a16:creationId xmlns:a16="http://schemas.microsoft.com/office/drawing/2014/main" id="{C40C35D4-648A-430C-AFEA-DFF8DF45C90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87" name="TextBox 209">
            <a:extLst>
              <a:ext uri="{FF2B5EF4-FFF2-40B4-BE49-F238E27FC236}">
                <a16:creationId xmlns:a16="http://schemas.microsoft.com/office/drawing/2014/main" id="{D8AB3A26-9482-455B-87C1-00F0389DBE27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88" name="TextBox 210">
            <a:extLst>
              <a:ext uri="{FF2B5EF4-FFF2-40B4-BE49-F238E27FC236}">
                <a16:creationId xmlns:a16="http://schemas.microsoft.com/office/drawing/2014/main" id="{089C2B9D-3F8A-4118-B304-86A5BA0511EE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89" name="TextBox 211">
            <a:extLst>
              <a:ext uri="{FF2B5EF4-FFF2-40B4-BE49-F238E27FC236}">
                <a16:creationId xmlns:a16="http://schemas.microsoft.com/office/drawing/2014/main" id="{9D272593-31A3-44BA-ABD1-E0986B62491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90" name="TextBox 212">
            <a:extLst>
              <a:ext uri="{FF2B5EF4-FFF2-40B4-BE49-F238E27FC236}">
                <a16:creationId xmlns:a16="http://schemas.microsoft.com/office/drawing/2014/main" id="{3DD0E9C9-C33A-4525-9457-389EA1C6473D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91" name="TextBox 213">
            <a:extLst>
              <a:ext uri="{FF2B5EF4-FFF2-40B4-BE49-F238E27FC236}">
                <a16:creationId xmlns:a16="http://schemas.microsoft.com/office/drawing/2014/main" id="{99A2B7D5-71FA-42F9-BD2D-496BFA3BBC08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92" name="TextBox 214">
            <a:extLst>
              <a:ext uri="{FF2B5EF4-FFF2-40B4-BE49-F238E27FC236}">
                <a16:creationId xmlns:a16="http://schemas.microsoft.com/office/drawing/2014/main" id="{39D4798C-4D0F-4887-AC00-AD3B400C0E19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93" name="TextBox 43">
            <a:extLst>
              <a:ext uri="{FF2B5EF4-FFF2-40B4-BE49-F238E27FC236}">
                <a16:creationId xmlns:a16="http://schemas.microsoft.com/office/drawing/2014/main" id="{5B20F4BB-AACE-481A-BB29-152CEEBC4E49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-674568" y="607624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ВЕТРОВОЙ РЕЖИМ: АНАЛИЗ АЭРАЦИИ И ЛОКАЛЬНЫХ ВОЗДУШНЫХ ПОТОКОВ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379792" y="964364"/>
            <a:ext cx="7406280" cy="7711357"/>
            <a:chOff x="0" y="0"/>
            <a:chExt cx="26737056" cy="27838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6737056" cy="27838400"/>
            </a:xfrm>
            <a:custGeom>
              <a:avLst/>
              <a:gdLst/>
              <a:ahLst/>
              <a:cxnLst/>
              <a:rect l="l" t="t" r="r" b="b"/>
              <a:pathLst>
                <a:path w="26737056" h="27838400">
                  <a:moveTo>
                    <a:pt x="0" y="0"/>
                  </a:moveTo>
                  <a:lnTo>
                    <a:pt x="26737056" y="0"/>
                  </a:lnTo>
                  <a:lnTo>
                    <a:pt x="26737056" y="27838400"/>
                  </a:lnTo>
                  <a:lnTo>
                    <a:pt x="0" y="27838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4" name="AutoShape 114"/>
          <p:cNvSpPr/>
          <p:nvPr/>
        </p:nvSpPr>
        <p:spPr>
          <a:xfrm>
            <a:off x="7758786" y="971634"/>
            <a:ext cx="29748" cy="767551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5" name="AutoShape 115"/>
          <p:cNvSpPr/>
          <p:nvPr/>
        </p:nvSpPr>
        <p:spPr>
          <a:xfrm flipH="1">
            <a:off x="389238" y="1014742"/>
            <a:ext cx="0" cy="763240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6" name="AutoShape 116"/>
          <p:cNvSpPr/>
          <p:nvPr/>
        </p:nvSpPr>
        <p:spPr>
          <a:xfrm flipV="1">
            <a:off x="379792" y="8647145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7" name="AutoShape 117"/>
          <p:cNvSpPr/>
          <p:nvPr/>
        </p:nvSpPr>
        <p:spPr>
          <a:xfrm>
            <a:off x="379792" y="971634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8" name="TextBox 118"/>
          <p:cNvSpPr txBox="1"/>
          <p:nvPr/>
        </p:nvSpPr>
        <p:spPr>
          <a:xfrm>
            <a:off x="-674568" y="607624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ИНСОЛЯЦИОННЫЙ РЕЖИМ: ОЦЕНКА ЕСТЕСТВЕННОГО ОСВЕЩЕНИЯ</a:t>
            </a:r>
          </a:p>
        </p:txBody>
      </p:sp>
      <p:sp>
        <p:nvSpPr>
          <p:cNvPr id="119" name="Freeform 119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20" name="Group 120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21" name="Group 121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22" name="Freeform 122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3" name="TextBox 123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6" name="TextBox 126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9" name="TextBox 129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5" name="TextBox 135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8" name="TextBox 138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1" name="TextBox 141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9" name="Freeform 149"/>
          <p:cNvSpPr/>
          <p:nvPr/>
        </p:nvSpPr>
        <p:spPr>
          <a:xfrm>
            <a:off x="8008098" y="1212579"/>
            <a:ext cx="1204060" cy="1167593"/>
          </a:xfrm>
          <a:custGeom>
            <a:avLst/>
            <a:gdLst/>
            <a:ahLst/>
            <a:cxnLst/>
            <a:rect l="l" t="t" r="r" b="b"/>
            <a:pathLst>
              <a:path w="1204060" h="1167593">
                <a:moveTo>
                  <a:pt x="0" y="0"/>
                </a:moveTo>
                <a:lnTo>
                  <a:pt x="1204060" y="0"/>
                </a:lnTo>
                <a:lnTo>
                  <a:pt x="1204060" y="1167593"/>
                </a:lnTo>
                <a:lnTo>
                  <a:pt x="0" y="11675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13634" r="-111449" b="-190399"/>
            </a:stretch>
          </a:blipFill>
        </p:spPr>
      </p:sp>
      <p:sp>
        <p:nvSpPr>
          <p:cNvPr id="150" name="Freeform 150"/>
          <p:cNvSpPr/>
          <p:nvPr/>
        </p:nvSpPr>
        <p:spPr>
          <a:xfrm>
            <a:off x="8093613" y="3443152"/>
            <a:ext cx="1033031" cy="1126588"/>
          </a:xfrm>
          <a:custGeom>
            <a:avLst/>
            <a:gdLst/>
            <a:ahLst/>
            <a:cxnLst/>
            <a:rect l="l" t="t" r="r" b="b"/>
            <a:pathLst>
              <a:path w="1033031" h="1126588">
                <a:moveTo>
                  <a:pt x="0" y="0"/>
                </a:moveTo>
                <a:lnTo>
                  <a:pt x="1033031" y="0"/>
                </a:lnTo>
                <a:lnTo>
                  <a:pt x="1033031" y="1126588"/>
                </a:lnTo>
                <a:lnTo>
                  <a:pt x="0" y="11265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39452" t="-104627" r="-139452" b="-96341"/>
            </a:stretch>
          </a:blipFill>
        </p:spPr>
      </p:sp>
      <p:sp>
        <p:nvSpPr>
          <p:cNvPr id="151" name="Freeform 151"/>
          <p:cNvSpPr/>
          <p:nvPr/>
        </p:nvSpPr>
        <p:spPr>
          <a:xfrm>
            <a:off x="8093613" y="5821070"/>
            <a:ext cx="1072499" cy="1154153"/>
          </a:xfrm>
          <a:custGeom>
            <a:avLst/>
            <a:gdLst/>
            <a:ahLst/>
            <a:cxnLst/>
            <a:rect l="l" t="t" r="r" b="b"/>
            <a:pathLst>
              <a:path w="1072499" h="1154153">
                <a:moveTo>
                  <a:pt x="0" y="0"/>
                </a:moveTo>
                <a:lnTo>
                  <a:pt x="1072499" y="0"/>
                </a:lnTo>
                <a:lnTo>
                  <a:pt x="1072499" y="1154153"/>
                </a:lnTo>
                <a:lnTo>
                  <a:pt x="0" y="11541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33094" t="-193781" r="-131867"/>
            </a:stretch>
          </a:blipFill>
        </p:spPr>
      </p:sp>
      <p:sp>
        <p:nvSpPr>
          <p:cNvPr id="152" name="TextBox 152"/>
          <p:cNvSpPr txBox="1"/>
          <p:nvPr/>
        </p:nvSpPr>
        <p:spPr>
          <a:xfrm>
            <a:off x="8339164" y="2461920"/>
            <a:ext cx="7660047" cy="942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Участок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обладает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высокой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степенью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открытости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,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что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гарантирует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u="sng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нормативную</a:t>
            </a:r>
            <a:r>
              <a:rPr lang="en-US" sz="1714" u="sng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u="sng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инсоляцию</a:t>
            </a:r>
            <a:r>
              <a:rPr lang="en-US" sz="1714" u="sng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в </a:t>
            </a:r>
            <a:r>
              <a:rPr lang="en-US" sz="1714" u="sng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течение</a:t>
            </a:r>
            <a:r>
              <a:rPr lang="en-US" sz="1714" u="sng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u="sng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всего</a:t>
            </a:r>
            <a:r>
              <a:rPr lang="en-US" sz="1714" u="sng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u="sng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года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.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8335788" y="4569740"/>
            <a:ext cx="8313631" cy="1171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Низкое стояние солнца в зимний период требует максимального раскрытия проектируемых пространств на Юг и Юго-Восток для пассивного солнечного отопления.</a:t>
            </a:r>
          </a:p>
        </p:txBody>
      </p:sp>
      <p:sp>
        <p:nvSpPr>
          <p:cNvPr id="154" name="TextBox 154"/>
          <p:cNvSpPr txBox="1"/>
          <p:nvPr/>
        </p:nvSpPr>
        <p:spPr>
          <a:xfrm>
            <a:off x="8335788" y="7013322"/>
            <a:ext cx="8313631" cy="714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Значительные сезонные колебания продолжительности дня (характерно для Ярославской области).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7909405" y="1815424"/>
            <a:ext cx="6807765" cy="313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  <a:spcBef>
                <a:spcPct val="0"/>
              </a:spcBef>
            </a:pPr>
            <a:r>
              <a:rPr lang="en-US" sz="2233" spc="272">
                <a:solidFill>
                  <a:srgbClr val="475384">
                    <a:alpha val="86667"/>
                  </a:srgbClr>
                </a:solidFill>
                <a:latin typeface="Intro"/>
                <a:ea typeface="Intro"/>
                <a:cs typeface="Intro"/>
                <a:sym typeface="Intro"/>
              </a:rPr>
              <a:t>ЮЖНАЯ ЭКСПОЗИЦИЯ:</a:t>
            </a:r>
          </a:p>
        </p:txBody>
      </p:sp>
      <p:sp>
        <p:nvSpPr>
          <p:cNvPr id="156" name="TextBox 156"/>
          <p:cNvSpPr txBox="1"/>
          <p:nvPr/>
        </p:nvSpPr>
        <p:spPr>
          <a:xfrm>
            <a:off x="7559135" y="3862807"/>
            <a:ext cx="6807765" cy="313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  <a:spcBef>
                <a:spcPct val="0"/>
              </a:spcBef>
            </a:pPr>
            <a:r>
              <a:rPr lang="en-US" sz="2233" spc="272">
                <a:solidFill>
                  <a:srgbClr val="475384">
                    <a:alpha val="86667"/>
                  </a:srgbClr>
                </a:solidFill>
                <a:latin typeface="Intro"/>
                <a:ea typeface="Intro"/>
                <a:cs typeface="Intro"/>
                <a:sym typeface="Intro"/>
              </a:rPr>
              <a:t>ЗИМНИЙ ДЕФИЦИТ: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7433611" y="6417196"/>
            <a:ext cx="6807765" cy="313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  <a:spcBef>
                <a:spcPct val="0"/>
              </a:spcBef>
            </a:pPr>
            <a:r>
              <a:rPr lang="en-US" sz="2233" spc="272">
                <a:solidFill>
                  <a:srgbClr val="475384">
                    <a:alpha val="86667"/>
                  </a:srgbClr>
                </a:solidFill>
                <a:latin typeface="Intro"/>
                <a:ea typeface="Intro"/>
                <a:cs typeface="Intro"/>
                <a:sym typeface="Intro"/>
              </a:rPr>
              <a:t>СВЕТОВОЙ ДЕНЬ:</a:t>
            </a:r>
          </a:p>
        </p:txBody>
      </p:sp>
      <p:sp>
        <p:nvSpPr>
          <p:cNvPr id="158" name="Freeform 191">
            <a:extLst>
              <a:ext uri="{FF2B5EF4-FFF2-40B4-BE49-F238E27FC236}">
                <a16:creationId xmlns:a16="http://schemas.microsoft.com/office/drawing/2014/main" id="{6F220822-4849-410E-9184-45240ABE71D1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194">
            <a:extLst>
              <a:ext uri="{FF2B5EF4-FFF2-40B4-BE49-F238E27FC236}">
                <a16:creationId xmlns:a16="http://schemas.microsoft.com/office/drawing/2014/main" id="{986D8FCB-E9C0-48DD-A265-55E83590AB61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197">
            <a:extLst>
              <a:ext uri="{FF2B5EF4-FFF2-40B4-BE49-F238E27FC236}">
                <a16:creationId xmlns:a16="http://schemas.microsoft.com/office/drawing/2014/main" id="{B3B5517C-0C20-49BA-AA38-334D40185A6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0">
            <a:extLst>
              <a:ext uri="{FF2B5EF4-FFF2-40B4-BE49-F238E27FC236}">
                <a16:creationId xmlns:a16="http://schemas.microsoft.com/office/drawing/2014/main" id="{19AF5980-B09B-4F18-AD4F-CC870EE3F825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Freeform 203">
            <a:extLst>
              <a:ext uri="{FF2B5EF4-FFF2-40B4-BE49-F238E27FC236}">
                <a16:creationId xmlns:a16="http://schemas.microsoft.com/office/drawing/2014/main" id="{411E79AF-8440-458E-80FD-10E9639F903E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3" name="Freeform 206">
            <a:extLst>
              <a:ext uri="{FF2B5EF4-FFF2-40B4-BE49-F238E27FC236}">
                <a16:creationId xmlns:a16="http://schemas.microsoft.com/office/drawing/2014/main" id="{EAB5F889-E51A-4234-992F-AF4D1EC2E3F0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4" name="TextBox 208">
            <a:extLst>
              <a:ext uri="{FF2B5EF4-FFF2-40B4-BE49-F238E27FC236}">
                <a16:creationId xmlns:a16="http://schemas.microsoft.com/office/drawing/2014/main" id="{4D0FF99D-0C52-4E7B-AAC9-6B363135328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5" name="TextBox 209">
            <a:extLst>
              <a:ext uri="{FF2B5EF4-FFF2-40B4-BE49-F238E27FC236}">
                <a16:creationId xmlns:a16="http://schemas.microsoft.com/office/drawing/2014/main" id="{44588189-4B36-4142-8A2E-85E101AF5EB4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6" name="TextBox 210">
            <a:extLst>
              <a:ext uri="{FF2B5EF4-FFF2-40B4-BE49-F238E27FC236}">
                <a16:creationId xmlns:a16="http://schemas.microsoft.com/office/drawing/2014/main" id="{2BCC0572-E771-415A-B1C1-0F0E8023EFC8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7" name="TextBox 211">
            <a:extLst>
              <a:ext uri="{FF2B5EF4-FFF2-40B4-BE49-F238E27FC236}">
                <a16:creationId xmlns:a16="http://schemas.microsoft.com/office/drawing/2014/main" id="{53ADBCD1-1CB7-4A68-BA2B-3241DB0E6858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8" name="TextBox 212">
            <a:extLst>
              <a:ext uri="{FF2B5EF4-FFF2-40B4-BE49-F238E27FC236}">
                <a16:creationId xmlns:a16="http://schemas.microsoft.com/office/drawing/2014/main" id="{E893FE19-BB14-49FB-8673-953C37509CD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9" name="TextBox 213">
            <a:extLst>
              <a:ext uri="{FF2B5EF4-FFF2-40B4-BE49-F238E27FC236}">
                <a16:creationId xmlns:a16="http://schemas.microsoft.com/office/drawing/2014/main" id="{300063E6-DD1F-472E-A1D3-032A04803DB9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0" name="TextBox 214">
            <a:extLst>
              <a:ext uri="{FF2B5EF4-FFF2-40B4-BE49-F238E27FC236}">
                <a16:creationId xmlns:a16="http://schemas.microsoft.com/office/drawing/2014/main" id="{82476292-DB6B-49EE-9F8B-93E38EBC440D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1" name="TextBox 43">
            <a:extLst>
              <a:ext uri="{FF2B5EF4-FFF2-40B4-BE49-F238E27FC236}">
                <a16:creationId xmlns:a16="http://schemas.microsoft.com/office/drawing/2014/main" id="{26F93DD7-4303-4E24-8F4D-7384F4FE09DF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id="{3B3721A4-B5A3-4B99-CDA4-C631D2EAC8C5}"/>
              </a:ext>
            </a:extLst>
          </p:cNvPr>
          <p:cNvSpPr/>
          <p:nvPr/>
        </p:nvSpPr>
        <p:spPr>
          <a:xfrm>
            <a:off x="7319211" y="2426247"/>
            <a:ext cx="366155" cy="364033"/>
          </a:xfrm>
          <a:prstGeom prst="ellipse">
            <a:avLst/>
          </a:prstGeom>
          <a:solidFill>
            <a:srgbClr val="ED9500"/>
          </a:solidFill>
          <a:ln>
            <a:solidFill>
              <a:srgbClr val="ED9500"/>
            </a:solidFill>
          </a:ln>
          <a:effectLst>
            <a:glow rad="571500">
              <a:srgbClr val="ED9500">
                <a:alpha val="61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7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1852 -3.05556E-6 C -0.41637 0.02726 -0.44955 0.07379 -0.44672 0.14775 C -0.44399 0.22188 -0.43403 0.36858 -0.40173 0.44462 C -0.37831 0.54809 -0.26785 0.60799 -0.21126 0.61979 C -0.15456 0.6316 -0.09777 0.55712 -0.06235 0.51545 C -0.02664 0.47361 -0.00946 0.39549 0.00205 0.3691 C 0.01366 0.34236 0.00518 0.37292 0.00713 0.3566 C 0.00888 0.33993 0.01445 0.30486 0.01327 0.26979 C 0.01532 0.22709 0.01825 0.15799 0.01523 0.11302 C 0.01464 0.05174 -0.00205 0.02066 -0.00048 -3.05556E-6 " pathEditMode="relative" rAng="0" ptsTypes="AAAAAAAAAA">
                                      <p:cBhvr>
                                        <p:cTn id="9" dur="35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26" y="3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2" name="AutoShape 112"/>
          <p:cNvSpPr/>
          <p:nvPr/>
        </p:nvSpPr>
        <p:spPr>
          <a:xfrm>
            <a:off x="7758786" y="971634"/>
            <a:ext cx="29748" cy="767551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113" name="Group 113"/>
          <p:cNvGrpSpPr/>
          <p:nvPr/>
        </p:nvGrpSpPr>
        <p:grpSpPr>
          <a:xfrm>
            <a:off x="389238" y="971656"/>
            <a:ext cx="7331448" cy="7633442"/>
            <a:chOff x="0" y="0"/>
            <a:chExt cx="26737056" cy="27838400"/>
          </a:xfrm>
        </p:grpSpPr>
        <p:sp>
          <p:nvSpPr>
            <p:cNvPr id="114" name="Freeform 114"/>
            <p:cNvSpPr/>
            <p:nvPr/>
          </p:nvSpPr>
          <p:spPr>
            <a:xfrm>
              <a:off x="0" y="0"/>
              <a:ext cx="26737056" cy="27838400"/>
            </a:xfrm>
            <a:custGeom>
              <a:avLst/>
              <a:gdLst/>
              <a:ahLst/>
              <a:cxnLst/>
              <a:rect l="l" t="t" r="r" b="b"/>
              <a:pathLst>
                <a:path w="26737056" h="27838400">
                  <a:moveTo>
                    <a:pt x="0" y="0"/>
                  </a:moveTo>
                  <a:lnTo>
                    <a:pt x="26737056" y="0"/>
                  </a:lnTo>
                  <a:lnTo>
                    <a:pt x="26737056" y="27838400"/>
                  </a:lnTo>
                  <a:lnTo>
                    <a:pt x="0" y="27838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15" name="AutoShape 115"/>
          <p:cNvSpPr/>
          <p:nvPr/>
        </p:nvSpPr>
        <p:spPr>
          <a:xfrm flipH="1">
            <a:off x="389238" y="1014742"/>
            <a:ext cx="0" cy="763240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6" name="AutoShape 116"/>
          <p:cNvSpPr/>
          <p:nvPr/>
        </p:nvSpPr>
        <p:spPr>
          <a:xfrm flipV="1">
            <a:off x="379792" y="8647145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7" name="AutoShape 117"/>
          <p:cNvSpPr/>
          <p:nvPr/>
        </p:nvSpPr>
        <p:spPr>
          <a:xfrm>
            <a:off x="379792" y="971634"/>
            <a:ext cx="7408742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8" name="AutoShape 118"/>
          <p:cNvSpPr/>
          <p:nvPr/>
        </p:nvSpPr>
        <p:spPr>
          <a:xfrm>
            <a:off x="8416341" y="1491387"/>
            <a:ext cx="3448629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9" name="AutoShape 119"/>
          <p:cNvSpPr/>
          <p:nvPr/>
        </p:nvSpPr>
        <p:spPr>
          <a:xfrm>
            <a:off x="8515363" y="3500084"/>
            <a:ext cx="3448629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0" name="AutoShape 120"/>
          <p:cNvSpPr/>
          <p:nvPr/>
        </p:nvSpPr>
        <p:spPr>
          <a:xfrm>
            <a:off x="8543938" y="5737357"/>
            <a:ext cx="3448629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1" name="AutoShape 121"/>
          <p:cNvSpPr/>
          <p:nvPr/>
        </p:nvSpPr>
        <p:spPr>
          <a:xfrm>
            <a:off x="8395782" y="2452285"/>
            <a:ext cx="3420184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2" name="AutoShape 122"/>
          <p:cNvSpPr/>
          <p:nvPr/>
        </p:nvSpPr>
        <p:spPr>
          <a:xfrm flipV="1">
            <a:off x="8494805" y="4460982"/>
            <a:ext cx="3420184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3" name="AutoShape 123"/>
          <p:cNvSpPr/>
          <p:nvPr/>
        </p:nvSpPr>
        <p:spPr>
          <a:xfrm flipV="1">
            <a:off x="8523380" y="6698254"/>
            <a:ext cx="3420184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124"/>
          <p:cNvSpPr/>
          <p:nvPr/>
        </p:nvSpPr>
        <p:spPr>
          <a:xfrm flipH="1">
            <a:off x="8416340" y="1491388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125"/>
          <p:cNvSpPr/>
          <p:nvPr/>
        </p:nvSpPr>
        <p:spPr>
          <a:xfrm flipH="1">
            <a:off x="8515362" y="3500085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6" name="AutoShape 126"/>
          <p:cNvSpPr/>
          <p:nvPr/>
        </p:nvSpPr>
        <p:spPr>
          <a:xfrm flipH="1">
            <a:off x="8543937" y="5737358"/>
            <a:ext cx="0" cy="900421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7" name="AutoShape 127"/>
          <p:cNvSpPr/>
          <p:nvPr/>
        </p:nvSpPr>
        <p:spPr>
          <a:xfrm>
            <a:off x="11815966" y="1433842"/>
            <a:ext cx="0" cy="101844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8" name="AutoShape 128"/>
          <p:cNvSpPr/>
          <p:nvPr/>
        </p:nvSpPr>
        <p:spPr>
          <a:xfrm>
            <a:off x="11914988" y="3442540"/>
            <a:ext cx="0" cy="101844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9" name="AutoShape 129"/>
          <p:cNvSpPr/>
          <p:nvPr/>
        </p:nvSpPr>
        <p:spPr>
          <a:xfrm>
            <a:off x="11943563" y="5679812"/>
            <a:ext cx="0" cy="101844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0" name="TextBox 130"/>
          <p:cNvSpPr txBox="1"/>
          <p:nvPr/>
        </p:nvSpPr>
        <p:spPr>
          <a:xfrm>
            <a:off x="8039127" y="1857113"/>
            <a:ext cx="412497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 spc="34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МОРФОЛОГИЯ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8138149" y="3865810"/>
            <a:ext cx="412497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 spc="34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ГЕОПЛАСТИКА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-171121" y="650710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РЕЛЬЕФ ТЕРРИТОРИИ: ПРИРОДНЫЙ КАРКАС ПРОЕКТА</a:t>
            </a:r>
          </a:p>
        </p:txBody>
      </p:sp>
      <p:sp>
        <p:nvSpPr>
          <p:cNvPr id="136" name="Freeform 136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37" name="Group 137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8" name="Group 138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9" name="Freeform 139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40" name="TextBox 140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3" name="TextBox 143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49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52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6" name="Freeform 166"/>
          <p:cNvSpPr/>
          <p:nvPr/>
        </p:nvSpPr>
        <p:spPr>
          <a:xfrm>
            <a:off x="14452210" y="1859984"/>
            <a:ext cx="1710220" cy="1184603"/>
          </a:xfrm>
          <a:custGeom>
            <a:avLst/>
            <a:gdLst/>
            <a:ahLst/>
            <a:cxnLst/>
            <a:rect l="l" t="t" r="r" b="b"/>
            <a:pathLst>
              <a:path w="1710220" h="1184603">
                <a:moveTo>
                  <a:pt x="0" y="0"/>
                </a:moveTo>
                <a:lnTo>
                  <a:pt x="1710220" y="0"/>
                </a:lnTo>
                <a:lnTo>
                  <a:pt x="1710220" y="1184603"/>
                </a:lnTo>
                <a:lnTo>
                  <a:pt x="0" y="11846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0506" t="-315033" r="-22967" b="-215033"/>
            </a:stretch>
          </a:blipFill>
        </p:spPr>
      </p:sp>
      <p:sp>
        <p:nvSpPr>
          <p:cNvPr id="167" name="Freeform 167"/>
          <p:cNvSpPr/>
          <p:nvPr/>
        </p:nvSpPr>
        <p:spPr>
          <a:xfrm>
            <a:off x="14515086" y="3731476"/>
            <a:ext cx="1622360" cy="1318993"/>
          </a:xfrm>
          <a:custGeom>
            <a:avLst/>
            <a:gdLst/>
            <a:ahLst/>
            <a:cxnLst/>
            <a:rect l="l" t="t" r="r" b="b"/>
            <a:pathLst>
              <a:path w="1622360" h="1318993">
                <a:moveTo>
                  <a:pt x="0" y="0"/>
                </a:moveTo>
                <a:lnTo>
                  <a:pt x="1622359" y="0"/>
                </a:lnTo>
                <a:lnTo>
                  <a:pt x="1622359" y="1318993"/>
                </a:lnTo>
                <a:lnTo>
                  <a:pt x="0" y="1318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0506" t="-356053" r="-22967" b="-80745"/>
            </a:stretch>
          </a:blipFill>
        </p:spPr>
      </p:sp>
      <p:sp>
        <p:nvSpPr>
          <p:cNvPr id="168" name="Freeform 168"/>
          <p:cNvSpPr/>
          <p:nvPr/>
        </p:nvSpPr>
        <p:spPr>
          <a:xfrm>
            <a:off x="14369721" y="5505190"/>
            <a:ext cx="1710220" cy="1078763"/>
          </a:xfrm>
          <a:custGeom>
            <a:avLst/>
            <a:gdLst/>
            <a:ahLst/>
            <a:cxnLst/>
            <a:rect l="l" t="t" r="r" b="b"/>
            <a:pathLst>
              <a:path w="1710220" h="1078763">
                <a:moveTo>
                  <a:pt x="0" y="0"/>
                </a:moveTo>
                <a:lnTo>
                  <a:pt x="1710220" y="0"/>
                </a:lnTo>
                <a:lnTo>
                  <a:pt x="1710220" y="1078763"/>
                </a:lnTo>
                <a:lnTo>
                  <a:pt x="0" y="107876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0506" t="-591883" r="-22967"/>
            </a:stretch>
          </a:blipFill>
        </p:spPr>
      </p:sp>
      <p:sp>
        <p:nvSpPr>
          <p:cNvPr id="169" name="TextBox 169"/>
          <p:cNvSpPr txBox="1"/>
          <p:nvPr/>
        </p:nvSpPr>
        <p:spPr>
          <a:xfrm>
            <a:off x="8543937" y="6063620"/>
            <a:ext cx="3412462" cy="327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8"/>
              </a:lnSpc>
              <a:spcBef>
                <a:spcPct val="0"/>
              </a:spcBef>
            </a:pPr>
            <a:r>
              <a:rPr lang="en-US" sz="2316" spc="282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ИНКЛЮЗИВНОСТЬ</a:t>
            </a:r>
          </a:p>
        </p:txBody>
      </p:sp>
      <p:sp>
        <p:nvSpPr>
          <p:cNvPr id="170" name="TextBox 170"/>
          <p:cNvSpPr txBox="1"/>
          <p:nvPr/>
        </p:nvSpPr>
        <p:spPr>
          <a:xfrm>
            <a:off x="8460424" y="2623735"/>
            <a:ext cx="6054662" cy="714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Естественный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уклон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территории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(~2.0 м)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ориентирован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в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сторону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прибрежной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714" spc="209" dirty="0" err="1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зоны</a:t>
            </a:r>
            <a:r>
              <a:rPr lang="en-US" sz="1714" spc="209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.</a:t>
            </a:r>
          </a:p>
        </p:txBody>
      </p:sp>
      <p:sp>
        <p:nvSpPr>
          <p:cNvPr id="171" name="TextBox 171"/>
          <p:cNvSpPr txBox="1"/>
          <p:nvPr/>
        </p:nvSpPr>
        <p:spPr>
          <a:xfrm>
            <a:off x="8515363" y="4632433"/>
            <a:ext cx="6365759" cy="942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Склон работает как природная акустическая чаша и визуальный экран, отделяющий событийную зону от транзитных путей.</a:t>
            </a:r>
          </a:p>
        </p:txBody>
      </p:sp>
      <p:sp>
        <p:nvSpPr>
          <p:cNvPr id="172" name="TextBox 172"/>
          <p:cNvSpPr txBox="1"/>
          <p:nvPr/>
        </p:nvSpPr>
        <p:spPr>
          <a:xfrm>
            <a:off x="8543937" y="6925801"/>
            <a:ext cx="7572544" cy="1171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34"/>
              </a:lnSpc>
              <a:spcBef>
                <a:spcPct val="0"/>
              </a:spcBef>
            </a:pPr>
            <a:r>
              <a:rPr lang="en-US" sz="1714" spc="209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Перепад высот компенсируется системой пологих пандусов (уклон &lt;5%), бесшовно связывающих верхнюю отметку (входы из колледжей) с нижней точкой (площадка у реки).</a:t>
            </a:r>
          </a:p>
        </p:txBody>
      </p:sp>
      <p:pic>
        <p:nvPicPr>
          <p:cNvPr id="187" name="Рисунок 186">
            <a:extLst>
              <a:ext uri="{FF2B5EF4-FFF2-40B4-BE49-F238E27FC236}">
                <a16:creationId xmlns:a16="http://schemas.microsoft.com/office/drawing/2014/main" id="{18B2100F-D41D-43EE-A1F7-63AFC4FA950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72764" y="1907958"/>
            <a:ext cx="497311" cy="1183326"/>
          </a:xfrm>
          <a:prstGeom prst="rect">
            <a:avLst/>
          </a:prstGeom>
        </p:spPr>
      </p:pic>
      <p:pic>
        <p:nvPicPr>
          <p:cNvPr id="188" name="Рисунок 187">
            <a:extLst>
              <a:ext uri="{FF2B5EF4-FFF2-40B4-BE49-F238E27FC236}">
                <a16:creationId xmlns:a16="http://schemas.microsoft.com/office/drawing/2014/main" id="{3F857003-7E6B-42AD-99C2-A8301D0E70F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3466" y="3984500"/>
            <a:ext cx="497311" cy="1183326"/>
          </a:xfrm>
          <a:prstGeom prst="rect">
            <a:avLst/>
          </a:prstGeom>
        </p:spPr>
      </p:pic>
      <p:pic>
        <p:nvPicPr>
          <p:cNvPr id="189" name="Рисунок 188">
            <a:extLst>
              <a:ext uri="{FF2B5EF4-FFF2-40B4-BE49-F238E27FC236}">
                <a16:creationId xmlns:a16="http://schemas.microsoft.com/office/drawing/2014/main" id="{7DE00663-F843-42E8-8AFA-9DE4EC0A074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65494" y="6164771"/>
            <a:ext cx="497311" cy="1183326"/>
          </a:xfrm>
          <a:prstGeom prst="rect">
            <a:avLst/>
          </a:prstGeom>
        </p:spPr>
      </p:pic>
      <p:sp>
        <p:nvSpPr>
          <p:cNvPr id="190" name="Freeform 191">
            <a:extLst>
              <a:ext uri="{FF2B5EF4-FFF2-40B4-BE49-F238E27FC236}">
                <a16:creationId xmlns:a16="http://schemas.microsoft.com/office/drawing/2014/main" id="{F7BE7E18-A561-4F72-822A-50B91FA2882C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1" name="Freeform 194">
            <a:extLst>
              <a:ext uri="{FF2B5EF4-FFF2-40B4-BE49-F238E27FC236}">
                <a16:creationId xmlns:a16="http://schemas.microsoft.com/office/drawing/2014/main" id="{16CB8368-5EF7-40E0-9E02-73246ECAE975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2" name="Freeform 197">
            <a:extLst>
              <a:ext uri="{FF2B5EF4-FFF2-40B4-BE49-F238E27FC236}">
                <a16:creationId xmlns:a16="http://schemas.microsoft.com/office/drawing/2014/main" id="{7731A90A-2635-48D0-B7C7-B8FA925C7C79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3" name="Freeform 200">
            <a:extLst>
              <a:ext uri="{FF2B5EF4-FFF2-40B4-BE49-F238E27FC236}">
                <a16:creationId xmlns:a16="http://schemas.microsoft.com/office/drawing/2014/main" id="{7BC4426F-07C9-4794-94B6-1CB6EA143B3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4" name="Freeform 203">
            <a:extLst>
              <a:ext uri="{FF2B5EF4-FFF2-40B4-BE49-F238E27FC236}">
                <a16:creationId xmlns:a16="http://schemas.microsoft.com/office/drawing/2014/main" id="{6BC82DDF-0A0E-472F-8A3B-73A0434295DB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5" name="Freeform 206">
            <a:extLst>
              <a:ext uri="{FF2B5EF4-FFF2-40B4-BE49-F238E27FC236}">
                <a16:creationId xmlns:a16="http://schemas.microsoft.com/office/drawing/2014/main" id="{C10479EA-FAC3-4C19-9BA6-FB1658D66EE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TextBox 208">
            <a:extLst>
              <a:ext uri="{FF2B5EF4-FFF2-40B4-BE49-F238E27FC236}">
                <a16:creationId xmlns:a16="http://schemas.microsoft.com/office/drawing/2014/main" id="{B5B0B900-E6DB-4201-A916-D9413C01E6D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97" name="TextBox 209">
            <a:extLst>
              <a:ext uri="{FF2B5EF4-FFF2-40B4-BE49-F238E27FC236}">
                <a16:creationId xmlns:a16="http://schemas.microsoft.com/office/drawing/2014/main" id="{3736D560-35CD-4617-AEDF-8D385BCC82EC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98" name="TextBox 210">
            <a:extLst>
              <a:ext uri="{FF2B5EF4-FFF2-40B4-BE49-F238E27FC236}">
                <a16:creationId xmlns:a16="http://schemas.microsoft.com/office/drawing/2014/main" id="{CEF62735-97B0-4286-B141-4B2D254DC127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99" name="TextBox 211">
            <a:extLst>
              <a:ext uri="{FF2B5EF4-FFF2-40B4-BE49-F238E27FC236}">
                <a16:creationId xmlns:a16="http://schemas.microsoft.com/office/drawing/2014/main" id="{CF3C7794-0100-4997-9E75-8B3FDD38D63F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0" name="TextBox 212">
            <a:extLst>
              <a:ext uri="{FF2B5EF4-FFF2-40B4-BE49-F238E27FC236}">
                <a16:creationId xmlns:a16="http://schemas.microsoft.com/office/drawing/2014/main" id="{26F4336F-CF27-4847-987B-19B864A0DB71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1" name="TextBox 213">
            <a:extLst>
              <a:ext uri="{FF2B5EF4-FFF2-40B4-BE49-F238E27FC236}">
                <a16:creationId xmlns:a16="http://schemas.microsoft.com/office/drawing/2014/main" id="{D9E467AD-BAC4-426F-8751-8C3B5F356B4B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2" name="TextBox 214">
            <a:extLst>
              <a:ext uri="{FF2B5EF4-FFF2-40B4-BE49-F238E27FC236}">
                <a16:creationId xmlns:a16="http://schemas.microsoft.com/office/drawing/2014/main" id="{9E77382D-FAFE-4747-8F8D-0DFB5224D42F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3" name="TextBox 43">
            <a:extLst>
              <a:ext uri="{FF2B5EF4-FFF2-40B4-BE49-F238E27FC236}">
                <a16:creationId xmlns:a16="http://schemas.microsoft.com/office/drawing/2014/main" id="{5F9AE58C-FAF3-47B5-B4D5-9593E6D1447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Freeform 7">
            <a:extLst>
              <a:ext uri="{FF2B5EF4-FFF2-40B4-BE49-F238E27FC236}">
                <a16:creationId xmlns:a16="http://schemas.microsoft.com/office/drawing/2014/main" id="{FA8086F8-169D-8C60-5F40-DB09A213FEE4}"/>
              </a:ext>
            </a:extLst>
          </p:cNvPr>
          <p:cNvSpPr/>
          <p:nvPr/>
        </p:nvSpPr>
        <p:spPr>
          <a:xfrm>
            <a:off x="14228844" y="1205489"/>
            <a:ext cx="2063481" cy="3097696"/>
          </a:xfrm>
          <a:custGeom>
            <a:avLst/>
            <a:gdLst/>
            <a:ahLst/>
            <a:cxnLst/>
            <a:rect l="l" t="t" r="r" b="b"/>
            <a:pathLst>
              <a:path w="2321416" h="3484908">
                <a:moveTo>
                  <a:pt x="0" y="0"/>
                </a:moveTo>
                <a:lnTo>
                  <a:pt x="2321416" y="0"/>
                </a:lnTo>
                <a:lnTo>
                  <a:pt x="2321416" y="3484908"/>
                </a:lnTo>
                <a:lnTo>
                  <a:pt x="0" y="34849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67" name="Freeform 16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72" name="Group 17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73" name="Group 17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74" name="Freeform 17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75" name="TextBox 17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78" name="TextBox 178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1" name="TextBox 181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7" name="TextBox 187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9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3" name="TextBox 19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1" name="Freeform 191">
            <a:extLst>
              <a:ext uri="{FF2B5EF4-FFF2-40B4-BE49-F238E27FC236}">
                <a16:creationId xmlns:a16="http://schemas.microsoft.com/office/drawing/2014/main" id="{B7625BC9-AA77-4BEA-B4F1-0E0F10F09D95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Freeform 194">
            <a:extLst>
              <a:ext uri="{FF2B5EF4-FFF2-40B4-BE49-F238E27FC236}">
                <a16:creationId xmlns:a16="http://schemas.microsoft.com/office/drawing/2014/main" id="{1DA1ED34-4A9C-4963-A939-CDF166685E8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3" name="Freeform 197">
            <a:extLst>
              <a:ext uri="{FF2B5EF4-FFF2-40B4-BE49-F238E27FC236}">
                <a16:creationId xmlns:a16="http://schemas.microsoft.com/office/drawing/2014/main" id="{FC2E8B9A-96C8-42B3-90EC-502B4D0B4BE7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4" name="Freeform 200">
            <a:extLst>
              <a:ext uri="{FF2B5EF4-FFF2-40B4-BE49-F238E27FC236}">
                <a16:creationId xmlns:a16="http://schemas.microsoft.com/office/drawing/2014/main" id="{9AAA5D62-844E-42CA-8EB2-FEF8ACCEE2D9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Freeform 203">
            <a:extLst>
              <a:ext uri="{FF2B5EF4-FFF2-40B4-BE49-F238E27FC236}">
                <a16:creationId xmlns:a16="http://schemas.microsoft.com/office/drawing/2014/main" id="{7CFC2EF0-B3E4-440F-AAEF-446C89EF378E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206">
            <a:extLst>
              <a:ext uri="{FF2B5EF4-FFF2-40B4-BE49-F238E27FC236}">
                <a16:creationId xmlns:a16="http://schemas.microsoft.com/office/drawing/2014/main" id="{6995B691-4D3F-4CA2-81B2-C8BA71127EA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TextBox 208">
            <a:extLst>
              <a:ext uri="{FF2B5EF4-FFF2-40B4-BE49-F238E27FC236}">
                <a16:creationId xmlns:a16="http://schemas.microsoft.com/office/drawing/2014/main" id="{382DBFCA-7824-4689-8863-1B8C813C8DB1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8" name="TextBox 209">
            <a:extLst>
              <a:ext uri="{FF2B5EF4-FFF2-40B4-BE49-F238E27FC236}">
                <a16:creationId xmlns:a16="http://schemas.microsoft.com/office/drawing/2014/main" id="{8D945EF6-1AE2-4005-B4C5-FA42DD5A1F9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9" name="TextBox 210">
            <a:extLst>
              <a:ext uri="{FF2B5EF4-FFF2-40B4-BE49-F238E27FC236}">
                <a16:creationId xmlns:a16="http://schemas.microsoft.com/office/drawing/2014/main" id="{C5AB4CE2-ACB0-4A0A-A768-113BEB8D4BEB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0" name="TextBox 211">
            <a:extLst>
              <a:ext uri="{FF2B5EF4-FFF2-40B4-BE49-F238E27FC236}">
                <a16:creationId xmlns:a16="http://schemas.microsoft.com/office/drawing/2014/main" id="{BA64E85B-6569-42C5-A017-E83ACB0D8CF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1" name="TextBox 212">
            <a:extLst>
              <a:ext uri="{FF2B5EF4-FFF2-40B4-BE49-F238E27FC236}">
                <a16:creationId xmlns:a16="http://schemas.microsoft.com/office/drawing/2014/main" id="{5A6832CB-4F29-433C-B8B8-F3F443533680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2" name="TextBox 213">
            <a:extLst>
              <a:ext uri="{FF2B5EF4-FFF2-40B4-BE49-F238E27FC236}">
                <a16:creationId xmlns:a16="http://schemas.microsoft.com/office/drawing/2014/main" id="{D2F6CD24-94D7-4439-833F-6EE0360DDA1E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3" name="TextBox 214">
            <a:extLst>
              <a:ext uri="{FF2B5EF4-FFF2-40B4-BE49-F238E27FC236}">
                <a16:creationId xmlns:a16="http://schemas.microsoft.com/office/drawing/2014/main" id="{08C76B7B-935B-407E-BD2D-2E8C2FF2FB39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4" name="TextBox 43">
            <a:extLst>
              <a:ext uri="{FF2B5EF4-FFF2-40B4-BE49-F238E27FC236}">
                <a16:creationId xmlns:a16="http://schemas.microsoft.com/office/drawing/2014/main" id="{47AD25DF-EFCB-4162-8A07-93F4324FCEC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84" name="Freeform 2">
            <a:extLst>
              <a:ext uri="{FF2B5EF4-FFF2-40B4-BE49-F238E27FC236}">
                <a16:creationId xmlns:a16="http://schemas.microsoft.com/office/drawing/2014/main" id="{79A6F215-763F-7E9F-7C3E-87FDC953B127}"/>
              </a:ext>
            </a:extLst>
          </p:cNvPr>
          <p:cNvSpPr/>
          <p:nvPr/>
        </p:nvSpPr>
        <p:spPr>
          <a:xfrm>
            <a:off x="5290835" y="3531774"/>
            <a:ext cx="985204" cy="940599"/>
          </a:xfrm>
          <a:custGeom>
            <a:avLst/>
            <a:gdLst/>
            <a:ahLst/>
            <a:cxnLst/>
            <a:rect l="l" t="t" r="r" b="b"/>
            <a:pathLst>
              <a:path w="1108354" h="1058174">
                <a:moveTo>
                  <a:pt x="0" y="0"/>
                </a:moveTo>
                <a:lnTo>
                  <a:pt x="1108354" y="0"/>
                </a:lnTo>
                <a:lnTo>
                  <a:pt x="1108354" y="1058174"/>
                </a:lnTo>
                <a:lnTo>
                  <a:pt x="0" y="105817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554638"/>
            </a:stretch>
          </a:blipFill>
        </p:spPr>
      </p:sp>
      <p:sp>
        <p:nvSpPr>
          <p:cNvPr id="185" name="Freeform 3">
            <a:extLst>
              <a:ext uri="{FF2B5EF4-FFF2-40B4-BE49-F238E27FC236}">
                <a16:creationId xmlns:a16="http://schemas.microsoft.com/office/drawing/2014/main" id="{15862207-36C0-F1DF-1CC4-D3EFA5C05C2D}"/>
              </a:ext>
            </a:extLst>
          </p:cNvPr>
          <p:cNvSpPr/>
          <p:nvPr/>
        </p:nvSpPr>
        <p:spPr>
          <a:xfrm>
            <a:off x="7170597" y="3512084"/>
            <a:ext cx="985204" cy="1111929"/>
          </a:xfrm>
          <a:custGeom>
            <a:avLst/>
            <a:gdLst/>
            <a:ahLst/>
            <a:cxnLst/>
            <a:rect l="l" t="t" r="r" b="b"/>
            <a:pathLst>
              <a:path w="1108354" h="1250920">
                <a:moveTo>
                  <a:pt x="0" y="0"/>
                </a:moveTo>
                <a:lnTo>
                  <a:pt x="1108354" y="0"/>
                </a:lnTo>
                <a:lnTo>
                  <a:pt x="1108354" y="1250919"/>
                </a:lnTo>
                <a:lnTo>
                  <a:pt x="0" y="125091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17400" b="-336368"/>
            </a:stretch>
          </a:blipFill>
        </p:spPr>
      </p:sp>
      <p:sp>
        <p:nvSpPr>
          <p:cNvPr id="186" name="Freeform 4">
            <a:extLst>
              <a:ext uri="{FF2B5EF4-FFF2-40B4-BE49-F238E27FC236}">
                <a16:creationId xmlns:a16="http://schemas.microsoft.com/office/drawing/2014/main" id="{0E1ACD81-5CA2-C520-BB1E-5A96980000B3}"/>
              </a:ext>
            </a:extLst>
          </p:cNvPr>
          <p:cNvSpPr/>
          <p:nvPr/>
        </p:nvSpPr>
        <p:spPr>
          <a:xfrm>
            <a:off x="8897665" y="3588842"/>
            <a:ext cx="1071452" cy="958413"/>
          </a:xfrm>
          <a:custGeom>
            <a:avLst/>
            <a:gdLst/>
            <a:ahLst/>
            <a:cxnLst/>
            <a:rect l="l" t="t" r="r" b="b"/>
            <a:pathLst>
              <a:path w="1205384" h="1078215">
                <a:moveTo>
                  <a:pt x="0" y="0"/>
                </a:moveTo>
                <a:lnTo>
                  <a:pt x="1205384" y="0"/>
                </a:lnTo>
                <a:lnTo>
                  <a:pt x="1205384" y="1078215"/>
                </a:lnTo>
                <a:lnTo>
                  <a:pt x="0" y="107821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12141" b="-286573"/>
            </a:stretch>
          </a:blipFill>
        </p:spPr>
      </p:sp>
      <p:sp>
        <p:nvSpPr>
          <p:cNvPr id="188" name="Freeform 5">
            <a:extLst>
              <a:ext uri="{FF2B5EF4-FFF2-40B4-BE49-F238E27FC236}">
                <a16:creationId xmlns:a16="http://schemas.microsoft.com/office/drawing/2014/main" id="{17E6C688-08EF-FFC4-71E5-116E40E1C6E2}"/>
              </a:ext>
            </a:extLst>
          </p:cNvPr>
          <p:cNvSpPr/>
          <p:nvPr/>
        </p:nvSpPr>
        <p:spPr>
          <a:xfrm>
            <a:off x="10901952" y="3512084"/>
            <a:ext cx="1033224" cy="1064976"/>
          </a:xfrm>
          <a:custGeom>
            <a:avLst/>
            <a:gdLst/>
            <a:ahLst/>
            <a:cxnLst/>
            <a:rect l="l" t="t" r="r" b="b"/>
            <a:pathLst>
              <a:path w="1162377" h="1198098">
                <a:moveTo>
                  <a:pt x="0" y="0"/>
                </a:moveTo>
                <a:lnTo>
                  <a:pt x="1162376" y="0"/>
                </a:lnTo>
                <a:lnTo>
                  <a:pt x="1162376" y="1198098"/>
                </a:lnTo>
                <a:lnTo>
                  <a:pt x="0" y="119809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77479" b="-128886"/>
            </a:stretch>
          </a:blipFill>
        </p:spPr>
      </p:sp>
      <p:sp>
        <p:nvSpPr>
          <p:cNvPr id="189" name="Freeform 6">
            <a:extLst>
              <a:ext uri="{FF2B5EF4-FFF2-40B4-BE49-F238E27FC236}">
                <a16:creationId xmlns:a16="http://schemas.microsoft.com/office/drawing/2014/main" id="{202DC6FD-EC88-816B-0872-75FB0DC6A62D}"/>
              </a:ext>
            </a:extLst>
          </p:cNvPr>
          <p:cNvSpPr/>
          <p:nvPr/>
        </p:nvSpPr>
        <p:spPr>
          <a:xfrm>
            <a:off x="12653647" y="3397522"/>
            <a:ext cx="985204" cy="1149732"/>
          </a:xfrm>
          <a:custGeom>
            <a:avLst/>
            <a:gdLst/>
            <a:ahLst/>
            <a:cxnLst/>
            <a:rect l="l" t="t" r="r" b="b"/>
            <a:pathLst>
              <a:path w="1108354" h="1293449">
                <a:moveTo>
                  <a:pt x="0" y="0"/>
                </a:moveTo>
                <a:lnTo>
                  <a:pt x="1108354" y="0"/>
                </a:lnTo>
                <a:lnTo>
                  <a:pt x="1108354" y="1293449"/>
                </a:lnTo>
                <a:lnTo>
                  <a:pt x="0" y="12934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434490" b="-1070"/>
            </a:stretch>
          </a:blipFill>
        </p:spPr>
      </p:sp>
      <p:sp>
        <p:nvSpPr>
          <p:cNvPr id="192" name="Freeform 8">
            <a:extLst>
              <a:ext uri="{FF2B5EF4-FFF2-40B4-BE49-F238E27FC236}">
                <a16:creationId xmlns:a16="http://schemas.microsoft.com/office/drawing/2014/main" id="{DBE3D3D7-7F54-43A7-7856-032BA37D99C0}"/>
              </a:ext>
            </a:extLst>
          </p:cNvPr>
          <p:cNvSpPr/>
          <p:nvPr/>
        </p:nvSpPr>
        <p:spPr>
          <a:xfrm>
            <a:off x="5215186" y="1069386"/>
            <a:ext cx="839244" cy="2502204"/>
          </a:xfrm>
          <a:custGeom>
            <a:avLst/>
            <a:gdLst/>
            <a:ahLst/>
            <a:cxnLst/>
            <a:rect l="l" t="t" r="r" b="b"/>
            <a:pathLst>
              <a:path w="944149" h="2814979">
                <a:moveTo>
                  <a:pt x="0" y="0"/>
                </a:moveTo>
                <a:lnTo>
                  <a:pt x="944150" y="0"/>
                </a:lnTo>
                <a:lnTo>
                  <a:pt x="944150" y="2814979"/>
                </a:lnTo>
                <a:lnTo>
                  <a:pt x="0" y="281497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94191" r="-103958"/>
            </a:stretch>
          </a:blipFill>
        </p:spPr>
      </p:sp>
      <p:sp>
        <p:nvSpPr>
          <p:cNvPr id="194" name="TextBox 9">
            <a:extLst>
              <a:ext uri="{FF2B5EF4-FFF2-40B4-BE49-F238E27FC236}">
                <a16:creationId xmlns:a16="http://schemas.microsoft.com/office/drawing/2014/main" id="{3FA729A5-5ABD-794D-5C17-EBC0628EF3FC}"/>
              </a:ext>
            </a:extLst>
          </p:cNvPr>
          <p:cNvSpPr txBox="1"/>
          <p:nvPr/>
        </p:nvSpPr>
        <p:spPr>
          <a:xfrm>
            <a:off x="552273" y="670004"/>
            <a:ext cx="15053684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2"/>
              </a:lnSpc>
              <a:spcBef>
                <a:spcPct val="0"/>
              </a:spcBef>
            </a:pPr>
            <a:r>
              <a:rPr lang="en-US" sz="2675" spc="326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ТЕКУЩИЙ ГЕНПЛАН: ИСХОДНЫЕ ДАННЫЕ</a:t>
            </a:r>
          </a:p>
        </p:txBody>
      </p:sp>
      <p:sp>
        <p:nvSpPr>
          <p:cNvPr id="195" name="AutoShape 10">
            <a:extLst>
              <a:ext uri="{FF2B5EF4-FFF2-40B4-BE49-F238E27FC236}">
                <a16:creationId xmlns:a16="http://schemas.microsoft.com/office/drawing/2014/main" id="{7717B084-A038-406D-4C7A-D1945C84E994}"/>
              </a:ext>
            </a:extLst>
          </p:cNvPr>
          <p:cNvSpPr/>
          <p:nvPr/>
        </p:nvSpPr>
        <p:spPr>
          <a:xfrm flipV="1">
            <a:off x="108848" y="1205489"/>
            <a:ext cx="4936800" cy="6407"/>
          </a:xfrm>
          <a:prstGeom prst="line">
            <a:avLst/>
          </a:prstGeom>
          <a:ln w="66675" cap="flat">
            <a:solidFill>
              <a:srgbClr val="556292">
                <a:alpha val="85882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96" name="Freeform 11">
            <a:extLst>
              <a:ext uri="{FF2B5EF4-FFF2-40B4-BE49-F238E27FC236}">
                <a16:creationId xmlns:a16="http://schemas.microsoft.com/office/drawing/2014/main" id="{55340DB1-5E62-3F1B-1C8E-8AC851B85C59}"/>
              </a:ext>
            </a:extLst>
          </p:cNvPr>
          <p:cNvSpPr/>
          <p:nvPr/>
        </p:nvSpPr>
        <p:spPr>
          <a:xfrm>
            <a:off x="108848" y="1185208"/>
            <a:ext cx="4936800" cy="7150196"/>
          </a:xfrm>
          <a:custGeom>
            <a:avLst/>
            <a:gdLst/>
            <a:ahLst/>
            <a:cxnLst/>
            <a:rect l="l" t="t" r="r" b="b"/>
            <a:pathLst>
              <a:path w="5553900" h="8043970">
                <a:moveTo>
                  <a:pt x="0" y="0"/>
                </a:moveTo>
                <a:lnTo>
                  <a:pt x="5553900" y="0"/>
                </a:lnTo>
                <a:lnTo>
                  <a:pt x="5553900" y="8043971"/>
                </a:lnTo>
                <a:lnTo>
                  <a:pt x="0" y="80439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5260"/>
            </a:blip>
            <a:stretch>
              <a:fillRect l="-1569" t="-1305" r="-13898" b="-8847"/>
            </a:stretch>
          </a:blipFill>
        </p:spPr>
      </p:sp>
      <p:grpSp>
        <p:nvGrpSpPr>
          <p:cNvPr id="197" name="Group 12">
            <a:extLst>
              <a:ext uri="{FF2B5EF4-FFF2-40B4-BE49-F238E27FC236}">
                <a16:creationId xmlns:a16="http://schemas.microsoft.com/office/drawing/2014/main" id="{49619F2F-B954-D532-1554-916297E638D9}"/>
              </a:ext>
            </a:extLst>
          </p:cNvPr>
          <p:cNvGrpSpPr/>
          <p:nvPr/>
        </p:nvGrpSpPr>
        <p:grpSpPr>
          <a:xfrm>
            <a:off x="89631" y="1349717"/>
            <a:ext cx="4770816" cy="6895202"/>
            <a:chOff x="0" y="0"/>
            <a:chExt cx="7748410" cy="11198682"/>
          </a:xfrm>
        </p:grpSpPr>
        <p:sp>
          <p:nvSpPr>
            <p:cNvPr id="198" name="Freeform 13">
              <a:extLst>
                <a:ext uri="{FF2B5EF4-FFF2-40B4-BE49-F238E27FC236}">
                  <a16:creationId xmlns:a16="http://schemas.microsoft.com/office/drawing/2014/main" id="{1BECA128-CC4E-4788-4CF0-43E1232D0F97}"/>
                </a:ext>
              </a:extLst>
            </p:cNvPr>
            <p:cNvSpPr/>
            <p:nvPr/>
          </p:nvSpPr>
          <p:spPr>
            <a:xfrm>
              <a:off x="0" y="0"/>
              <a:ext cx="7748397" cy="11198733"/>
            </a:xfrm>
            <a:custGeom>
              <a:avLst/>
              <a:gdLst/>
              <a:ahLst/>
              <a:cxnLst/>
              <a:rect l="l" t="t" r="r" b="b"/>
              <a:pathLst>
                <a:path w="7748397" h="11198733">
                  <a:moveTo>
                    <a:pt x="6380988" y="0"/>
                  </a:moveTo>
                  <a:lnTo>
                    <a:pt x="3893693" y="6592570"/>
                  </a:lnTo>
                  <a:lnTo>
                    <a:pt x="1089914" y="5543296"/>
                  </a:lnTo>
                  <a:lnTo>
                    <a:pt x="525018" y="5695569"/>
                  </a:lnTo>
                  <a:lnTo>
                    <a:pt x="0" y="10121138"/>
                  </a:lnTo>
                  <a:lnTo>
                    <a:pt x="2287778" y="11198733"/>
                  </a:lnTo>
                  <a:lnTo>
                    <a:pt x="2962910" y="9314815"/>
                  </a:lnTo>
                  <a:lnTo>
                    <a:pt x="6338316" y="10524363"/>
                  </a:lnTo>
                  <a:lnTo>
                    <a:pt x="7328662" y="7878064"/>
                  </a:lnTo>
                  <a:lnTo>
                    <a:pt x="6010656" y="7503160"/>
                  </a:lnTo>
                  <a:lnTo>
                    <a:pt x="6591427" y="5461508"/>
                  </a:lnTo>
                  <a:lnTo>
                    <a:pt x="6097397" y="5284978"/>
                  </a:lnTo>
                  <a:lnTo>
                    <a:pt x="7748397" y="664210"/>
                  </a:lnTo>
                  <a:lnTo>
                    <a:pt x="6380988" y="0"/>
                  </a:lnTo>
                  <a:close/>
                </a:path>
              </a:pathLst>
            </a:custGeom>
            <a:blipFill>
              <a:blip r:embed="rId8">
                <a:alphaModFix amt="80000"/>
              </a:blip>
              <a:stretch>
                <a:fillRect t="-1704" b="-1704"/>
              </a:stretch>
            </a:blipFill>
          </p:spPr>
        </p:sp>
      </p:grpSp>
      <p:sp>
        <p:nvSpPr>
          <p:cNvPr id="199" name="AutoShape 14">
            <a:extLst>
              <a:ext uri="{FF2B5EF4-FFF2-40B4-BE49-F238E27FC236}">
                <a16:creationId xmlns:a16="http://schemas.microsoft.com/office/drawing/2014/main" id="{073E40FF-B361-B1C6-0662-99C06507C796}"/>
              </a:ext>
            </a:extLst>
          </p:cNvPr>
          <p:cNvSpPr/>
          <p:nvPr/>
        </p:nvSpPr>
        <p:spPr>
          <a:xfrm flipV="1">
            <a:off x="2508914" y="1303772"/>
            <a:ext cx="1527850" cy="4036750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00" name="AutoShape 15">
            <a:extLst>
              <a:ext uri="{FF2B5EF4-FFF2-40B4-BE49-F238E27FC236}">
                <a16:creationId xmlns:a16="http://schemas.microsoft.com/office/drawing/2014/main" id="{2D4B7F16-AD0D-9345-B1D1-CDECB3E9AA75}"/>
              </a:ext>
            </a:extLst>
          </p:cNvPr>
          <p:cNvSpPr/>
          <p:nvPr/>
        </p:nvSpPr>
        <p:spPr>
          <a:xfrm flipH="1" flipV="1">
            <a:off x="4036763" y="1303772"/>
            <a:ext cx="823684" cy="389711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15" name="AutoShape 16">
            <a:extLst>
              <a:ext uri="{FF2B5EF4-FFF2-40B4-BE49-F238E27FC236}">
                <a16:creationId xmlns:a16="http://schemas.microsoft.com/office/drawing/2014/main" id="{0E0CC1B5-0179-F92A-A5B1-E0A6C47C8FF9}"/>
              </a:ext>
            </a:extLst>
          </p:cNvPr>
          <p:cNvSpPr/>
          <p:nvPr/>
        </p:nvSpPr>
        <p:spPr>
          <a:xfrm flipV="1">
            <a:off x="3864096" y="1693483"/>
            <a:ext cx="996351" cy="2846690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16" name="AutoShape 17">
            <a:extLst>
              <a:ext uri="{FF2B5EF4-FFF2-40B4-BE49-F238E27FC236}">
                <a16:creationId xmlns:a16="http://schemas.microsoft.com/office/drawing/2014/main" id="{0D86532D-E33E-A383-9CE6-DD2722049A9F}"/>
              </a:ext>
            </a:extLst>
          </p:cNvPr>
          <p:cNvSpPr/>
          <p:nvPr/>
        </p:nvSpPr>
        <p:spPr>
          <a:xfrm flipH="1" flipV="1">
            <a:off x="3864095" y="4540172"/>
            <a:ext cx="288987" cy="100247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17" name="AutoShape 18">
            <a:extLst>
              <a:ext uri="{FF2B5EF4-FFF2-40B4-BE49-F238E27FC236}">
                <a16:creationId xmlns:a16="http://schemas.microsoft.com/office/drawing/2014/main" id="{64BBA5A6-5810-2DE4-0084-D88B941A73A5}"/>
              </a:ext>
            </a:extLst>
          </p:cNvPr>
          <p:cNvSpPr/>
          <p:nvPr/>
        </p:nvSpPr>
        <p:spPr>
          <a:xfrm flipV="1">
            <a:off x="3814684" y="4640419"/>
            <a:ext cx="338398" cy="1262921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18" name="AutoShape 19">
            <a:extLst>
              <a:ext uri="{FF2B5EF4-FFF2-40B4-BE49-F238E27FC236}">
                <a16:creationId xmlns:a16="http://schemas.microsoft.com/office/drawing/2014/main" id="{A29BA430-B49F-FD5C-945C-4310E33DE6E8}"/>
              </a:ext>
            </a:extLst>
          </p:cNvPr>
          <p:cNvSpPr/>
          <p:nvPr/>
        </p:nvSpPr>
        <p:spPr>
          <a:xfrm flipH="1" flipV="1">
            <a:off x="3814684" y="5903339"/>
            <a:ext cx="790197" cy="234802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19" name="AutoShape 20">
            <a:extLst>
              <a:ext uri="{FF2B5EF4-FFF2-40B4-BE49-F238E27FC236}">
                <a16:creationId xmlns:a16="http://schemas.microsoft.com/office/drawing/2014/main" id="{5FF5F5E5-D77E-3E45-F379-A8E67895BEC7}"/>
              </a:ext>
            </a:extLst>
          </p:cNvPr>
          <p:cNvSpPr/>
          <p:nvPr/>
        </p:nvSpPr>
        <p:spPr>
          <a:xfrm flipV="1">
            <a:off x="3999815" y="6138142"/>
            <a:ext cx="605066" cy="1616518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0" name="AutoShape 21">
            <a:extLst>
              <a:ext uri="{FF2B5EF4-FFF2-40B4-BE49-F238E27FC236}">
                <a16:creationId xmlns:a16="http://schemas.microsoft.com/office/drawing/2014/main" id="{FF0934F6-12C5-3D57-55DC-68E83CC1B46F}"/>
              </a:ext>
            </a:extLst>
          </p:cNvPr>
          <p:cNvSpPr/>
          <p:nvPr/>
        </p:nvSpPr>
        <p:spPr>
          <a:xfrm>
            <a:off x="1951114" y="7039194"/>
            <a:ext cx="2048701" cy="715466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1" name="AutoShape 22">
            <a:extLst>
              <a:ext uri="{FF2B5EF4-FFF2-40B4-BE49-F238E27FC236}">
                <a16:creationId xmlns:a16="http://schemas.microsoft.com/office/drawing/2014/main" id="{B8547C3E-A4A8-F3EB-5CA2-D065F571A341}"/>
              </a:ext>
            </a:extLst>
          </p:cNvPr>
          <p:cNvSpPr/>
          <p:nvPr/>
        </p:nvSpPr>
        <p:spPr>
          <a:xfrm flipH="1">
            <a:off x="1522175" y="6998556"/>
            <a:ext cx="428939" cy="1171523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2" name="AutoShape 23">
            <a:extLst>
              <a:ext uri="{FF2B5EF4-FFF2-40B4-BE49-F238E27FC236}">
                <a16:creationId xmlns:a16="http://schemas.microsoft.com/office/drawing/2014/main" id="{ABCC1023-BC47-4DBB-11BA-263780039BD1}"/>
              </a:ext>
            </a:extLst>
          </p:cNvPr>
          <p:cNvSpPr/>
          <p:nvPr/>
        </p:nvSpPr>
        <p:spPr>
          <a:xfrm flipH="1" flipV="1">
            <a:off x="104528" y="7507082"/>
            <a:ext cx="1417648" cy="662996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3" name="AutoShape 24">
            <a:extLst>
              <a:ext uri="{FF2B5EF4-FFF2-40B4-BE49-F238E27FC236}">
                <a16:creationId xmlns:a16="http://schemas.microsoft.com/office/drawing/2014/main" id="{60A187EC-CE9D-AF58-D2B8-CCB00EA6170C}"/>
              </a:ext>
            </a:extLst>
          </p:cNvPr>
          <p:cNvSpPr/>
          <p:nvPr/>
        </p:nvSpPr>
        <p:spPr>
          <a:xfrm flipH="1">
            <a:off x="104528" y="4797319"/>
            <a:ext cx="316846" cy="2709763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4" name="AutoShape 25">
            <a:extLst>
              <a:ext uri="{FF2B5EF4-FFF2-40B4-BE49-F238E27FC236}">
                <a16:creationId xmlns:a16="http://schemas.microsoft.com/office/drawing/2014/main" id="{D01C1B73-3DC4-C044-ABA7-C5C8AA07E465}"/>
              </a:ext>
            </a:extLst>
          </p:cNvPr>
          <p:cNvSpPr/>
          <p:nvPr/>
        </p:nvSpPr>
        <p:spPr>
          <a:xfrm flipV="1">
            <a:off x="421374" y="4696150"/>
            <a:ext cx="347736" cy="101168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5" name="AutoShape 26">
            <a:extLst>
              <a:ext uri="{FF2B5EF4-FFF2-40B4-BE49-F238E27FC236}">
                <a16:creationId xmlns:a16="http://schemas.microsoft.com/office/drawing/2014/main" id="{14EF140F-2C09-20B9-9321-5D86D8135746}"/>
              </a:ext>
            </a:extLst>
          </p:cNvPr>
          <p:cNvSpPr/>
          <p:nvPr/>
        </p:nvSpPr>
        <p:spPr>
          <a:xfrm>
            <a:off x="769110" y="4696150"/>
            <a:ext cx="1739804" cy="644372"/>
          </a:xfrm>
          <a:prstGeom prst="line">
            <a:avLst/>
          </a:prstGeom>
          <a:ln w="66675" cap="flat">
            <a:solidFill>
              <a:srgbClr val="556292">
                <a:alpha val="60784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6" name="AutoShape 27">
            <a:extLst>
              <a:ext uri="{FF2B5EF4-FFF2-40B4-BE49-F238E27FC236}">
                <a16:creationId xmlns:a16="http://schemas.microsoft.com/office/drawing/2014/main" id="{342D5D8E-ED1B-0B60-E19C-4DA8E3A83889}"/>
              </a:ext>
            </a:extLst>
          </p:cNvPr>
          <p:cNvSpPr/>
          <p:nvPr/>
        </p:nvSpPr>
        <p:spPr>
          <a:xfrm>
            <a:off x="108848" y="1205489"/>
            <a:ext cx="0" cy="7129916"/>
          </a:xfrm>
          <a:prstGeom prst="line">
            <a:avLst/>
          </a:prstGeom>
          <a:ln w="66675" cap="flat">
            <a:solidFill>
              <a:srgbClr val="556292">
                <a:alpha val="85882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7" name="AutoShape 28">
            <a:extLst>
              <a:ext uri="{FF2B5EF4-FFF2-40B4-BE49-F238E27FC236}">
                <a16:creationId xmlns:a16="http://schemas.microsoft.com/office/drawing/2014/main" id="{1F61E2B8-CAAB-BDC8-A2AD-2324F2096E3A}"/>
              </a:ext>
            </a:extLst>
          </p:cNvPr>
          <p:cNvSpPr/>
          <p:nvPr/>
        </p:nvSpPr>
        <p:spPr>
          <a:xfrm>
            <a:off x="5054869" y="1205489"/>
            <a:ext cx="0" cy="7129916"/>
          </a:xfrm>
          <a:prstGeom prst="line">
            <a:avLst/>
          </a:prstGeom>
          <a:ln w="66675" cap="flat">
            <a:solidFill>
              <a:srgbClr val="556292">
                <a:alpha val="85882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8" name="AutoShape 29">
            <a:extLst>
              <a:ext uri="{FF2B5EF4-FFF2-40B4-BE49-F238E27FC236}">
                <a16:creationId xmlns:a16="http://schemas.microsoft.com/office/drawing/2014/main" id="{726B7CEC-B226-E0AD-B620-058083FA7E7D}"/>
              </a:ext>
            </a:extLst>
          </p:cNvPr>
          <p:cNvSpPr/>
          <p:nvPr/>
        </p:nvSpPr>
        <p:spPr>
          <a:xfrm flipV="1">
            <a:off x="85348" y="8308605"/>
            <a:ext cx="4983802" cy="6407"/>
          </a:xfrm>
          <a:prstGeom prst="line">
            <a:avLst/>
          </a:prstGeom>
          <a:ln w="66675" cap="flat">
            <a:solidFill>
              <a:srgbClr val="556292">
                <a:alpha val="85882"/>
              </a:srgbClr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229" name="Group 30">
            <a:extLst>
              <a:ext uri="{FF2B5EF4-FFF2-40B4-BE49-F238E27FC236}">
                <a16:creationId xmlns:a16="http://schemas.microsoft.com/office/drawing/2014/main" id="{B4E21910-240B-826F-2BF1-D7A11D504A8D}"/>
              </a:ext>
            </a:extLst>
          </p:cNvPr>
          <p:cNvGrpSpPr/>
          <p:nvPr/>
        </p:nvGrpSpPr>
        <p:grpSpPr>
          <a:xfrm>
            <a:off x="404365" y="5553340"/>
            <a:ext cx="295816" cy="295816"/>
            <a:chOff x="0" y="0"/>
            <a:chExt cx="812800" cy="812800"/>
          </a:xfrm>
        </p:grpSpPr>
        <p:sp>
          <p:nvSpPr>
            <p:cNvPr id="230" name="Freeform 31">
              <a:extLst>
                <a:ext uri="{FF2B5EF4-FFF2-40B4-BE49-F238E27FC236}">
                  <a16:creationId xmlns:a16="http://schemas.microsoft.com/office/drawing/2014/main" id="{1F12A03C-AAB6-BD50-E24A-AAE0889C1F3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1" name="TextBox 32">
              <a:extLst>
                <a:ext uri="{FF2B5EF4-FFF2-40B4-BE49-F238E27FC236}">
                  <a16:creationId xmlns:a16="http://schemas.microsoft.com/office/drawing/2014/main" id="{1AED8A25-9514-F82C-8F9F-6E79BCD1ECC2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32" name="Group 33">
            <a:extLst>
              <a:ext uri="{FF2B5EF4-FFF2-40B4-BE49-F238E27FC236}">
                <a16:creationId xmlns:a16="http://schemas.microsoft.com/office/drawing/2014/main" id="{5702D868-B203-E382-8498-2867911DE85D}"/>
              </a:ext>
            </a:extLst>
          </p:cNvPr>
          <p:cNvGrpSpPr/>
          <p:nvPr/>
        </p:nvGrpSpPr>
        <p:grpSpPr>
          <a:xfrm>
            <a:off x="256456" y="6765131"/>
            <a:ext cx="295816" cy="295816"/>
            <a:chOff x="0" y="0"/>
            <a:chExt cx="812800" cy="812800"/>
          </a:xfrm>
        </p:grpSpPr>
        <p:sp>
          <p:nvSpPr>
            <p:cNvPr id="233" name="Freeform 34">
              <a:extLst>
                <a:ext uri="{FF2B5EF4-FFF2-40B4-BE49-F238E27FC236}">
                  <a16:creationId xmlns:a16="http://schemas.microsoft.com/office/drawing/2014/main" id="{417DEA98-6E8E-4AF7-5DEB-B24D99719DF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4" name="TextBox 35">
              <a:extLst>
                <a:ext uri="{FF2B5EF4-FFF2-40B4-BE49-F238E27FC236}">
                  <a16:creationId xmlns:a16="http://schemas.microsoft.com/office/drawing/2014/main" id="{45E54358-03DD-8AFD-843E-A265E6F2FD5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35" name="Group 36">
            <a:extLst>
              <a:ext uri="{FF2B5EF4-FFF2-40B4-BE49-F238E27FC236}">
                <a16:creationId xmlns:a16="http://schemas.microsoft.com/office/drawing/2014/main" id="{C36E6065-2812-4755-7094-72B3A4855FDE}"/>
              </a:ext>
            </a:extLst>
          </p:cNvPr>
          <p:cNvGrpSpPr/>
          <p:nvPr/>
        </p:nvGrpSpPr>
        <p:grpSpPr>
          <a:xfrm>
            <a:off x="1548367" y="5042585"/>
            <a:ext cx="295816" cy="295816"/>
            <a:chOff x="0" y="0"/>
            <a:chExt cx="812800" cy="812800"/>
          </a:xfrm>
        </p:grpSpPr>
        <p:sp>
          <p:nvSpPr>
            <p:cNvPr id="236" name="Freeform 37">
              <a:extLst>
                <a:ext uri="{FF2B5EF4-FFF2-40B4-BE49-F238E27FC236}">
                  <a16:creationId xmlns:a16="http://schemas.microsoft.com/office/drawing/2014/main" id="{C025ADFF-896C-40EA-358D-C2AC8379D38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7" name="TextBox 38">
              <a:extLst>
                <a:ext uri="{FF2B5EF4-FFF2-40B4-BE49-F238E27FC236}">
                  <a16:creationId xmlns:a16="http://schemas.microsoft.com/office/drawing/2014/main" id="{94B8B98C-418B-C928-1D34-D9912882A42E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38" name="Group 39">
            <a:extLst>
              <a:ext uri="{FF2B5EF4-FFF2-40B4-BE49-F238E27FC236}">
                <a16:creationId xmlns:a16="http://schemas.microsoft.com/office/drawing/2014/main" id="{753EBA79-00B7-0085-5204-2AF424D04EC3}"/>
              </a:ext>
            </a:extLst>
          </p:cNvPr>
          <p:cNvGrpSpPr/>
          <p:nvPr/>
        </p:nvGrpSpPr>
        <p:grpSpPr>
          <a:xfrm>
            <a:off x="1252550" y="5849157"/>
            <a:ext cx="295816" cy="295816"/>
            <a:chOff x="0" y="0"/>
            <a:chExt cx="812800" cy="812800"/>
          </a:xfrm>
        </p:grpSpPr>
        <p:sp>
          <p:nvSpPr>
            <p:cNvPr id="239" name="Freeform 40">
              <a:extLst>
                <a:ext uri="{FF2B5EF4-FFF2-40B4-BE49-F238E27FC236}">
                  <a16:creationId xmlns:a16="http://schemas.microsoft.com/office/drawing/2014/main" id="{5CE895CE-547C-FA53-CE2E-812175ADF89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0" name="TextBox 41">
              <a:extLst>
                <a:ext uri="{FF2B5EF4-FFF2-40B4-BE49-F238E27FC236}">
                  <a16:creationId xmlns:a16="http://schemas.microsoft.com/office/drawing/2014/main" id="{A0163A61-9765-32B1-4270-212F5ACFD66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41" name="Group 42">
            <a:extLst>
              <a:ext uri="{FF2B5EF4-FFF2-40B4-BE49-F238E27FC236}">
                <a16:creationId xmlns:a16="http://schemas.microsoft.com/office/drawing/2014/main" id="{CE0F8387-B555-8968-376B-A1602BDC4B36}"/>
              </a:ext>
            </a:extLst>
          </p:cNvPr>
          <p:cNvGrpSpPr/>
          <p:nvPr/>
        </p:nvGrpSpPr>
        <p:grpSpPr>
          <a:xfrm>
            <a:off x="1252550" y="7401451"/>
            <a:ext cx="295816" cy="295816"/>
            <a:chOff x="0" y="0"/>
            <a:chExt cx="812800" cy="812800"/>
          </a:xfrm>
        </p:grpSpPr>
        <p:sp>
          <p:nvSpPr>
            <p:cNvPr id="242" name="Freeform 43">
              <a:extLst>
                <a:ext uri="{FF2B5EF4-FFF2-40B4-BE49-F238E27FC236}">
                  <a16:creationId xmlns:a16="http://schemas.microsoft.com/office/drawing/2014/main" id="{E6026994-28E6-0A76-4691-6AFC3DEBB92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3" name="TextBox 44">
              <a:extLst>
                <a:ext uri="{FF2B5EF4-FFF2-40B4-BE49-F238E27FC236}">
                  <a16:creationId xmlns:a16="http://schemas.microsoft.com/office/drawing/2014/main" id="{E6536A99-5831-D52B-9FF1-5434254A5D9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44" name="Group 45">
            <a:extLst>
              <a:ext uri="{FF2B5EF4-FFF2-40B4-BE49-F238E27FC236}">
                <a16:creationId xmlns:a16="http://schemas.microsoft.com/office/drawing/2014/main" id="{815142BF-3551-4960-4789-F519BC1B91FD}"/>
              </a:ext>
            </a:extLst>
          </p:cNvPr>
          <p:cNvGrpSpPr/>
          <p:nvPr/>
        </p:nvGrpSpPr>
        <p:grpSpPr>
          <a:xfrm>
            <a:off x="2344952" y="6765131"/>
            <a:ext cx="295816" cy="295816"/>
            <a:chOff x="0" y="0"/>
            <a:chExt cx="812800" cy="812800"/>
          </a:xfrm>
        </p:grpSpPr>
        <p:sp>
          <p:nvSpPr>
            <p:cNvPr id="245" name="Freeform 46">
              <a:extLst>
                <a:ext uri="{FF2B5EF4-FFF2-40B4-BE49-F238E27FC236}">
                  <a16:creationId xmlns:a16="http://schemas.microsoft.com/office/drawing/2014/main" id="{1ECFBF9C-061C-D93E-50A5-D85F55428E5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6" name="TextBox 47">
              <a:extLst>
                <a:ext uri="{FF2B5EF4-FFF2-40B4-BE49-F238E27FC236}">
                  <a16:creationId xmlns:a16="http://schemas.microsoft.com/office/drawing/2014/main" id="{E75483C7-98B6-DB06-F8F8-87EDB4509B47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47" name="Group 48">
            <a:extLst>
              <a:ext uri="{FF2B5EF4-FFF2-40B4-BE49-F238E27FC236}">
                <a16:creationId xmlns:a16="http://schemas.microsoft.com/office/drawing/2014/main" id="{510196BA-8336-49F4-BA4F-1651B2FD3B66}"/>
              </a:ext>
            </a:extLst>
          </p:cNvPr>
          <p:cNvGrpSpPr/>
          <p:nvPr/>
        </p:nvGrpSpPr>
        <p:grpSpPr>
          <a:xfrm>
            <a:off x="2864383" y="6913040"/>
            <a:ext cx="295816" cy="295816"/>
            <a:chOff x="0" y="0"/>
            <a:chExt cx="812800" cy="812800"/>
          </a:xfrm>
        </p:grpSpPr>
        <p:sp>
          <p:nvSpPr>
            <p:cNvPr id="248" name="Freeform 49">
              <a:extLst>
                <a:ext uri="{FF2B5EF4-FFF2-40B4-BE49-F238E27FC236}">
                  <a16:creationId xmlns:a16="http://schemas.microsoft.com/office/drawing/2014/main" id="{6C465B45-1A72-4959-CD6F-D8318EB595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9" name="TextBox 50">
              <a:extLst>
                <a:ext uri="{FF2B5EF4-FFF2-40B4-BE49-F238E27FC236}">
                  <a16:creationId xmlns:a16="http://schemas.microsoft.com/office/drawing/2014/main" id="{8872FEDD-1908-AC53-C0D5-2E48D963AA6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50" name="Group 51">
            <a:extLst>
              <a:ext uri="{FF2B5EF4-FFF2-40B4-BE49-F238E27FC236}">
                <a16:creationId xmlns:a16="http://schemas.microsoft.com/office/drawing/2014/main" id="{267E7897-53DE-AC90-0373-368E586490F8}"/>
              </a:ext>
            </a:extLst>
          </p:cNvPr>
          <p:cNvGrpSpPr/>
          <p:nvPr/>
        </p:nvGrpSpPr>
        <p:grpSpPr>
          <a:xfrm>
            <a:off x="2716475" y="5710058"/>
            <a:ext cx="295816" cy="295816"/>
            <a:chOff x="0" y="0"/>
            <a:chExt cx="812800" cy="812800"/>
          </a:xfrm>
        </p:grpSpPr>
        <p:sp>
          <p:nvSpPr>
            <p:cNvPr id="251" name="Freeform 52">
              <a:extLst>
                <a:ext uri="{FF2B5EF4-FFF2-40B4-BE49-F238E27FC236}">
                  <a16:creationId xmlns:a16="http://schemas.microsoft.com/office/drawing/2014/main" id="{008A0A97-5736-5630-38B9-7EBB6DEDD20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2" name="TextBox 53">
              <a:extLst>
                <a:ext uri="{FF2B5EF4-FFF2-40B4-BE49-F238E27FC236}">
                  <a16:creationId xmlns:a16="http://schemas.microsoft.com/office/drawing/2014/main" id="{70A61CEF-EB72-CA5C-7284-3F5C8496CD37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53" name="Group 54">
            <a:extLst>
              <a:ext uri="{FF2B5EF4-FFF2-40B4-BE49-F238E27FC236}">
                <a16:creationId xmlns:a16="http://schemas.microsoft.com/office/drawing/2014/main" id="{B69E4B34-201B-FAAC-E74F-047F5E116B9B}"/>
              </a:ext>
            </a:extLst>
          </p:cNvPr>
          <p:cNvGrpSpPr/>
          <p:nvPr/>
        </p:nvGrpSpPr>
        <p:grpSpPr>
          <a:xfrm>
            <a:off x="3607792" y="6144973"/>
            <a:ext cx="295816" cy="295816"/>
            <a:chOff x="0" y="0"/>
            <a:chExt cx="812800" cy="812800"/>
          </a:xfrm>
        </p:grpSpPr>
        <p:sp>
          <p:nvSpPr>
            <p:cNvPr id="254" name="Freeform 55">
              <a:extLst>
                <a:ext uri="{FF2B5EF4-FFF2-40B4-BE49-F238E27FC236}">
                  <a16:creationId xmlns:a16="http://schemas.microsoft.com/office/drawing/2014/main" id="{14097F62-DB49-D026-B266-FEEE2292365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5" name="TextBox 56">
              <a:extLst>
                <a:ext uri="{FF2B5EF4-FFF2-40B4-BE49-F238E27FC236}">
                  <a16:creationId xmlns:a16="http://schemas.microsoft.com/office/drawing/2014/main" id="{DF6C54C5-D5E0-934B-52EF-EFF8443BE0B4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56" name="Group 57">
            <a:extLst>
              <a:ext uri="{FF2B5EF4-FFF2-40B4-BE49-F238E27FC236}">
                <a16:creationId xmlns:a16="http://schemas.microsoft.com/office/drawing/2014/main" id="{2099B82A-6168-0C2D-5115-CBC86D30120D}"/>
              </a:ext>
            </a:extLst>
          </p:cNvPr>
          <p:cNvGrpSpPr/>
          <p:nvPr/>
        </p:nvGrpSpPr>
        <p:grpSpPr>
          <a:xfrm>
            <a:off x="3607792" y="6913040"/>
            <a:ext cx="295816" cy="295816"/>
            <a:chOff x="0" y="0"/>
            <a:chExt cx="812800" cy="812800"/>
          </a:xfrm>
        </p:grpSpPr>
        <p:sp>
          <p:nvSpPr>
            <p:cNvPr id="257" name="Freeform 58">
              <a:extLst>
                <a:ext uri="{FF2B5EF4-FFF2-40B4-BE49-F238E27FC236}">
                  <a16:creationId xmlns:a16="http://schemas.microsoft.com/office/drawing/2014/main" id="{EFED51E4-0301-D157-FFF8-DABEFA67F9E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8" name="TextBox 59">
              <a:extLst>
                <a:ext uri="{FF2B5EF4-FFF2-40B4-BE49-F238E27FC236}">
                  <a16:creationId xmlns:a16="http://schemas.microsoft.com/office/drawing/2014/main" id="{D746077E-10E6-DCB5-D55B-155572809DA4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59" name="Group 60">
            <a:extLst>
              <a:ext uri="{FF2B5EF4-FFF2-40B4-BE49-F238E27FC236}">
                <a16:creationId xmlns:a16="http://schemas.microsoft.com/office/drawing/2014/main" id="{D1124DCA-F7F8-D0AA-B53C-AA9A0505D80C}"/>
              </a:ext>
            </a:extLst>
          </p:cNvPr>
          <p:cNvGrpSpPr/>
          <p:nvPr/>
        </p:nvGrpSpPr>
        <p:grpSpPr>
          <a:xfrm>
            <a:off x="3169553" y="4894678"/>
            <a:ext cx="295816" cy="295816"/>
            <a:chOff x="0" y="0"/>
            <a:chExt cx="812800" cy="812800"/>
          </a:xfrm>
        </p:grpSpPr>
        <p:sp>
          <p:nvSpPr>
            <p:cNvPr id="260" name="Freeform 61">
              <a:extLst>
                <a:ext uri="{FF2B5EF4-FFF2-40B4-BE49-F238E27FC236}">
                  <a16:creationId xmlns:a16="http://schemas.microsoft.com/office/drawing/2014/main" id="{2F8AD713-9000-7E76-C97B-9D25F42357C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1" name="TextBox 62">
              <a:extLst>
                <a:ext uri="{FF2B5EF4-FFF2-40B4-BE49-F238E27FC236}">
                  <a16:creationId xmlns:a16="http://schemas.microsoft.com/office/drawing/2014/main" id="{8A47C131-0626-A7BF-4436-968F51114F8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grpSp>
        <p:nvGrpSpPr>
          <p:cNvPr id="262" name="Group 63">
            <a:extLst>
              <a:ext uri="{FF2B5EF4-FFF2-40B4-BE49-F238E27FC236}">
                <a16:creationId xmlns:a16="http://schemas.microsoft.com/office/drawing/2014/main" id="{32D4CDE3-ADDF-EF08-41D1-FB2F5E474765}"/>
              </a:ext>
            </a:extLst>
          </p:cNvPr>
          <p:cNvGrpSpPr/>
          <p:nvPr/>
        </p:nvGrpSpPr>
        <p:grpSpPr>
          <a:xfrm>
            <a:off x="3690323" y="3092013"/>
            <a:ext cx="295816" cy="295816"/>
            <a:chOff x="0" y="0"/>
            <a:chExt cx="812800" cy="812800"/>
          </a:xfrm>
        </p:grpSpPr>
        <p:sp>
          <p:nvSpPr>
            <p:cNvPr id="263" name="Freeform 64">
              <a:extLst>
                <a:ext uri="{FF2B5EF4-FFF2-40B4-BE49-F238E27FC236}">
                  <a16:creationId xmlns:a16="http://schemas.microsoft.com/office/drawing/2014/main" id="{645BEEB4-2E2F-395A-F945-C4EC1780BE5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4" name="TextBox 65">
              <a:extLst>
                <a:ext uri="{FF2B5EF4-FFF2-40B4-BE49-F238E27FC236}">
                  <a16:creationId xmlns:a16="http://schemas.microsoft.com/office/drawing/2014/main" id="{95EAECB2-5733-A0D2-4427-F661FC115544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373"/>
                </a:lnSpc>
              </a:pPr>
              <a:endParaRPr sz="1600"/>
            </a:p>
          </p:txBody>
        </p:sp>
      </p:grpSp>
      <p:sp>
        <p:nvSpPr>
          <p:cNvPr id="265" name="TextBox 66">
            <a:extLst>
              <a:ext uri="{FF2B5EF4-FFF2-40B4-BE49-F238E27FC236}">
                <a16:creationId xmlns:a16="http://schemas.microsoft.com/office/drawing/2014/main" id="{57F0F0DB-8C7E-ED6B-F2EB-D31859533E21}"/>
              </a:ext>
            </a:extLst>
          </p:cNvPr>
          <p:cNvSpPr txBox="1"/>
          <p:nvPr/>
        </p:nvSpPr>
        <p:spPr>
          <a:xfrm>
            <a:off x="1635066" y="5078352"/>
            <a:ext cx="122416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5"/>
              </a:lnSpc>
              <a:spcBef>
                <a:spcPct val="0"/>
              </a:spcBef>
            </a:pPr>
            <a:r>
              <a:rPr lang="en-US" sz="1752" spc="21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grpSp>
        <p:nvGrpSpPr>
          <p:cNvPr id="266" name="Group 67">
            <a:extLst>
              <a:ext uri="{FF2B5EF4-FFF2-40B4-BE49-F238E27FC236}">
                <a16:creationId xmlns:a16="http://schemas.microsoft.com/office/drawing/2014/main" id="{5E9543BE-5C75-18D7-EDB7-46E9D336E0D4}"/>
              </a:ext>
            </a:extLst>
          </p:cNvPr>
          <p:cNvGrpSpPr/>
          <p:nvPr/>
        </p:nvGrpSpPr>
        <p:grpSpPr>
          <a:xfrm>
            <a:off x="5193513" y="4671568"/>
            <a:ext cx="1985148" cy="1114536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67" name="Freeform 68">
              <a:extLst>
                <a:ext uri="{FF2B5EF4-FFF2-40B4-BE49-F238E27FC236}">
                  <a16:creationId xmlns:a16="http://schemas.microsoft.com/office/drawing/2014/main" id="{791CE460-25E9-95C8-36F2-10E0CD67C9C4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9"/>
              <a:stretch>
                <a:fillRect t="-5581" b="-19766"/>
              </a:stretch>
            </a:blipFill>
          </p:spPr>
        </p:sp>
      </p:grpSp>
      <p:grpSp>
        <p:nvGrpSpPr>
          <p:cNvPr id="268" name="Group 69">
            <a:extLst>
              <a:ext uri="{FF2B5EF4-FFF2-40B4-BE49-F238E27FC236}">
                <a16:creationId xmlns:a16="http://schemas.microsoft.com/office/drawing/2014/main" id="{D1B28E39-B9AB-52EB-DEB1-6443C7630DA8}"/>
              </a:ext>
            </a:extLst>
          </p:cNvPr>
          <p:cNvGrpSpPr/>
          <p:nvPr/>
        </p:nvGrpSpPr>
        <p:grpSpPr>
          <a:xfrm>
            <a:off x="7432298" y="4677516"/>
            <a:ext cx="1985148" cy="1114536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69" name="Freeform 70">
              <a:extLst>
                <a:ext uri="{FF2B5EF4-FFF2-40B4-BE49-F238E27FC236}">
                  <a16:creationId xmlns:a16="http://schemas.microsoft.com/office/drawing/2014/main" id="{2F7DDF7F-3423-76AA-A109-0ED9270F4FBA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0"/>
              <a:stretch>
                <a:fillRect l="-2073" r="-2073" b="-13155"/>
              </a:stretch>
            </a:blipFill>
          </p:spPr>
        </p:sp>
      </p:grpSp>
      <p:grpSp>
        <p:nvGrpSpPr>
          <p:cNvPr id="270" name="Group 71">
            <a:extLst>
              <a:ext uri="{FF2B5EF4-FFF2-40B4-BE49-F238E27FC236}">
                <a16:creationId xmlns:a16="http://schemas.microsoft.com/office/drawing/2014/main" id="{34200895-8710-4424-E142-9AA458E00B3B}"/>
              </a:ext>
            </a:extLst>
          </p:cNvPr>
          <p:cNvGrpSpPr/>
          <p:nvPr/>
        </p:nvGrpSpPr>
        <p:grpSpPr>
          <a:xfrm>
            <a:off x="9671083" y="4671568"/>
            <a:ext cx="1985148" cy="1114536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1" name="Freeform 72">
              <a:extLst>
                <a:ext uri="{FF2B5EF4-FFF2-40B4-BE49-F238E27FC236}">
                  <a16:creationId xmlns:a16="http://schemas.microsoft.com/office/drawing/2014/main" id="{60070205-9022-B301-5549-6D23C4786246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1"/>
              <a:stretch>
                <a:fillRect l="-3613" r="-3613" b="-11250"/>
              </a:stretch>
            </a:blipFill>
          </p:spPr>
        </p:sp>
      </p:grpSp>
      <p:grpSp>
        <p:nvGrpSpPr>
          <p:cNvPr id="272" name="Group 73">
            <a:extLst>
              <a:ext uri="{FF2B5EF4-FFF2-40B4-BE49-F238E27FC236}">
                <a16:creationId xmlns:a16="http://schemas.microsoft.com/office/drawing/2014/main" id="{E37CBAC5-6687-BB30-01D4-307654ED31DF}"/>
              </a:ext>
            </a:extLst>
          </p:cNvPr>
          <p:cNvGrpSpPr/>
          <p:nvPr/>
        </p:nvGrpSpPr>
        <p:grpSpPr>
          <a:xfrm>
            <a:off x="11873633" y="4671568"/>
            <a:ext cx="1985148" cy="1114536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3" name="Freeform 74">
              <a:extLst>
                <a:ext uri="{FF2B5EF4-FFF2-40B4-BE49-F238E27FC236}">
                  <a16:creationId xmlns:a16="http://schemas.microsoft.com/office/drawing/2014/main" id="{02CEF333-4907-1C1E-1AF2-CDAC0496950C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2"/>
              <a:stretch>
                <a:fillRect l="-14881" r="-14881" b="-11229"/>
              </a:stretch>
            </a:blipFill>
          </p:spPr>
        </p:sp>
      </p:grpSp>
      <p:grpSp>
        <p:nvGrpSpPr>
          <p:cNvPr id="274" name="Group 75">
            <a:extLst>
              <a:ext uri="{FF2B5EF4-FFF2-40B4-BE49-F238E27FC236}">
                <a16:creationId xmlns:a16="http://schemas.microsoft.com/office/drawing/2014/main" id="{2E4F4A34-06D5-9A58-0B4F-22FC8F32737D}"/>
              </a:ext>
            </a:extLst>
          </p:cNvPr>
          <p:cNvGrpSpPr/>
          <p:nvPr/>
        </p:nvGrpSpPr>
        <p:grpSpPr>
          <a:xfrm>
            <a:off x="14161064" y="4664544"/>
            <a:ext cx="1985148" cy="1114536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5" name="Freeform 76">
              <a:extLst>
                <a:ext uri="{FF2B5EF4-FFF2-40B4-BE49-F238E27FC236}">
                  <a16:creationId xmlns:a16="http://schemas.microsoft.com/office/drawing/2014/main" id="{A7FD3E71-E1D4-5253-0156-8C604E8D0EFA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3"/>
              <a:stretch>
                <a:fillRect l="-23595" r="-23595" b="-16336"/>
              </a:stretch>
            </a:blipFill>
          </p:spPr>
        </p:sp>
      </p:grpSp>
      <p:sp>
        <p:nvSpPr>
          <p:cNvPr id="276" name="TextBox 77">
            <a:extLst>
              <a:ext uri="{FF2B5EF4-FFF2-40B4-BE49-F238E27FC236}">
                <a16:creationId xmlns:a16="http://schemas.microsoft.com/office/drawing/2014/main" id="{36F98E18-D194-9069-E8B6-B5FA6B1CA8A4}"/>
              </a:ext>
            </a:extLst>
          </p:cNvPr>
          <p:cNvSpPr txBox="1"/>
          <p:nvPr/>
        </p:nvSpPr>
        <p:spPr>
          <a:xfrm>
            <a:off x="5239109" y="4719849"/>
            <a:ext cx="22362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26"/>
              </a:lnSpc>
              <a:spcBef>
                <a:spcPct val="0"/>
              </a:spcBef>
            </a:pPr>
            <a:r>
              <a:rPr lang="en-US" sz="3202" spc="390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277" name="TextBox 78">
            <a:extLst>
              <a:ext uri="{FF2B5EF4-FFF2-40B4-BE49-F238E27FC236}">
                <a16:creationId xmlns:a16="http://schemas.microsoft.com/office/drawing/2014/main" id="{707A700E-59DE-CD2E-8A02-C5A79F744234}"/>
              </a:ext>
            </a:extLst>
          </p:cNvPr>
          <p:cNvSpPr txBox="1"/>
          <p:nvPr/>
        </p:nvSpPr>
        <p:spPr>
          <a:xfrm>
            <a:off x="7477894" y="4722822"/>
            <a:ext cx="22362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26"/>
              </a:lnSpc>
              <a:spcBef>
                <a:spcPct val="0"/>
              </a:spcBef>
            </a:pPr>
            <a:r>
              <a:rPr lang="en-US" sz="3202" spc="39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278" name="TextBox 79">
            <a:extLst>
              <a:ext uri="{FF2B5EF4-FFF2-40B4-BE49-F238E27FC236}">
                <a16:creationId xmlns:a16="http://schemas.microsoft.com/office/drawing/2014/main" id="{A2CCA21D-4646-D728-4AC6-832718C9E4CB}"/>
              </a:ext>
            </a:extLst>
          </p:cNvPr>
          <p:cNvSpPr txBox="1"/>
          <p:nvPr/>
        </p:nvSpPr>
        <p:spPr>
          <a:xfrm>
            <a:off x="9716679" y="4738915"/>
            <a:ext cx="22362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26"/>
              </a:lnSpc>
              <a:spcBef>
                <a:spcPct val="0"/>
              </a:spcBef>
            </a:pPr>
            <a:r>
              <a:rPr lang="en-US" sz="3202" spc="39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279" name="TextBox 80">
            <a:extLst>
              <a:ext uri="{FF2B5EF4-FFF2-40B4-BE49-F238E27FC236}">
                <a16:creationId xmlns:a16="http://schemas.microsoft.com/office/drawing/2014/main" id="{9640348F-5A3D-FE05-B882-8D1565239641}"/>
              </a:ext>
            </a:extLst>
          </p:cNvPr>
          <p:cNvSpPr txBox="1"/>
          <p:nvPr/>
        </p:nvSpPr>
        <p:spPr>
          <a:xfrm>
            <a:off x="11919229" y="4734156"/>
            <a:ext cx="22362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26"/>
              </a:lnSpc>
              <a:spcBef>
                <a:spcPct val="0"/>
              </a:spcBef>
            </a:pPr>
            <a:r>
              <a:rPr lang="en-US" sz="3202" spc="39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280" name="TextBox 81">
            <a:extLst>
              <a:ext uri="{FF2B5EF4-FFF2-40B4-BE49-F238E27FC236}">
                <a16:creationId xmlns:a16="http://schemas.microsoft.com/office/drawing/2014/main" id="{1AC4BBB4-066C-7111-6A69-DB2799806F12}"/>
              </a:ext>
            </a:extLst>
          </p:cNvPr>
          <p:cNvSpPr txBox="1"/>
          <p:nvPr/>
        </p:nvSpPr>
        <p:spPr>
          <a:xfrm>
            <a:off x="14206661" y="4726179"/>
            <a:ext cx="22362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26"/>
              </a:lnSpc>
              <a:spcBef>
                <a:spcPct val="0"/>
              </a:spcBef>
            </a:pPr>
            <a:r>
              <a:rPr lang="en-US" sz="3202" spc="39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grpSp>
        <p:nvGrpSpPr>
          <p:cNvPr id="281" name="Group 82">
            <a:extLst>
              <a:ext uri="{FF2B5EF4-FFF2-40B4-BE49-F238E27FC236}">
                <a16:creationId xmlns:a16="http://schemas.microsoft.com/office/drawing/2014/main" id="{00A0694D-9317-D0CB-64FA-1C034D654147}"/>
              </a:ext>
            </a:extLst>
          </p:cNvPr>
          <p:cNvGrpSpPr/>
          <p:nvPr/>
        </p:nvGrpSpPr>
        <p:grpSpPr>
          <a:xfrm>
            <a:off x="5220520" y="6680445"/>
            <a:ext cx="1979154" cy="1111172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2" name="Freeform 83">
              <a:extLst>
                <a:ext uri="{FF2B5EF4-FFF2-40B4-BE49-F238E27FC236}">
                  <a16:creationId xmlns:a16="http://schemas.microsoft.com/office/drawing/2014/main" id="{1476B221-EAB3-812E-7C7C-3283E37CA5DB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4"/>
              <a:stretch>
                <a:fillRect l="-22412" r="-22412" b="-12532"/>
              </a:stretch>
            </a:blipFill>
          </p:spPr>
        </p:sp>
      </p:grpSp>
      <p:grpSp>
        <p:nvGrpSpPr>
          <p:cNvPr id="283" name="Group 84">
            <a:extLst>
              <a:ext uri="{FF2B5EF4-FFF2-40B4-BE49-F238E27FC236}">
                <a16:creationId xmlns:a16="http://schemas.microsoft.com/office/drawing/2014/main" id="{D1EAF155-D79B-3092-4271-A52A8FCE7966}"/>
              </a:ext>
            </a:extLst>
          </p:cNvPr>
          <p:cNvGrpSpPr/>
          <p:nvPr/>
        </p:nvGrpSpPr>
        <p:grpSpPr>
          <a:xfrm>
            <a:off x="7449228" y="6680445"/>
            <a:ext cx="1979154" cy="1111172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4" name="Freeform 85">
              <a:extLst>
                <a:ext uri="{FF2B5EF4-FFF2-40B4-BE49-F238E27FC236}">
                  <a16:creationId xmlns:a16="http://schemas.microsoft.com/office/drawing/2014/main" id="{B08DF73A-4982-FB06-A7AB-4BA6C73D05DF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5"/>
              <a:stretch>
                <a:fillRect l="-6840" r="-6840" b="-17440"/>
              </a:stretch>
            </a:blipFill>
          </p:spPr>
        </p:sp>
      </p:grpSp>
      <p:grpSp>
        <p:nvGrpSpPr>
          <p:cNvPr id="285" name="Group 86">
            <a:extLst>
              <a:ext uri="{FF2B5EF4-FFF2-40B4-BE49-F238E27FC236}">
                <a16:creationId xmlns:a16="http://schemas.microsoft.com/office/drawing/2014/main" id="{CDC4DBF6-CA56-0A86-B515-1154E6568B30}"/>
              </a:ext>
            </a:extLst>
          </p:cNvPr>
          <p:cNvGrpSpPr/>
          <p:nvPr/>
        </p:nvGrpSpPr>
        <p:grpSpPr>
          <a:xfrm>
            <a:off x="9680285" y="6647294"/>
            <a:ext cx="1979154" cy="1111172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6" name="Freeform 87">
              <a:extLst>
                <a:ext uri="{FF2B5EF4-FFF2-40B4-BE49-F238E27FC236}">
                  <a16:creationId xmlns:a16="http://schemas.microsoft.com/office/drawing/2014/main" id="{21774954-B44C-3EAF-9368-4D5664877DF6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6"/>
              <a:stretch>
                <a:fillRect l="-4379" r="-4379" b="-15502"/>
              </a:stretch>
            </a:blipFill>
          </p:spPr>
        </p:sp>
      </p:grpSp>
      <p:grpSp>
        <p:nvGrpSpPr>
          <p:cNvPr id="287" name="Group 88">
            <a:extLst>
              <a:ext uri="{FF2B5EF4-FFF2-40B4-BE49-F238E27FC236}">
                <a16:creationId xmlns:a16="http://schemas.microsoft.com/office/drawing/2014/main" id="{EC3E2D7B-AF38-04F3-1E1B-E487F19B99F4}"/>
              </a:ext>
            </a:extLst>
          </p:cNvPr>
          <p:cNvGrpSpPr/>
          <p:nvPr/>
        </p:nvGrpSpPr>
        <p:grpSpPr>
          <a:xfrm>
            <a:off x="11886945" y="6616751"/>
            <a:ext cx="1979154" cy="1111172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8" name="Freeform 89">
              <a:extLst>
                <a:ext uri="{FF2B5EF4-FFF2-40B4-BE49-F238E27FC236}">
                  <a16:creationId xmlns:a16="http://schemas.microsoft.com/office/drawing/2014/main" id="{F0E4F5E9-0B88-E178-0BB0-F980034D0006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7"/>
              <a:stretch>
                <a:fillRect l="-859" r="-859" b="-15273"/>
              </a:stretch>
            </a:blipFill>
          </p:spPr>
        </p:sp>
      </p:grpSp>
      <p:grpSp>
        <p:nvGrpSpPr>
          <p:cNvPr id="289" name="Group 90">
            <a:extLst>
              <a:ext uri="{FF2B5EF4-FFF2-40B4-BE49-F238E27FC236}">
                <a16:creationId xmlns:a16="http://schemas.microsoft.com/office/drawing/2014/main" id="{C61D1044-EC98-0466-8EA8-58FF3D5C27F8}"/>
              </a:ext>
            </a:extLst>
          </p:cNvPr>
          <p:cNvGrpSpPr/>
          <p:nvPr/>
        </p:nvGrpSpPr>
        <p:grpSpPr>
          <a:xfrm>
            <a:off x="14151084" y="6585792"/>
            <a:ext cx="1979154" cy="1111172"/>
            <a:chOff x="0" y="0"/>
            <a:chExt cx="1447712" cy="812800"/>
          </a:xfrm>
          <a:effectLst>
            <a:outerShdw blurRad="2413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90" name="Freeform 91">
              <a:extLst>
                <a:ext uri="{FF2B5EF4-FFF2-40B4-BE49-F238E27FC236}">
                  <a16:creationId xmlns:a16="http://schemas.microsoft.com/office/drawing/2014/main" id="{F18965A4-42BF-7347-F113-BBB58DEE739C}"/>
                </a:ext>
              </a:extLst>
            </p:cNvPr>
            <p:cNvSpPr/>
            <p:nvPr/>
          </p:nvSpPr>
          <p:spPr>
            <a:xfrm>
              <a:off x="0" y="0"/>
              <a:ext cx="1447712" cy="812800"/>
            </a:xfrm>
            <a:custGeom>
              <a:avLst/>
              <a:gdLst/>
              <a:ahLst/>
              <a:cxnLst/>
              <a:rect l="l" t="t" r="r" b="b"/>
              <a:pathLst>
                <a:path w="1447712" h="812800">
                  <a:moveTo>
                    <a:pt x="0" y="0"/>
                  </a:moveTo>
                  <a:lnTo>
                    <a:pt x="1447712" y="0"/>
                  </a:lnTo>
                  <a:lnTo>
                    <a:pt x="1447712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8"/>
              <a:stretch>
                <a:fillRect l="-17553" r="-17553" b="-12199"/>
              </a:stretch>
            </a:blipFill>
          </p:spPr>
        </p:sp>
      </p:grpSp>
      <p:sp>
        <p:nvSpPr>
          <p:cNvPr id="291" name="TextBox 92">
            <a:extLst>
              <a:ext uri="{FF2B5EF4-FFF2-40B4-BE49-F238E27FC236}">
                <a16:creationId xmlns:a16="http://schemas.microsoft.com/office/drawing/2014/main" id="{1B2575F6-DA36-A110-3BE6-E2680535ED85}"/>
              </a:ext>
            </a:extLst>
          </p:cNvPr>
          <p:cNvSpPr txBox="1"/>
          <p:nvPr/>
        </p:nvSpPr>
        <p:spPr>
          <a:xfrm>
            <a:off x="5274890" y="6724128"/>
            <a:ext cx="222948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5"/>
              </a:lnSpc>
              <a:spcBef>
                <a:spcPct val="0"/>
              </a:spcBef>
            </a:pPr>
            <a:r>
              <a:rPr lang="en-US" sz="3192" spc="389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292" name="TextBox 93">
            <a:extLst>
              <a:ext uri="{FF2B5EF4-FFF2-40B4-BE49-F238E27FC236}">
                <a16:creationId xmlns:a16="http://schemas.microsoft.com/office/drawing/2014/main" id="{59E5BD1E-BBCC-47B9-4D8C-364EBD797226}"/>
              </a:ext>
            </a:extLst>
          </p:cNvPr>
          <p:cNvSpPr txBox="1"/>
          <p:nvPr/>
        </p:nvSpPr>
        <p:spPr>
          <a:xfrm>
            <a:off x="7503599" y="6721161"/>
            <a:ext cx="222948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5"/>
              </a:lnSpc>
              <a:spcBef>
                <a:spcPct val="0"/>
              </a:spcBef>
            </a:pPr>
            <a:r>
              <a:rPr lang="en-US" sz="3192" spc="389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293" name="TextBox 94">
            <a:extLst>
              <a:ext uri="{FF2B5EF4-FFF2-40B4-BE49-F238E27FC236}">
                <a16:creationId xmlns:a16="http://schemas.microsoft.com/office/drawing/2014/main" id="{5C9CC187-407A-C433-12CA-82C32F824395}"/>
              </a:ext>
            </a:extLst>
          </p:cNvPr>
          <p:cNvSpPr txBox="1"/>
          <p:nvPr/>
        </p:nvSpPr>
        <p:spPr>
          <a:xfrm>
            <a:off x="9734656" y="6709985"/>
            <a:ext cx="222948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5"/>
              </a:lnSpc>
              <a:spcBef>
                <a:spcPct val="0"/>
              </a:spcBef>
            </a:pPr>
            <a:r>
              <a:rPr lang="en-US" sz="3192" spc="389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294" name="TextBox 95">
            <a:extLst>
              <a:ext uri="{FF2B5EF4-FFF2-40B4-BE49-F238E27FC236}">
                <a16:creationId xmlns:a16="http://schemas.microsoft.com/office/drawing/2014/main" id="{9876288F-1FB9-830B-266E-DC46D02E4075}"/>
              </a:ext>
            </a:extLst>
          </p:cNvPr>
          <p:cNvSpPr txBox="1"/>
          <p:nvPr/>
        </p:nvSpPr>
        <p:spPr>
          <a:xfrm>
            <a:off x="11941315" y="6674696"/>
            <a:ext cx="222948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5"/>
              </a:lnSpc>
              <a:spcBef>
                <a:spcPct val="0"/>
              </a:spcBef>
            </a:pPr>
            <a:r>
              <a:rPr lang="en-US" sz="3192" spc="389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295" name="TextBox 96">
            <a:extLst>
              <a:ext uri="{FF2B5EF4-FFF2-40B4-BE49-F238E27FC236}">
                <a16:creationId xmlns:a16="http://schemas.microsoft.com/office/drawing/2014/main" id="{888B7B32-9BFF-14E1-5688-F554C4F862CD}"/>
              </a:ext>
            </a:extLst>
          </p:cNvPr>
          <p:cNvSpPr txBox="1"/>
          <p:nvPr/>
        </p:nvSpPr>
        <p:spPr>
          <a:xfrm>
            <a:off x="14027317" y="6614451"/>
            <a:ext cx="802173" cy="4360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5"/>
              </a:lnSpc>
              <a:spcBef>
                <a:spcPct val="0"/>
              </a:spcBef>
            </a:pPr>
            <a:r>
              <a:rPr lang="en-US" sz="3192" spc="389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296" name="TextBox 97">
            <a:extLst>
              <a:ext uri="{FF2B5EF4-FFF2-40B4-BE49-F238E27FC236}">
                <a16:creationId xmlns:a16="http://schemas.microsoft.com/office/drawing/2014/main" id="{FE297079-F05E-A296-F23C-F50BD7E71AED}"/>
              </a:ext>
            </a:extLst>
          </p:cNvPr>
          <p:cNvSpPr txBox="1"/>
          <p:nvPr/>
        </p:nvSpPr>
        <p:spPr>
          <a:xfrm>
            <a:off x="491065" y="5580033"/>
            <a:ext cx="122416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5"/>
              </a:lnSpc>
              <a:spcBef>
                <a:spcPct val="0"/>
              </a:spcBef>
            </a:pPr>
            <a:r>
              <a:rPr lang="en-US" sz="1752" spc="21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297" name="TextBox 98">
            <a:extLst>
              <a:ext uri="{FF2B5EF4-FFF2-40B4-BE49-F238E27FC236}">
                <a16:creationId xmlns:a16="http://schemas.microsoft.com/office/drawing/2014/main" id="{073B5208-2E2D-3614-E6DC-5E6B1DF7B711}"/>
              </a:ext>
            </a:extLst>
          </p:cNvPr>
          <p:cNvSpPr txBox="1"/>
          <p:nvPr/>
        </p:nvSpPr>
        <p:spPr>
          <a:xfrm>
            <a:off x="343156" y="6824319"/>
            <a:ext cx="122416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5"/>
              </a:lnSpc>
              <a:spcBef>
                <a:spcPct val="0"/>
              </a:spcBef>
            </a:pPr>
            <a:r>
              <a:rPr lang="en-US" sz="1752" spc="21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298" name="TextBox 99">
            <a:extLst>
              <a:ext uri="{FF2B5EF4-FFF2-40B4-BE49-F238E27FC236}">
                <a16:creationId xmlns:a16="http://schemas.microsoft.com/office/drawing/2014/main" id="{EAD213E4-6678-57B9-8FB5-A2DC846A9D6E}"/>
              </a:ext>
            </a:extLst>
          </p:cNvPr>
          <p:cNvSpPr txBox="1"/>
          <p:nvPr/>
        </p:nvSpPr>
        <p:spPr>
          <a:xfrm>
            <a:off x="1329065" y="5904466"/>
            <a:ext cx="142787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299" name="TextBox 100">
            <a:extLst>
              <a:ext uri="{FF2B5EF4-FFF2-40B4-BE49-F238E27FC236}">
                <a16:creationId xmlns:a16="http://schemas.microsoft.com/office/drawing/2014/main" id="{8B136DE5-04A6-B63C-082A-F81AD3E20B42}"/>
              </a:ext>
            </a:extLst>
          </p:cNvPr>
          <p:cNvSpPr txBox="1"/>
          <p:nvPr/>
        </p:nvSpPr>
        <p:spPr>
          <a:xfrm>
            <a:off x="1326644" y="7456760"/>
            <a:ext cx="147627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300" name="TextBox 101">
            <a:extLst>
              <a:ext uri="{FF2B5EF4-FFF2-40B4-BE49-F238E27FC236}">
                <a16:creationId xmlns:a16="http://schemas.microsoft.com/office/drawing/2014/main" id="{25643BDE-43D8-C38A-0F70-CC9C767DFA09}"/>
              </a:ext>
            </a:extLst>
          </p:cNvPr>
          <p:cNvSpPr txBox="1"/>
          <p:nvPr/>
        </p:nvSpPr>
        <p:spPr>
          <a:xfrm>
            <a:off x="2418442" y="6820441"/>
            <a:ext cx="148836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301" name="TextBox 102">
            <a:extLst>
              <a:ext uri="{FF2B5EF4-FFF2-40B4-BE49-F238E27FC236}">
                <a16:creationId xmlns:a16="http://schemas.microsoft.com/office/drawing/2014/main" id="{EAD895CB-DF55-46B8-34CC-8755671BF52D}"/>
              </a:ext>
            </a:extLst>
          </p:cNvPr>
          <p:cNvSpPr txBox="1"/>
          <p:nvPr/>
        </p:nvSpPr>
        <p:spPr>
          <a:xfrm>
            <a:off x="2937700" y="6968348"/>
            <a:ext cx="149182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302" name="TextBox 103">
            <a:extLst>
              <a:ext uri="{FF2B5EF4-FFF2-40B4-BE49-F238E27FC236}">
                <a16:creationId xmlns:a16="http://schemas.microsoft.com/office/drawing/2014/main" id="{6D85649C-8772-D067-5D84-D5F4B1EFBF84}"/>
              </a:ext>
            </a:extLst>
          </p:cNvPr>
          <p:cNvSpPr txBox="1"/>
          <p:nvPr/>
        </p:nvSpPr>
        <p:spPr>
          <a:xfrm>
            <a:off x="3676960" y="6968348"/>
            <a:ext cx="157480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303" name="TextBox 104">
            <a:extLst>
              <a:ext uri="{FF2B5EF4-FFF2-40B4-BE49-F238E27FC236}">
                <a16:creationId xmlns:a16="http://schemas.microsoft.com/office/drawing/2014/main" id="{4902AF82-20C5-4FEA-5E5B-17E43A9A1D58}"/>
              </a:ext>
            </a:extLst>
          </p:cNvPr>
          <p:cNvSpPr txBox="1"/>
          <p:nvPr/>
        </p:nvSpPr>
        <p:spPr>
          <a:xfrm>
            <a:off x="3685430" y="6200282"/>
            <a:ext cx="140539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04" name="TextBox 105">
            <a:extLst>
              <a:ext uri="{FF2B5EF4-FFF2-40B4-BE49-F238E27FC236}">
                <a16:creationId xmlns:a16="http://schemas.microsoft.com/office/drawing/2014/main" id="{E38ABA1D-A1D1-3428-1967-A43E30B25ECE}"/>
              </a:ext>
            </a:extLst>
          </p:cNvPr>
          <p:cNvSpPr txBox="1"/>
          <p:nvPr/>
        </p:nvSpPr>
        <p:spPr>
          <a:xfrm>
            <a:off x="2786852" y="5779980"/>
            <a:ext cx="155060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305" name="TextBox 106">
            <a:extLst>
              <a:ext uri="{FF2B5EF4-FFF2-40B4-BE49-F238E27FC236}">
                <a16:creationId xmlns:a16="http://schemas.microsoft.com/office/drawing/2014/main" id="{09CCA03C-2C52-D1AE-4F3E-B0F7D72E3271}"/>
              </a:ext>
            </a:extLst>
          </p:cNvPr>
          <p:cNvSpPr txBox="1"/>
          <p:nvPr/>
        </p:nvSpPr>
        <p:spPr>
          <a:xfrm>
            <a:off x="3239498" y="4949987"/>
            <a:ext cx="155924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306" name="TextBox 107">
            <a:extLst>
              <a:ext uri="{FF2B5EF4-FFF2-40B4-BE49-F238E27FC236}">
                <a16:creationId xmlns:a16="http://schemas.microsoft.com/office/drawing/2014/main" id="{E0D993FE-2E42-3C57-4FAC-96F8CD13CED1}"/>
              </a:ext>
            </a:extLst>
          </p:cNvPr>
          <p:cNvSpPr txBox="1"/>
          <p:nvPr/>
        </p:nvSpPr>
        <p:spPr>
          <a:xfrm>
            <a:off x="3695877" y="3147323"/>
            <a:ext cx="284708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6"/>
              </a:lnSpc>
              <a:spcBef>
                <a:spcPct val="0"/>
              </a:spcBef>
            </a:pPr>
            <a:r>
              <a:rPr lang="en-US" sz="1677" spc="204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307" name="TextBox 108">
            <a:extLst>
              <a:ext uri="{FF2B5EF4-FFF2-40B4-BE49-F238E27FC236}">
                <a16:creationId xmlns:a16="http://schemas.microsoft.com/office/drawing/2014/main" id="{612714E4-EA8F-C2AA-F357-A555B4406F65}"/>
              </a:ext>
            </a:extLst>
          </p:cNvPr>
          <p:cNvSpPr txBox="1"/>
          <p:nvPr/>
        </p:nvSpPr>
        <p:spPr>
          <a:xfrm>
            <a:off x="4906192" y="5830096"/>
            <a:ext cx="262710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4"/>
              </a:lnSpc>
            </a:pPr>
            <a:r>
              <a:rPr lang="en-US" sz="1210" spc="14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ЖИЛЫЕ МНОГО-</a:t>
            </a:r>
          </a:p>
          <a:p>
            <a:pPr algn="ctr">
              <a:lnSpc>
                <a:spcPts val="1294"/>
              </a:lnSpc>
              <a:spcBef>
                <a:spcPct val="0"/>
              </a:spcBef>
            </a:pPr>
            <a:r>
              <a:rPr lang="en-US" sz="1210" spc="14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КВАРТИРНЫЕ ДОМА</a:t>
            </a:r>
          </a:p>
        </p:txBody>
      </p:sp>
      <p:sp>
        <p:nvSpPr>
          <p:cNvPr id="308" name="TextBox 109">
            <a:extLst>
              <a:ext uri="{FF2B5EF4-FFF2-40B4-BE49-F238E27FC236}">
                <a16:creationId xmlns:a16="http://schemas.microsoft.com/office/drawing/2014/main" id="{83652A90-B111-E58E-8104-968A0C715DBA}"/>
              </a:ext>
            </a:extLst>
          </p:cNvPr>
          <p:cNvSpPr txBox="1"/>
          <p:nvPr/>
        </p:nvSpPr>
        <p:spPr>
          <a:xfrm>
            <a:off x="4650626" y="7832244"/>
            <a:ext cx="3035514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СПОРТИВНЫЙ</a:t>
            </a:r>
          </a:p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КОМПЛЕКС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“РАКЕТА”</a:t>
            </a:r>
          </a:p>
        </p:txBody>
      </p:sp>
      <p:sp>
        <p:nvSpPr>
          <p:cNvPr id="309" name="TextBox 110">
            <a:extLst>
              <a:ext uri="{FF2B5EF4-FFF2-40B4-BE49-F238E27FC236}">
                <a16:creationId xmlns:a16="http://schemas.microsoft.com/office/drawing/2014/main" id="{10B8F32B-F771-5471-F95C-D91089522D06}"/>
              </a:ext>
            </a:extLst>
          </p:cNvPr>
          <p:cNvSpPr txBox="1"/>
          <p:nvPr/>
        </p:nvSpPr>
        <p:spPr>
          <a:xfrm>
            <a:off x="6956721" y="5848726"/>
            <a:ext cx="3035514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ДИМИТРОВСКИЙ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ПАРК</a:t>
            </a:r>
          </a:p>
        </p:txBody>
      </p:sp>
      <p:sp>
        <p:nvSpPr>
          <p:cNvPr id="310" name="TextBox 111">
            <a:extLst>
              <a:ext uri="{FF2B5EF4-FFF2-40B4-BE49-F238E27FC236}">
                <a16:creationId xmlns:a16="http://schemas.microsoft.com/office/drawing/2014/main" id="{D027EAFE-3B3A-9B5D-B2D7-17ADEC7D0BD1}"/>
              </a:ext>
            </a:extLst>
          </p:cNvPr>
          <p:cNvSpPr txBox="1"/>
          <p:nvPr/>
        </p:nvSpPr>
        <p:spPr>
          <a:xfrm>
            <a:off x="6936253" y="7817222"/>
            <a:ext cx="3035514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ОБЩЕСТВЕННО-</a:t>
            </a:r>
          </a:p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КУЛЬТУРНЫЙ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ЦЕНТР</a:t>
            </a:r>
          </a:p>
        </p:txBody>
      </p:sp>
      <p:sp>
        <p:nvSpPr>
          <p:cNvPr id="311" name="TextBox 112">
            <a:extLst>
              <a:ext uri="{FF2B5EF4-FFF2-40B4-BE49-F238E27FC236}">
                <a16:creationId xmlns:a16="http://schemas.microsoft.com/office/drawing/2014/main" id="{A61926D0-C6E0-E854-349D-EF1A05F82572}"/>
              </a:ext>
            </a:extLst>
          </p:cNvPr>
          <p:cNvSpPr txBox="1"/>
          <p:nvPr/>
        </p:nvSpPr>
        <p:spPr>
          <a:xfrm>
            <a:off x="9428382" y="5840259"/>
            <a:ext cx="2652594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7"/>
              </a:lnSpc>
            </a:pPr>
            <a:r>
              <a:rPr lang="en-US" sz="1221" spc="14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ПЕДАГОГИЧЕСКИЙ </a:t>
            </a:r>
          </a:p>
          <a:p>
            <a:pPr algn="ctr">
              <a:lnSpc>
                <a:spcPts val="1307"/>
              </a:lnSpc>
              <a:spcBef>
                <a:spcPct val="0"/>
              </a:spcBef>
            </a:pPr>
            <a:r>
              <a:rPr lang="en-US" sz="1221" spc="14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КОЛЛЕДЖ</a:t>
            </a:r>
          </a:p>
        </p:txBody>
      </p:sp>
      <p:sp>
        <p:nvSpPr>
          <p:cNvPr id="312" name="TextBox 113">
            <a:extLst>
              <a:ext uri="{FF2B5EF4-FFF2-40B4-BE49-F238E27FC236}">
                <a16:creationId xmlns:a16="http://schemas.microsoft.com/office/drawing/2014/main" id="{AB8BED91-45C7-56B5-A024-3D4D1F8ABEA0}"/>
              </a:ext>
            </a:extLst>
          </p:cNvPr>
          <p:cNvSpPr txBox="1"/>
          <p:nvPr/>
        </p:nvSpPr>
        <p:spPr>
          <a:xfrm>
            <a:off x="9119063" y="7817222"/>
            <a:ext cx="3035514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АВИАЦИОННЫЙ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КОЛЛЕДЖ</a:t>
            </a:r>
          </a:p>
        </p:txBody>
      </p:sp>
      <p:sp>
        <p:nvSpPr>
          <p:cNvPr id="313" name="TextBox 114">
            <a:extLst>
              <a:ext uri="{FF2B5EF4-FFF2-40B4-BE49-F238E27FC236}">
                <a16:creationId xmlns:a16="http://schemas.microsoft.com/office/drawing/2014/main" id="{BD5C38B0-3B7C-162F-D504-442448BAE499}"/>
              </a:ext>
            </a:extLst>
          </p:cNvPr>
          <p:cNvSpPr txBox="1"/>
          <p:nvPr/>
        </p:nvSpPr>
        <p:spPr>
          <a:xfrm>
            <a:off x="11392889" y="5838563"/>
            <a:ext cx="3035514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АРХИВ, МЕТОД.</a:t>
            </a:r>
          </a:p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ОТДЕЛ, СОЦ.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АГЕНСТВО</a:t>
            </a:r>
          </a:p>
        </p:txBody>
      </p:sp>
      <p:sp>
        <p:nvSpPr>
          <p:cNvPr id="314" name="TextBox 115">
            <a:extLst>
              <a:ext uri="{FF2B5EF4-FFF2-40B4-BE49-F238E27FC236}">
                <a16:creationId xmlns:a16="http://schemas.microsoft.com/office/drawing/2014/main" id="{E19E33FF-4AE9-2091-2A3F-99B4E40001DE}"/>
              </a:ext>
            </a:extLst>
          </p:cNvPr>
          <p:cNvSpPr txBox="1"/>
          <p:nvPr/>
        </p:nvSpPr>
        <p:spPr>
          <a:xfrm>
            <a:off x="11294682" y="7789737"/>
            <a:ext cx="3035514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"/>
              </a:lnSpc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ПЛОЩАДЬ</a:t>
            </a:r>
          </a:p>
          <a:p>
            <a:pPr algn="ctr">
              <a:lnSpc>
                <a:spcPts val="1495"/>
              </a:lnSpc>
              <a:spcBef>
                <a:spcPct val="0"/>
              </a:spcBef>
            </a:pPr>
            <a:r>
              <a:rPr lang="en-US" sz="1397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ДЕРУНОВА</a:t>
            </a:r>
          </a:p>
        </p:txBody>
      </p:sp>
      <p:grpSp>
        <p:nvGrpSpPr>
          <p:cNvPr id="315" name="Group 118">
            <a:extLst>
              <a:ext uri="{FF2B5EF4-FFF2-40B4-BE49-F238E27FC236}">
                <a16:creationId xmlns:a16="http://schemas.microsoft.com/office/drawing/2014/main" id="{7B742A1C-331E-7917-7BE6-D3E91CB4A22D}"/>
              </a:ext>
            </a:extLst>
          </p:cNvPr>
          <p:cNvGrpSpPr/>
          <p:nvPr/>
        </p:nvGrpSpPr>
        <p:grpSpPr>
          <a:xfrm rot="-5400000">
            <a:off x="5186893" y="2361423"/>
            <a:ext cx="2193956" cy="47556"/>
            <a:chOff x="0" y="0"/>
            <a:chExt cx="985822" cy="21368"/>
          </a:xfrm>
        </p:grpSpPr>
        <p:sp>
          <p:nvSpPr>
            <p:cNvPr id="316" name="Freeform 119">
              <a:extLst>
                <a:ext uri="{FF2B5EF4-FFF2-40B4-BE49-F238E27FC236}">
                  <a16:creationId xmlns:a16="http://schemas.microsoft.com/office/drawing/2014/main" id="{DBA9EB8A-4AFF-6043-6857-57EBC5E21DFB}"/>
                </a:ext>
              </a:extLst>
            </p:cNvPr>
            <p:cNvSpPr/>
            <p:nvPr/>
          </p:nvSpPr>
          <p:spPr>
            <a:xfrm>
              <a:off x="0" y="0"/>
              <a:ext cx="985822" cy="21368"/>
            </a:xfrm>
            <a:custGeom>
              <a:avLst/>
              <a:gdLst/>
              <a:ahLst/>
              <a:cxnLst/>
              <a:rect l="l" t="t" r="r" b="b"/>
              <a:pathLst>
                <a:path w="985822" h="21368">
                  <a:moveTo>
                    <a:pt x="0" y="0"/>
                  </a:moveTo>
                  <a:lnTo>
                    <a:pt x="985822" y="0"/>
                  </a:lnTo>
                  <a:lnTo>
                    <a:pt x="985822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317" name="TextBox 120">
              <a:extLst>
                <a:ext uri="{FF2B5EF4-FFF2-40B4-BE49-F238E27FC236}">
                  <a16:creationId xmlns:a16="http://schemas.microsoft.com/office/drawing/2014/main" id="{BB74E47B-67B5-231D-889B-70E109D9A7FA}"/>
                </a:ext>
              </a:extLst>
            </p:cNvPr>
            <p:cNvSpPr txBox="1"/>
            <p:nvPr/>
          </p:nvSpPr>
          <p:spPr>
            <a:xfrm>
              <a:off x="0" y="0"/>
              <a:ext cx="985822" cy="21368"/>
            </a:xfrm>
            <a:prstGeom prst="rect">
              <a:avLst/>
            </a:prstGeom>
          </p:spPr>
          <p:txBody>
            <a:bodyPr lIns="45156" tIns="45156" rIns="45156" bIns="45156" rtlCol="0" anchor="ctr"/>
            <a:lstStyle/>
            <a:p>
              <a:pPr algn="ctr">
                <a:lnSpc>
                  <a:spcPts val="1624"/>
                </a:lnSpc>
              </a:pPr>
              <a:endParaRPr sz="1600"/>
            </a:p>
          </p:txBody>
        </p:sp>
      </p:grpSp>
      <p:grpSp>
        <p:nvGrpSpPr>
          <p:cNvPr id="318" name="Group 121">
            <a:extLst>
              <a:ext uri="{FF2B5EF4-FFF2-40B4-BE49-F238E27FC236}">
                <a16:creationId xmlns:a16="http://schemas.microsoft.com/office/drawing/2014/main" id="{8A9E4B9F-00EC-5E11-333A-65187AFC74DB}"/>
              </a:ext>
            </a:extLst>
          </p:cNvPr>
          <p:cNvGrpSpPr/>
          <p:nvPr/>
        </p:nvGrpSpPr>
        <p:grpSpPr>
          <a:xfrm>
            <a:off x="6130518" y="1215079"/>
            <a:ext cx="307529" cy="307529"/>
            <a:chOff x="0" y="0"/>
            <a:chExt cx="461293" cy="461293"/>
          </a:xfrm>
        </p:grpSpPr>
        <p:grpSp>
          <p:nvGrpSpPr>
            <p:cNvPr id="319" name="Group 122">
              <a:extLst>
                <a:ext uri="{FF2B5EF4-FFF2-40B4-BE49-F238E27FC236}">
                  <a16:creationId xmlns:a16="http://schemas.microsoft.com/office/drawing/2014/main" id="{AF280960-E3F8-BECA-B522-3C2A7EF7FD7D}"/>
                </a:ext>
              </a:extLst>
            </p:cNvPr>
            <p:cNvGrpSpPr/>
            <p:nvPr/>
          </p:nvGrpSpPr>
          <p:grpSpPr>
            <a:xfrm>
              <a:off x="0" y="0"/>
              <a:ext cx="461293" cy="461293"/>
              <a:chOff x="0" y="0"/>
              <a:chExt cx="812800" cy="812800"/>
            </a:xfrm>
          </p:grpSpPr>
          <p:sp>
            <p:nvSpPr>
              <p:cNvPr id="323" name="Freeform 123">
                <a:extLst>
                  <a:ext uri="{FF2B5EF4-FFF2-40B4-BE49-F238E27FC236}">
                    <a16:creationId xmlns:a16="http://schemas.microsoft.com/office/drawing/2014/main" id="{F4700BB8-2325-C300-F095-D35FE348C0A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24" name="TextBox 124">
                <a:extLst>
                  <a:ext uri="{FF2B5EF4-FFF2-40B4-BE49-F238E27FC236}">
                    <a16:creationId xmlns:a16="http://schemas.microsoft.com/office/drawing/2014/main" id="{2966FD3F-A209-B310-6A6D-F7317CD62ED3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  <p:grpSp>
          <p:nvGrpSpPr>
            <p:cNvPr id="320" name="Group 125">
              <a:extLst>
                <a:ext uri="{FF2B5EF4-FFF2-40B4-BE49-F238E27FC236}">
                  <a16:creationId xmlns:a16="http://schemas.microsoft.com/office/drawing/2014/main" id="{05FF25DA-ED81-D00B-BDFC-8AB9E5742DDC}"/>
                </a:ext>
              </a:extLst>
            </p:cNvPr>
            <p:cNvGrpSpPr/>
            <p:nvPr/>
          </p:nvGrpSpPr>
          <p:grpSpPr>
            <a:xfrm>
              <a:off x="131634" y="131634"/>
              <a:ext cx="198026" cy="198026"/>
              <a:chOff x="0" y="0"/>
              <a:chExt cx="812800" cy="812800"/>
            </a:xfrm>
          </p:grpSpPr>
          <p:sp>
            <p:nvSpPr>
              <p:cNvPr id="321" name="Freeform 126">
                <a:extLst>
                  <a:ext uri="{FF2B5EF4-FFF2-40B4-BE49-F238E27FC236}">
                    <a16:creationId xmlns:a16="http://schemas.microsoft.com/office/drawing/2014/main" id="{C68B0ECC-A1FB-3237-2B84-8B9FF8B5AC1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22" name="TextBox 127">
                <a:extLst>
                  <a:ext uri="{FF2B5EF4-FFF2-40B4-BE49-F238E27FC236}">
                    <a16:creationId xmlns:a16="http://schemas.microsoft.com/office/drawing/2014/main" id="{E33B7947-F7C7-B12A-7C67-D80D3DD0091C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</p:grpSp>
      <p:grpSp>
        <p:nvGrpSpPr>
          <p:cNvPr id="325" name="Group 128">
            <a:extLst>
              <a:ext uri="{FF2B5EF4-FFF2-40B4-BE49-F238E27FC236}">
                <a16:creationId xmlns:a16="http://schemas.microsoft.com/office/drawing/2014/main" id="{6A4C3EAA-B610-BFCC-727C-CEB5487517C2}"/>
              </a:ext>
            </a:extLst>
          </p:cNvPr>
          <p:cNvGrpSpPr/>
          <p:nvPr/>
        </p:nvGrpSpPr>
        <p:grpSpPr>
          <a:xfrm>
            <a:off x="6130518" y="1672890"/>
            <a:ext cx="307529" cy="307529"/>
            <a:chOff x="0" y="0"/>
            <a:chExt cx="461293" cy="461293"/>
          </a:xfrm>
        </p:grpSpPr>
        <p:grpSp>
          <p:nvGrpSpPr>
            <p:cNvPr id="326" name="Group 129">
              <a:extLst>
                <a:ext uri="{FF2B5EF4-FFF2-40B4-BE49-F238E27FC236}">
                  <a16:creationId xmlns:a16="http://schemas.microsoft.com/office/drawing/2014/main" id="{EE4AB998-36BB-AFF7-38CC-C7AF397DCD82}"/>
                </a:ext>
              </a:extLst>
            </p:cNvPr>
            <p:cNvGrpSpPr/>
            <p:nvPr/>
          </p:nvGrpSpPr>
          <p:grpSpPr>
            <a:xfrm>
              <a:off x="0" y="0"/>
              <a:ext cx="461293" cy="461293"/>
              <a:chOff x="0" y="0"/>
              <a:chExt cx="812800" cy="812800"/>
            </a:xfrm>
          </p:grpSpPr>
          <p:sp>
            <p:nvSpPr>
              <p:cNvPr id="330" name="Freeform 130">
                <a:extLst>
                  <a:ext uri="{FF2B5EF4-FFF2-40B4-BE49-F238E27FC236}">
                    <a16:creationId xmlns:a16="http://schemas.microsoft.com/office/drawing/2014/main" id="{213E164D-4C48-B97B-3B85-1FFA5F5F8A4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31" name="TextBox 131">
                <a:extLst>
                  <a:ext uri="{FF2B5EF4-FFF2-40B4-BE49-F238E27FC236}">
                    <a16:creationId xmlns:a16="http://schemas.microsoft.com/office/drawing/2014/main" id="{6DD024A9-4850-24E8-5FF7-A0B998715AC4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  <p:grpSp>
          <p:nvGrpSpPr>
            <p:cNvPr id="327" name="Group 132">
              <a:extLst>
                <a:ext uri="{FF2B5EF4-FFF2-40B4-BE49-F238E27FC236}">
                  <a16:creationId xmlns:a16="http://schemas.microsoft.com/office/drawing/2014/main" id="{05520881-7F9A-3770-0487-6DC91004B644}"/>
                </a:ext>
              </a:extLst>
            </p:cNvPr>
            <p:cNvGrpSpPr/>
            <p:nvPr/>
          </p:nvGrpSpPr>
          <p:grpSpPr>
            <a:xfrm>
              <a:off x="131634" y="131634"/>
              <a:ext cx="198026" cy="198026"/>
              <a:chOff x="0" y="0"/>
              <a:chExt cx="812800" cy="812800"/>
            </a:xfrm>
          </p:grpSpPr>
          <p:sp>
            <p:nvSpPr>
              <p:cNvPr id="328" name="Freeform 133">
                <a:extLst>
                  <a:ext uri="{FF2B5EF4-FFF2-40B4-BE49-F238E27FC236}">
                    <a16:creationId xmlns:a16="http://schemas.microsoft.com/office/drawing/2014/main" id="{6F4C9772-7C6C-46BF-89DB-4CB773D6643C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29" name="TextBox 134">
                <a:extLst>
                  <a:ext uri="{FF2B5EF4-FFF2-40B4-BE49-F238E27FC236}">
                    <a16:creationId xmlns:a16="http://schemas.microsoft.com/office/drawing/2014/main" id="{3392A586-8439-1DE0-3BA1-8185415AA0A9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</p:grpSp>
      <p:grpSp>
        <p:nvGrpSpPr>
          <p:cNvPr id="332" name="Group 135">
            <a:extLst>
              <a:ext uri="{FF2B5EF4-FFF2-40B4-BE49-F238E27FC236}">
                <a16:creationId xmlns:a16="http://schemas.microsoft.com/office/drawing/2014/main" id="{E1EA4AB7-DB65-FB1E-D45E-048469384959}"/>
              </a:ext>
            </a:extLst>
          </p:cNvPr>
          <p:cNvGrpSpPr/>
          <p:nvPr/>
        </p:nvGrpSpPr>
        <p:grpSpPr>
          <a:xfrm>
            <a:off x="6130518" y="2145873"/>
            <a:ext cx="307529" cy="307529"/>
            <a:chOff x="0" y="0"/>
            <a:chExt cx="461293" cy="461293"/>
          </a:xfrm>
        </p:grpSpPr>
        <p:grpSp>
          <p:nvGrpSpPr>
            <p:cNvPr id="333" name="Group 136">
              <a:extLst>
                <a:ext uri="{FF2B5EF4-FFF2-40B4-BE49-F238E27FC236}">
                  <a16:creationId xmlns:a16="http://schemas.microsoft.com/office/drawing/2014/main" id="{FC2CC7F0-321A-6BDC-A45A-F2D1B2AF30EE}"/>
                </a:ext>
              </a:extLst>
            </p:cNvPr>
            <p:cNvGrpSpPr/>
            <p:nvPr/>
          </p:nvGrpSpPr>
          <p:grpSpPr>
            <a:xfrm>
              <a:off x="0" y="0"/>
              <a:ext cx="461293" cy="461293"/>
              <a:chOff x="0" y="0"/>
              <a:chExt cx="812800" cy="812800"/>
            </a:xfrm>
          </p:grpSpPr>
          <p:sp>
            <p:nvSpPr>
              <p:cNvPr id="337" name="Freeform 137">
                <a:extLst>
                  <a:ext uri="{FF2B5EF4-FFF2-40B4-BE49-F238E27FC236}">
                    <a16:creationId xmlns:a16="http://schemas.microsoft.com/office/drawing/2014/main" id="{DB86D9FB-1DF7-234F-6572-47A9FA9AEBD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38" name="TextBox 138">
                <a:extLst>
                  <a:ext uri="{FF2B5EF4-FFF2-40B4-BE49-F238E27FC236}">
                    <a16:creationId xmlns:a16="http://schemas.microsoft.com/office/drawing/2014/main" id="{7C9AC0F0-E106-C7F4-4596-434CCF8BFA32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  <p:grpSp>
          <p:nvGrpSpPr>
            <p:cNvPr id="334" name="Group 139">
              <a:extLst>
                <a:ext uri="{FF2B5EF4-FFF2-40B4-BE49-F238E27FC236}">
                  <a16:creationId xmlns:a16="http://schemas.microsoft.com/office/drawing/2014/main" id="{237B3BA7-7C5C-913A-6A4D-57E36FFD991E}"/>
                </a:ext>
              </a:extLst>
            </p:cNvPr>
            <p:cNvGrpSpPr/>
            <p:nvPr/>
          </p:nvGrpSpPr>
          <p:grpSpPr>
            <a:xfrm>
              <a:off x="131634" y="131634"/>
              <a:ext cx="198026" cy="198026"/>
              <a:chOff x="0" y="0"/>
              <a:chExt cx="812800" cy="812800"/>
            </a:xfrm>
          </p:grpSpPr>
          <p:sp>
            <p:nvSpPr>
              <p:cNvPr id="335" name="Freeform 140">
                <a:extLst>
                  <a:ext uri="{FF2B5EF4-FFF2-40B4-BE49-F238E27FC236}">
                    <a16:creationId xmlns:a16="http://schemas.microsoft.com/office/drawing/2014/main" id="{E0219AC0-11C0-32E8-ADB8-3C4E380F5DE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36" name="TextBox 141">
                <a:extLst>
                  <a:ext uri="{FF2B5EF4-FFF2-40B4-BE49-F238E27FC236}">
                    <a16:creationId xmlns:a16="http://schemas.microsoft.com/office/drawing/2014/main" id="{731DEA12-1208-A976-DE47-FDC1290AF70A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</p:grpSp>
      <p:grpSp>
        <p:nvGrpSpPr>
          <p:cNvPr id="339" name="Group 142">
            <a:extLst>
              <a:ext uri="{FF2B5EF4-FFF2-40B4-BE49-F238E27FC236}">
                <a16:creationId xmlns:a16="http://schemas.microsoft.com/office/drawing/2014/main" id="{91251417-CED2-D570-0ACB-5A635D5C67C2}"/>
              </a:ext>
            </a:extLst>
          </p:cNvPr>
          <p:cNvGrpSpPr/>
          <p:nvPr/>
        </p:nvGrpSpPr>
        <p:grpSpPr>
          <a:xfrm>
            <a:off x="6130518" y="2511500"/>
            <a:ext cx="307529" cy="307529"/>
            <a:chOff x="0" y="0"/>
            <a:chExt cx="461293" cy="461293"/>
          </a:xfrm>
        </p:grpSpPr>
        <p:grpSp>
          <p:nvGrpSpPr>
            <p:cNvPr id="340" name="Group 143">
              <a:extLst>
                <a:ext uri="{FF2B5EF4-FFF2-40B4-BE49-F238E27FC236}">
                  <a16:creationId xmlns:a16="http://schemas.microsoft.com/office/drawing/2014/main" id="{9C63B4AB-0F5E-B98A-F8B6-E2E86CBE7A23}"/>
                </a:ext>
              </a:extLst>
            </p:cNvPr>
            <p:cNvGrpSpPr/>
            <p:nvPr/>
          </p:nvGrpSpPr>
          <p:grpSpPr>
            <a:xfrm>
              <a:off x="0" y="0"/>
              <a:ext cx="461293" cy="461293"/>
              <a:chOff x="0" y="0"/>
              <a:chExt cx="812800" cy="812800"/>
            </a:xfrm>
          </p:grpSpPr>
          <p:sp>
            <p:nvSpPr>
              <p:cNvPr id="344" name="Freeform 144">
                <a:extLst>
                  <a:ext uri="{FF2B5EF4-FFF2-40B4-BE49-F238E27FC236}">
                    <a16:creationId xmlns:a16="http://schemas.microsoft.com/office/drawing/2014/main" id="{684D489F-30E4-648F-A9F6-D508AA5A0CB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5" name="TextBox 145">
                <a:extLst>
                  <a:ext uri="{FF2B5EF4-FFF2-40B4-BE49-F238E27FC236}">
                    <a16:creationId xmlns:a16="http://schemas.microsoft.com/office/drawing/2014/main" id="{E15C9835-8F59-91BB-037E-2E1B6700BB55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  <p:grpSp>
          <p:nvGrpSpPr>
            <p:cNvPr id="341" name="Group 146">
              <a:extLst>
                <a:ext uri="{FF2B5EF4-FFF2-40B4-BE49-F238E27FC236}">
                  <a16:creationId xmlns:a16="http://schemas.microsoft.com/office/drawing/2014/main" id="{332BA587-E515-5BD8-179B-15D88BABC923}"/>
                </a:ext>
              </a:extLst>
            </p:cNvPr>
            <p:cNvGrpSpPr/>
            <p:nvPr/>
          </p:nvGrpSpPr>
          <p:grpSpPr>
            <a:xfrm>
              <a:off x="131634" y="131634"/>
              <a:ext cx="198026" cy="198026"/>
              <a:chOff x="0" y="0"/>
              <a:chExt cx="812800" cy="812800"/>
            </a:xfrm>
          </p:grpSpPr>
          <p:sp>
            <p:nvSpPr>
              <p:cNvPr id="342" name="Freeform 147">
                <a:extLst>
                  <a:ext uri="{FF2B5EF4-FFF2-40B4-BE49-F238E27FC236}">
                    <a16:creationId xmlns:a16="http://schemas.microsoft.com/office/drawing/2014/main" id="{B71DBE15-5C93-4FB5-D2D4-1985F5D0474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43" name="TextBox 148">
                <a:extLst>
                  <a:ext uri="{FF2B5EF4-FFF2-40B4-BE49-F238E27FC236}">
                    <a16:creationId xmlns:a16="http://schemas.microsoft.com/office/drawing/2014/main" id="{87D86C09-614E-6F26-E4AA-74C5B430CAC8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</p:grpSp>
      <p:grpSp>
        <p:nvGrpSpPr>
          <p:cNvPr id="346" name="Group 149">
            <a:extLst>
              <a:ext uri="{FF2B5EF4-FFF2-40B4-BE49-F238E27FC236}">
                <a16:creationId xmlns:a16="http://schemas.microsoft.com/office/drawing/2014/main" id="{93B82702-AB40-01A2-7E31-E04C5E42213A}"/>
              </a:ext>
            </a:extLst>
          </p:cNvPr>
          <p:cNvGrpSpPr/>
          <p:nvPr/>
        </p:nvGrpSpPr>
        <p:grpSpPr>
          <a:xfrm>
            <a:off x="6122275" y="2979475"/>
            <a:ext cx="307529" cy="307529"/>
            <a:chOff x="0" y="0"/>
            <a:chExt cx="461293" cy="461293"/>
          </a:xfrm>
        </p:grpSpPr>
        <p:grpSp>
          <p:nvGrpSpPr>
            <p:cNvPr id="347" name="Group 150">
              <a:extLst>
                <a:ext uri="{FF2B5EF4-FFF2-40B4-BE49-F238E27FC236}">
                  <a16:creationId xmlns:a16="http://schemas.microsoft.com/office/drawing/2014/main" id="{F960DE7B-2D94-291D-8949-D135CE671DD3}"/>
                </a:ext>
              </a:extLst>
            </p:cNvPr>
            <p:cNvGrpSpPr/>
            <p:nvPr/>
          </p:nvGrpSpPr>
          <p:grpSpPr>
            <a:xfrm>
              <a:off x="0" y="0"/>
              <a:ext cx="461293" cy="461293"/>
              <a:chOff x="0" y="0"/>
              <a:chExt cx="812800" cy="812800"/>
            </a:xfrm>
          </p:grpSpPr>
          <p:sp>
            <p:nvSpPr>
              <p:cNvPr id="351" name="Freeform 151">
                <a:extLst>
                  <a:ext uri="{FF2B5EF4-FFF2-40B4-BE49-F238E27FC236}">
                    <a16:creationId xmlns:a16="http://schemas.microsoft.com/office/drawing/2014/main" id="{D29EBAA4-5ED5-AADE-423C-4D2D4AF8FF9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52" name="TextBox 152">
                <a:extLst>
                  <a:ext uri="{FF2B5EF4-FFF2-40B4-BE49-F238E27FC236}">
                    <a16:creationId xmlns:a16="http://schemas.microsoft.com/office/drawing/2014/main" id="{8AAA2C26-E718-5BA3-93CA-82B4DF11B1CB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  <p:grpSp>
          <p:nvGrpSpPr>
            <p:cNvPr id="348" name="Group 153">
              <a:extLst>
                <a:ext uri="{FF2B5EF4-FFF2-40B4-BE49-F238E27FC236}">
                  <a16:creationId xmlns:a16="http://schemas.microsoft.com/office/drawing/2014/main" id="{C7576A0F-5F09-9A04-065F-27D0DD337E88}"/>
                </a:ext>
              </a:extLst>
            </p:cNvPr>
            <p:cNvGrpSpPr/>
            <p:nvPr/>
          </p:nvGrpSpPr>
          <p:grpSpPr>
            <a:xfrm>
              <a:off x="131634" y="131634"/>
              <a:ext cx="198026" cy="198026"/>
              <a:chOff x="0" y="0"/>
              <a:chExt cx="812800" cy="812800"/>
            </a:xfrm>
          </p:grpSpPr>
          <p:sp>
            <p:nvSpPr>
              <p:cNvPr id="349" name="Freeform 154">
                <a:extLst>
                  <a:ext uri="{FF2B5EF4-FFF2-40B4-BE49-F238E27FC236}">
                    <a16:creationId xmlns:a16="http://schemas.microsoft.com/office/drawing/2014/main" id="{8CC6245D-2797-D21E-A7BE-36EEF6FDD6C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50" name="TextBox 155">
                <a:extLst>
                  <a:ext uri="{FF2B5EF4-FFF2-40B4-BE49-F238E27FC236}">
                    <a16:creationId xmlns:a16="http://schemas.microsoft.com/office/drawing/2014/main" id="{B22A49FC-A7BF-5F73-3023-11BA1DFDBA5F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45156" tIns="45156" rIns="45156" bIns="45156" rtlCol="0" anchor="ctr"/>
              <a:lstStyle/>
              <a:p>
                <a:pPr algn="ctr">
                  <a:lnSpc>
                    <a:spcPts val="1373"/>
                  </a:lnSpc>
                </a:pPr>
                <a:endParaRPr sz="1600"/>
              </a:p>
            </p:txBody>
          </p:sp>
        </p:grpSp>
      </p:grpSp>
      <p:sp>
        <p:nvSpPr>
          <p:cNvPr id="353" name="TextBox 156">
            <a:extLst>
              <a:ext uri="{FF2B5EF4-FFF2-40B4-BE49-F238E27FC236}">
                <a16:creationId xmlns:a16="http://schemas.microsoft.com/office/drawing/2014/main" id="{A857A3E8-42FD-571A-4C72-377B7714F726}"/>
              </a:ext>
            </a:extLst>
          </p:cNvPr>
          <p:cNvSpPr txBox="1"/>
          <p:nvPr/>
        </p:nvSpPr>
        <p:spPr>
          <a:xfrm>
            <a:off x="6487670" y="1726567"/>
            <a:ext cx="7564953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4"/>
              </a:lnSpc>
              <a:spcBef>
                <a:spcPct val="0"/>
              </a:spcBef>
            </a:pPr>
            <a:r>
              <a:rPr lang="en-US" sz="1340" spc="16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ТЕХНИЧЕСКИЙ ИЗНОС</a:t>
            </a:r>
          </a:p>
        </p:txBody>
      </p:sp>
      <p:sp>
        <p:nvSpPr>
          <p:cNvPr id="354" name="TextBox 157">
            <a:extLst>
              <a:ext uri="{FF2B5EF4-FFF2-40B4-BE49-F238E27FC236}">
                <a16:creationId xmlns:a16="http://schemas.microsoft.com/office/drawing/2014/main" id="{A0AE29C8-6499-4C65-8FFA-CBD97371155C}"/>
              </a:ext>
            </a:extLst>
          </p:cNvPr>
          <p:cNvSpPr txBox="1"/>
          <p:nvPr/>
        </p:nvSpPr>
        <p:spPr>
          <a:xfrm>
            <a:off x="6511715" y="2145873"/>
            <a:ext cx="7564953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4"/>
              </a:lnSpc>
              <a:spcBef>
                <a:spcPct val="0"/>
              </a:spcBef>
            </a:pPr>
            <a:r>
              <a:rPr lang="en-US" sz="1340" spc="16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УТРАТА ИДЕНТИЧНОСТИ</a:t>
            </a:r>
          </a:p>
        </p:txBody>
      </p:sp>
      <p:sp>
        <p:nvSpPr>
          <p:cNvPr id="355" name="TextBox 158">
            <a:extLst>
              <a:ext uri="{FF2B5EF4-FFF2-40B4-BE49-F238E27FC236}">
                <a16:creationId xmlns:a16="http://schemas.microsoft.com/office/drawing/2014/main" id="{9A30767E-42CC-64E4-0A9A-E5FF717ACB20}"/>
              </a:ext>
            </a:extLst>
          </p:cNvPr>
          <p:cNvSpPr txBox="1"/>
          <p:nvPr/>
        </p:nvSpPr>
        <p:spPr>
          <a:xfrm>
            <a:off x="6511715" y="1307262"/>
            <a:ext cx="4210890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4"/>
              </a:lnSpc>
              <a:spcBef>
                <a:spcPct val="0"/>
              </a:spcBef>
            </a:pPr>
            <a:r>
              <a:rPr lang="en-US" sz="1340" spc="16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инфраструктурный разрыв</a:t>
            </a:r>
          </a:p>
        </p:txBody>
      </p:sp>
      <p:sp>
        <p:nvSpPr>
          <p:cNvPr id="356" name="TextBox 159">
            <a:extLst>
              <a:ext uri="{FF2B5EF4-FFF2-40B4-BE49-F238E27FC236}">
                <a16:creationId xmlns:a16="http://schemas.microsoft.com/office/drawing/2014/main" id="{218496C2-9138-E040-C325-375B34B8ADD2}"/>
              </a:ext>
            </a:extLst>
          </p:cNvPr>
          <p:cNvSpPr txBox="1"/>
          <p:nvPr/>
        </p:nvSpPr>
        <p:spPr>
          <a:xfrm>
            <a:off x="6506466" y="2979475"/>
            <a:ext cx="8580373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4"/>
              </a:lnSpc>
              <a:spcBef>
                <a:spcPct val="0"/>
              </a:spcBef>
            </a:pPr>
            <a:r>
              <a:rPr lang="en-US" sz="1340" spc="16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«СКВОЗНОЙ ПУТЬ»; ОТСУТСТВИЕ УСЛОВИЙ ДЛЯ ДЛИТЕЛЬНОГО ПРЕБЫВАНИЯ И СОЦИАЛЬНОГО ВЗАИМОДЕЙСТВИЯ МОЛОДЕЖИ.</a:t>
            </a:r>
          </a:p>
        </p:txBody>
      </p:sp>
      <p:sp>
        <p:nvSpPr>
          <p:cNvPr id="357" name="TextBox 160">
            <a:extLst>
              <a:ext uri="{FF2B5EF4-FFF2-40B4-BE49-F238E27FC236}">
                <a16:creationId xmlns:a16="http://schemas.microsoft.com/office/drawing/2014/main" id="{A9F1E2F2-AF15-066B-57E3-02036C8F3A61}"/>
              </a:ext>
            </a:extLst>
          </p:cNvPr>
          <p:cNvSpPr txBox="1"/>
          <p:nvPr/>
        </p:nvSpPr>
        <p:spPr>
          <a:xfrm>
            <a:off x="6487670" y="2565178"/>
            <a:ext cx="7564953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4"/>
              </a:lnSpc>
              <a:spcBef>
                <a:spcPct val="0"/>
              </a:spcBef>
            </a:pPr>
            <a:r>
              <a:rPr lang="en-US" sz="1340" spc="16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СВЕТОВОЙ И ЭСТЕТИЧЕСКИЙ ДИСКОМФОРТ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393256" y="8350932"/>
            <a:ext cx="92894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4448" spc="542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2" name="TextBox 112"/>
          <p:cNvSpPr txBox="1"/>
          <p:nvPr/>
        </p:nvSpPr>
        <p:spPr>
          <a:xfrm>
            <a:off x="-671192" y="677512"/>
            <a:ext cx="16993388" cy="705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ЦЕЛИ И ЗАДАЧИ ПРОЕКТИРОВАНИЯ</a:t>
            </a:r>
          </a:p>
          <a:p>
            <a:pPr algn="ctr">
              <a:lnSpc>
                <a:spcPts val="2705"/>
              </a:lnSpc>
              <a:spcBef>
                <a:spcPct val="0"/>
              </a:spcBef>
            </a:pPr>
            <a:endParaRPr lang="en-US" sz="2528" spc="308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13" name="Freeform 11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grpSp>
        <p:nvGrpSpPr>
          <p:cNvPr id="114" name="Group 11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5" name="Group 11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7" name="TextBox 11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0" name="TextBox 12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5" name="TextBox 13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3" name="Freeform 143"/>
          <p:cNvSpPr/>
          <p:nvPr/>
        </p:nvSpPr>
        <p:spPr>
          <a:xfrm>
            <a:off x="4671574" y="1204290"/>
            <a:ext cx="890762" cy="890762"/>
          </a:xfrm>
          <a:custGeom>
            <a:avLst/>
            <a:gdLst/>
            <a:ahLst/>
            <a:cxnLst/>
            <a:rect l="l" t="t" r="r" b="b"/>
            <a:pathLst>
              <a:path w="890762" h="890762">
                <a:moveTo>
                  <a:pt x="0" y="0"/>
                </a:moveTo>
                <a:lnTo>
                  <a:pt x="890762" y="0"/>
                </a:lnTo>
                <a:lnTo>
                  <a:pt x="890762" y="890763"/>
                </a:lnTo>
                <a:lnTo>
                  <a:pt x="0" y="8907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4" name="Freeform 144"/>
          <p:cNvSpPr/>
          <p:nvPr/>
        </p:nvSpPr>
        <p:spPr>
          <a:xfrm>
            <a:off x="4649570" y="3829663"/>
            <a:ext cx="890762" cy="890762"/>
          </a:xfrm>
          <a:custGeom>
            <a:avLst/>
            <a:gdLst/>
            <a:ahLst/>
            <a:cxnLst/>
            <a:rect l="l" t="t" r="r" b="b"/>
            <a:pathLst>
              <a:path w="890762" h="890762">
                <a:moveTo>
                  <a:pt x="0" y="0"/>
                </a:moveTo>
                <a:lnTo>
                  <a:pt x="890762" y="0"/>
                </a:lnTo>
                <a:lnTo>
                  <a:pt x="890762" y="890763"/>
                </a:lnTo>
                <a:lnTo>
                  <a:pt x="0" y="8907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5" name="Freeform 145"/>
          <p:cNvSpPr/>
          <p:nvPr/>
        </p:nvSpPr>
        <p:spPr>
          <a:xfrm>
            <a:off x="4671574" y="6673379"/>
            <a:ext cx="890762" cy="890762"/>
          </a:xfrm>
          <a:custGeom>
            <a:avLst/>
            <a:gdLst/>
            <a:ahLst/>
            <a:cxnLst/>
            <a:rect l="l" t="t" r="r" b="b"/>
            <a:pathLst>
              <a:path w="890762" h="890762">
                <a:moveTo>
                  <a:pt x="0" y="0"/>
                </a:moveTo>
                <a:lnTo>
                  <a:pt x="890762" y="0"/>
                </a:lnTo>
                <a:lnTo>
                  <a:pt x="890762" y="890763"/>
                </a:lnTo>
                <a:lnTo>
                  <a:pt x="0" y="8907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146" name="Group 146"/>
          <p:cNvGrpSpPr/>
          <p:nvPr/>
        </p:nvGrpSpPr>
        <p:grpSpPr>
          <a:xfrm>
            <a:off x="272424" y="1204291"/>
            <a:ext cx="4399151" cy="6302999"/>
            <a:chOff x="0" y="0"/>
            <a:chExt cx="5865535" cy="8403999"/>
          </a:xfrm>
        </p:grpSpPr>
        <p:sp>
          <p:nvSpPr>
            <p:cNvPr id="147" name="Freeform 147"/>
            <p:cNvSpPr/>
            <p:nvPr/>
          </p:nvSpPr>
          <p:spPr>
            <a:xfrm>
              <a:off x="31152" y="7357"/>
              <a:ext cx="5792411" cy="8389417"/>
            </a:xfrm>
            <a:custGeom>
              <a:avLst/>
              <a:gdLst/>
              <a:ahLst/>
              <a:cxnLst/>
              <a:rect l="l" t="t" r="r" b="b"/>
              <a:pathLst>
                <a:path w="5792411" h="8389417">
                  <a:moveTo>
                    <a:pt x="0" y="0"/>
                  </a:moveTo>
                  <a:lnTo>
                    <a:pt x="5792411" y="0"/>
                  </a:lnTo>
                  <a:lnTo>
                    <a:pt x="5792411" y="8389417"/>
                  </a:lnTo>
                  <a:lnTo>
                    <a:pt x="0" y="83894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35260"/>
              </a:blip>
              <a:stretch>
                <a:fillRect l="-1569" t="-1305" r="-13898" b="-8847"/>
              </a:stretch>
            </a:blipFill>
          </p:spPr>
        </p:sp>
        <p:grpSp>
          <p:nvGrpSpPr>
            <p:cNvPr id="148" name="Group 148"/>
            <p:cNvGrpSpPr/>
            <p:nvPr/>
          </p:nvGrpSpPr>
          <p:grpSpPr>
            <a:xfrm>
              <a:off x="3578" y="195760"/>
              <a:ext cx="5597660" cy="8090229"/>
              <a:chOff x="0" y="0"/>
              <a:chExt cx="7748410" cy="11198682"/>
            </a:xfrm>
          </p:grpSpPr>
          <p:sp>
            <p:nvSpPr>
              <p:cNvPr id="149" name="Freeform 149"/>
              <p:cNvSpPr/>
              <p:nvPr/>
            </p:nvSpPr>
            <p:spPr>
              <a:xfrm>
                <a:off x="0" y="0"/>
                <a:ext cx="7748397" cy="11198733"/>
              </a:xfrm>
              <a:custGeom>
                <a:avLst/>
                <a:gdLst/>
                <a:ahLst/>
                <a:cxnLst/>
                <a:rect l="l" t="t" r="r" b="b"/>
                <a:pathLst>
                  <a:path w="7748397" h="11198733">
                    <a:moveTo>
                      <a:pt x="6380988" y="0"/>
                    </a:moveTo>
                    <a:lnTo>
                      <a:pt x="3893693" y="6592570"/>
                    </a:lnTo>
                    <a:lnTo>
                      <a:pt x="1089914" y="5543296"/>
                    </a:lnTo>
                    <a:lnTo>
                      <a:pt x="525018" y="5695569"/>
                    </a:lnTo>
                    <a:lnTo>
                      <a:pt x="0" y="10121138"/>
                    </a:lnTo>
                    <a:lnTo>
                      <a:pt x="2287778" y="11198733"/>
                    </a:lnTo>
                    <a:lnTo>
                      <a:pt x="2962910" y="9314815"/>
                    </a:lnTo>
                    <a:lnTo>
                      <a:pt x="6338316" y="10524363"/>
                    </a:lnTo>
                    <a:lnTo>
                      <a:pt x="7328662" y="7878064"/>
                    </a:lnTo>
                    <a:lnTo>
                      <a:pt x="6010656" y="7503160"/>
                    </a:lnTo>
                    <a:lnTo>
                      <a:pt x="6591427" y="5461508"/>
                    </a:lnTo>
                    <a:lnTo>
                      <a:pt x="6097397" y="5284978"/>
                    </a:lnTo>
                    <a:lnTo>
                      <a:pt x="7748397" y="664210"/>
                    </a:lnTo>
                    <a:lnTo>
                      <a:pt x="6380988" y="0"/>
                    </a:lnTo>
                    <a:close/>
                  </a:path>
                </a:pathLst>
              </a:custGeom>
              <a:blipFill>
                <a:blip r:embed="rId6">
                  <a:alphaModFix amt="70000"/>
                </a:blip>
                <a:stretch>
                  <a:fillRect t="-1704" b="-1704"/>
                </a:stretch>
              </a:blipFill>
            </p:spPr>
          </p:sp>
        </p:grpSp>
        <p:sp>
          <p:nvSpPr>
            <p:cNvPr id="150" name="AutoShape 150"/>
            <p:cNvSpPr/>
            <p:nvPr/>
          </p:nvSpPr>
          <p:spPr>
            <a:xfrm>
              <a:off x="31152" y="31152"/>
              <a:ext cx="0" cy="8365622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51" name="AutoShape 151"/>
            <p:cNvSpPr/>
            <p:nvPr/>
          </p:nvSpPr>
          <p:spPr>
            <a:xfrm>
              <a:off x="5834383" y="31152"/>
              <a:ext cx="0" cy="8365622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52" name="AutoShape 152"/>
            <p:cNvSpPr/>
            <p:nvPr/>
          </p:nvSpPr>
          <p:spPr>
            <a:xfrm flipV="1">
              <a:off x="31152" y="31152"/>
              <a:ext cx="5792411" cy="7517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53" name="AutoShape 153"/>
            <p:cNvSpPr/>
            <p:nvPr/>
          </p:nvSpPr>
          <p:spPr>
            <a:xfrm flipV="1">
              <a:off x="3578" y="8365329"/>
              <a:ext cx="5847559" cy="7517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</p:grpSp>
      <p:grpSp>
        <p:nvGrpSpPr>
          <p:cNvPr id="154" name="Group 154"/>
          <p:cNvGrpSpPr/>
          <p:nvPr/>
        </p:nvGrpSpPr>
        <p:grpSpPr>
          <a:xfrm rot="-5400000">
            <a:off x="6385640" y="4872200"/>
            <a:ext cx="7554971" cy="52068"/>
            <a:chOff x="0" y="0"/>
            <a:chExt cx="3389753" cy="23362"/>
          </a:xfrm>
        </p:grpSpPr>
        <p:sp>
          <p:nvSpPr>
            <p:cNvPr id="155" name="Freeform 155"/>
            <p:cNvSpPr/>
            <p:nvPr/>
          </p:nvSpPr>
          <p:spPr>
            <a:xfrm>
              <a:off x="0" y="0"/>
              <a:ext cx="3389753" cy="23362"/>
            </a:xfrm>
            <a:custGeom>
              <a:avLst/>
              <a:gdLst/>
              <a:ahLst/>
              <a:cxnLst/>
              <a:rect l="l" t="t" r="r" b="b"/>
              <a:pathLst>
                <a:path w="3389753" h="23362">
                  <a:moveTo>
                    <a:pt x="0" y="0"/>
                  </a:moveTo>
                  <a:lnTo>
                    <a:pt x="3389753" y="0"/>
                  </a:lnTo>
                  <a:lnTo>
                    <a:pt x="3389753" y="23362"/>
                  </a:lnTo>
                  <a:lnTo>
                    <a:pt x="0" y="23362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6" name="TextBox 156"/>
            <p:cNvSpPr txBox="1"/>
            <p:nvPr/>
          </p:nvSpPr>
          <p:spPr>
            <a:xfrm>
              <a:off x="0" y="0"/>
              <a:ext cx="3389753" cy="233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7" name="Group 157"/>
          <p:cNvGrpSpPr/>
          <p:nvPr/>
        </p:nvGrpSpPr>
        <p:grpSpPr>
          <a:xfrm>
            <a:off x="10022297" y="1264764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10022297" y="2414701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10022297" y="3390703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8" name="Group 178"/>
          <p:cNvGrpSpPr/>
          <p:nvPr/>
        </p:nvGrpSpPr>
        <p:grpSpPr>
          <a:xfrm>
            <a:off x="10022297" y="4572001"/>
            <a:ext cx="281656" cy="307979"/>
            <a:chOff x="0" y="0"/>
            <a:chExt cx="375541" cy="410639"/>
          </a:xfrm>
        </p:grpSpPr>
        <p:grpSp>
          <p:nvGrpSpPr>
            <p:cNvPr id="179" name="Group 17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2" name="Group 18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3" name="Freeform 18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4" name="TextBox 18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5" name="Group 185"/>
          <p:cNvGrpSpPr/>
          <p:nvPr/>
        </p:nvGrpSpPr>
        <p:grpSpPr>
          <a:xfrm>
            <a:off x="10022297" y="5590352"/>
            <a:ext cx="281656" cy="307979"/>
            <a:chOff x="0" y="0"/>
            <a:chExt cx="375541" cy="410639"/>
          </a:xfrm>
        </p:grpSpPr>
        <p:grpSp>
          <p:nvGrpSpPr>
            <p:cNvPr id="186" name="Group 18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87" name="Freeform 18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8" name="TextBox 18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9" name="Group 18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90" name="Freeform 19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91" name="TextBox 19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92" name="Freeform 192"/>
          <p:cNvSpPr/>
          <p:nvPr/>
        </p:nvSpPr>
        <p:spPr>
          <a:xfrm>
            <a:off x="10216794" y="6789678"/>
            <a:ext cx="5960525" cy="1240571"/>
          </a:xfrm>
          <a:custGeom>
            <a:avLst/>
            <a:gdLst/>
            <a:ahLst/>
            <a:cxnLst/>
            <a:rect l="l" t="t" r="r" b="b"/>
            <a:pathLst>
              <a:path w="5960525" h="1240571">
                <a:moveTo>
                  <a:pt x="0" y="0"/>
                </a:moveTo>
                <a:lnTo>
                  <a:pt x="5960525" y="0"/>
                </a:lnTo>
                <a:lnTo>
                  <a:pt x="5960525" y="1240571"/>
                </a:lnTo>
                <a:lnTo>
                  <a:pt x="0" y="124057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14711"/>
            </a:stretch>
          </a:blipFill>
        </p:spPr>
      </p:sp>
      <p:sp>
        <p:nvSpPr>
          <p:cNvPr id="193" name="TextBox 193"/>
          <p:cNvSpPr txBox="1"/>
          <p:nvPr/>
        </p:nvSpPr>
        <p:spPr>
          <a:xfrm>
            <a:off x="8129650" y="1288596"/>
            <a:ext cx="9491404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3"/>
              </a:lnSpc>
              <a:spcBef>
                <a:spcPct val="0"/>
              </a:spcBef>
            </a:pPr>
            <a:r>
              <a:rPr lang="en-US" sz="1956" spc="238">
                <a:solidFill>
                  <a:srgbClr val="475384">
                    <a:alpha val="74902"/>
                  </a:srgbClr>
                </a:solidFill>
                <a:latin typeface="Intro"/>
                <a:ea typeface="Intro"/>
                <a:cs typeface="Intro"/>
                <a:sym typeface="Intro"/>
              </a:rPr>
              <a:t>РЕВИТАЛИЗАЦИЯ ТЕРРИТОРИИ: 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8319098" y="2454708"/>
            <a:ext cx="9491404" cy="545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3"/>
              </a:lnSpc>
            </a:pPr>
            <a:r>
              <a:rPr lang="en-US" sz="1956" spc="238">
                <a:solidFill>
                  <a:srgbClr val="475384">
                    <a:alpha val="74902"/>
                  </a:srgbClr>
                </a:solidFill>
                <a:latin typeface="Intro"/>
                <a:ea typeface="Intro"/>
                <a:cs typeface="Intro"/>
                <a:sym typeface="Intro"/>
              </a:rPr>
              <a:t>ТРАНСЛЯЦИЯ ЛОКАЛЬНОГО КОДА:</a:t>
            </a:r>
          </a:p>
          <a:p>
            <a:pPr algn="ctr">
              <a:lnSpc>
                <a:spcPts val="2093"/>
              </a:lnSpc>
              <a:spcBef>
                <a:spcPct val="0"/>
              </a:spcBef>
            </a:pPr>
            <a:endParaRPr lang="en-US" sz="1956" spc="238">
              <a:solidFill>
                <a:srgbClr val="475384">
                  <a:alpha val="74902"/>
                </a:srgbClr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95" name="TextBox 195"/>
          <p:cNvSpPr txBox="1"/>
          <p:nvPr/>
        </p:nvSpPr>
        <p:spPr>
          <a:xfrm>
            <a:off x="7902312" y="3430710"/>
            <a:ext cx="9491404" cy="545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3"/>
              </a:lnSpc>
            </a:pPr>
            <a:r>
              <a:rPr lang="en-US" sz="1956" spc="238">
                <a:solidFill>
                  <a:srgbClr val="475384">
                    <a:alpha val="74902"/>
                  </a:srgbClr>
                </a:solidFill>
                <a:latin typeface="Intro"/>
                <a:ea typeface="Intro"/>
                <a:cs typeface="Intro"/>
                <a:sym typeface="Intro"/>
              </a:rPr>
              <a:t>СИНХРОНИЗАЦИЯ ПОТОКОВ: </a:t>
            </a:r>
          </a:p>
          <a:p>
            <a:pPr algn="ctr">
              <a:lnSpc>
                <a:spcPts val="2093"/>
              </a:lnSpc>
              <a:spcBef>
                <a:spcPct val="0"/>
              </a:spcBef>
            </a:pPr>
            <a:endParaRPr lang="en-US" sz="1956" spc="238">
              <a:solidFill>
                <a:srgbClr val="475384">
                  <a:alpha val="74902"/>
                </a:srgbClr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96" name="TextBox 196"/>
          <p:cNvSpPr txBox="1"/>
          <p:nvPr/>
        </p:nvSpPr>
        <p:spPr>
          <a:xfrm>
            <a:off x="8610129" y="4634743"/>
            <a:ext cx="9338155" cy="536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0"/>
              </a:lnSpc>
            </a:pPr>
            <a:r>
              <a:rPr lang="en-US" sz="1925" spc="234">
                <a:solidFill>
                  <a:srgbClr val="475384">
                    <a:alpha val="74902"/>
                  </a:srgbClr>
                </a:solidFill>
                <a:latin typeface="Intro"/>
                <a:ea typeface="Intro"/>
                <a:cs typeface="Intro"/>
                <a:sym typeface="Intro"/>
              </a:rPr>
              <a:t>ТЕХНОЛОГИЧЕСКОЕ ПРЕВОСХОДСТВО:</a:t>
            </a:r>
          </a:p>
          <a:p>
            <a:pPr algn="ctr">
              <a:lnSpc>
                <a:spcPts val="2060"/>
              </a:lnSpc>
              <a:spcBef>
                <a:spcPct val="0"/>
              </a:spcBef>
            </a:pPr>
            <a:endParaRPr lang="en-US" sz="1925" spc="234">
              <a:solidFill>
                <a:srgbClr val="475384">
                  <a:alpha val="74902"/>
                </a:srgbClr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97" name="TextBox 197"/>
          <p:cNvSpPr txBox="1"/>
          <p:nvPr/>
        </p:nvSpPr>
        <p:spPr>
          <a:xfrm>
            <a:off x="8610129" y="5653094"/>
            <a:ext cx="9338155" cy="536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0"/>
              </a:lnSpc>
            </a:pPr>
            <a:r>
              <a:rPr lang="en-US" sz="1925" spc="234" dirty="0">
                <a:solidFill>
                  <a:srgbClr val="475384">
                    <a:alpha val="74902"/>
                  </a:srgbClr>
                </a:solidFill>
                <a:latin typeface="Intro"/>
                <a:ea typeface="Intro"/>
                <a:cs typeface="Intro"/>
                <a:sym typeface="Intro"/>
              </a:rPr>
              <a:t>ФОРМИРОВАНИЕ «ТРЕТЬЕГО МЕСТА»: </a:t>
            </a:r>
          </a:p>
          <a:p>
            <a:pPr algn="ctr">
              <a:lnSpc>
                <a:spcPts val="2060"/>
              </a:lnSpc>
              <a:spcBef>
                <a:spcPct val="0"/>
              </a:spcBef>
            </a:pPr>
            <a:endParaRPr lang="en-US" sz="1925" spc="234" dirty="0">
              <a:solidFill>
                <a:srgbClr val="475384">
                  <a:alpha val="74902"/>
                </a:srgbClr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98" name="TextBox 198"/>
          <p:cNvSpPr txBox="1"/>
          <p:nvPr/>
        </p:nvSpPr>
        <p:spPr>
          <a:xfrm>
            <a:off x="10303953" y="1554331"/>
            <a:ext cx="535554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1"/>
              </a:lnSpc>
              <a:spcBef>
                <a:spcPct val="0"/>
              </a:spcBef>
            </a:pPr>
            <a:r>
              <a:rPr lang="en-US" sz="1356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Создание комфортной среды для внеучебной деятельности, где знания конвертируются в созидательный труд.</a:t>
            </a:r>
          </a:p>
          <a:p>
            <a:pPr>
              <a:lnSpc>
                <a:spcPts val="1451"/>
              </a:lnSpc>
              <a:spcBef>
                <a:spcPct val="0"/>
              </a:spcBef>
            </a:pPr>
            <a:endParaRPr lang="en-US" sz="1356" spc="165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199" name="TextBox 199"/>
          <p:cNvSpPr txBox="1"/>
          <p:nvPr/>
        </p:nvSpPr>
        <p:spPr>
          <a:xfrm>
            <a:off x="10303953" y="2704270"/>
            <a:ext cx="5355540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1"/>
              </a:lnSpc>
              <a:spcBef>
                <a:spcPct val="0"/>
              </a:spcBef>
            </a:pPr>
            <a:r>
              <a:rPr lang="en-US" sz="1356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Визуализация истории города через современную интерпретацию ковки и пластику речных течений.</a:t>
            </a:r>
          </a:p>
          <a:p>
            <a:pPr>
              <a:lnSpc>
                <a:spcPts val="1451"/>
              </a:lnSpc>
              <a:spcBef>
                <a:spcPct val="0"/>
              </a:spcBef>
            </a:pPr>
            <a:endParaRPr lang="en-US" sz="1356" spc="165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00" name="TextBox 200"/>
          <p:cNvSpPr txBox="1"/>
          <p:nvPr/>
        </p:nvSpPr>
        <p:spPr>
          <a:xfrm>
            <a:off x="10303953" y="3680271"/>
            <a:ext cx="535554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1"/>
              </a:lnSpc>
              <a:spcBef>
                <a:spcPct val="0"/>
              </a:spcBef>
            </a:pPr>
            <a:r>
              <a:rPr lang="en-US" sz="1356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Превращение транзитного пустыря в активный молодежный хаб, интегрированный в историческую ткань Рыбинска.</a:t>
            </a:r>
          </a:p>
          <a:p>
            <a:pPr>
              <a:lnSpc>
                <a:spcPts val="1451"/>
              </a:lnSpc>
              <a:spcBef>
                <a:spcPct val="0"/>
              </a:spcBef>
            </a:pPr>
            <a:endParaRPr lang="en-US" sz="1356" spc="165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01" name="TextBox 201"/>
          <p:cNvSpPr txBox="1"/>
          <p:nvPr/>
        </p:nvSpPr>
        <p:spPr>
          <a:xfrm>
            <a:off x="10303953" y="4898235"/>
            <a:ext cx="5355540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1"/>
              </a:lnSpc>
              <a:spcBef>
                <a:spcPct val="0"/>
              </a:spcBef>
            </a:pPr>
            <a:r>
              <a:rPr lang="en-US" sz="1356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Реализация сложных архитектурных форм с применением инновационных систем Vetonit и BIM-технологий.</a:t>
            </a:r>
          </a:p>
          <a:p>
            <a:pPr>
              <a:lnSpc>
                <a:spcPts val="1451"/>
              </a:lnSpc>
              <a:spcBef>
                <a:spcPct val="0"/>
              </a:spcBef>
            </a:pPr>
            <a:endParaRPr lang="en-US" sz="1356" spc="165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02" name="TextBox 202"/>
          <p:cNvSpPr txBox="1"/>
          <p:nvPr/>
        </p:nvSpPr>
        <p:spPr>
          <a:xfrm>
            <a:off x="10303954" y="5916585"/>
            <a:ext cx="5873365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1"/>
              </a:lnSpc>
              <a:spcBef>
                <a:spcPct val="0"/>
              </a:spcBef>
            </a:pPr>
            <a:r>
              <a:rPr lang="en-US" sz="1356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Объединение образовательных кластеров (колледжей) в единое функциональное и смысловое пространство.</a:t>
            </a:r>
          </a:p>
          <a:p>
            <a:pPr>
              <a:lnSpc>
                <a:spcPts val="1451"/>
              </a:lnSpc>
              <a:spcBef>
                <a:spcPct val="0"/>
              </a:spcBef>
            </a:pPr>
            <a:endParaRPr lang="en-US" sz="1356" spc="165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03" name="TextBox 203"/>
          <p:cNvSpPr txBox="1"/>
          <p:nvPr/>
        </p:nvSpPr>
        <p:spPr>
          <a:xfrm>
            <a:off x="60489" y="7757835"/>
            <a:ext cx="9932163" cy="13210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48"/>
              </a:lnSpc>
            </a:pPr>
            <a:r>
              <a:rPr lang="en-US" sz="2382" spc="290" dirty="0">
                <a:solidFill>
                  <a:schemeClr val="bg1">
                    <a:lumMod val="50000"/>
                    <a:alpha val="56863"/>
                  </a:schemeClr>
                </a:solidFill>
                <a:latin typeface="Arcade Gamer"/>
                <a:ea typeface="Arcade Gamer"/>
                <a:cs typeface="Arcade Gamer"/>
                <a:sym typeface="Arcade Gamer"/>
              </a:rPr>
              <a:t>СОЗДАНИЕ СБАЛАНСИРОВАННОЙ СРЕДЫ ДЛЯ РАЗВИТИЯ ТАЛАНТОВ И КОМФОРТНОГО ДОСУГА</a:t>
            </a:r>
          </a:p>
          <a:p>
            <a:pPr algn="ctr">
              <a:lnSpc>
                <a:spcPts val="2548"/>
              </a:lnSpc>
              <a:spcBef>
                <a:spcPct val="0"/>
              </a:spcBef>
            </a:pPr>
            <a:endParaRPr lang="en-US" sz="2382" spc="290" dirty="0">
              <a:solidFill>
                <a:srgbClr val="515A7D">
                  <a:alpha val="56863"/>
                </a:srgbClr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206" name="Freeform 191">
            <a:extLst>
              <a:ext uri="{FF2B5EF4-FFF2-40B4-BE49-F238E27FC236}">
                <a16:creationId xmlns:a16="http://schemas.microsoft.com/office/drawing/2014/main" id="{C37B41AE-D28F-4D7B-9C08-A4A92A3FA52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194">
            <a:extLst>
              <a:ext uri="{FF2B5EF4-FFF2-40B4-BE49-F238E27FC236}">
                <a16:creationId xmlns:a16="http://schemas.microsoft.com/office/drawing/2014/main" id="{16C28FBF-0BBE-4E72-9A24-DFB0BD8004A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197">
            <a:extLst>
              <a:ext uri="{FF2B5EF4-FFF2-40B4-BE49-F238E27FC236}">
                <a16:creationId xmlns:a16="http://schemas.microsoft.com/office/drawing/2014/main" id="{762E6E33-62BC-4E02-98B7-D7E112D01B5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0">
            <a:extLst>
              <a:ext uri="{FF2B5EF4-FFF2-40B4-BE49-F238E27FC236}">
                <a16:creationId xmlns:a16="http://schemas.microsoft.com/office/drawing/2014/main" id="{5ABE1F26-9ECA-49A0-90BB-470BE3302FA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3">
            <a:extLst>
              <a:ext uri="{FF2B5EF4-FFF2-40B4-BE49-F238E27FC236}">
                <a16:creationId xmlns:a16="http://schemas.microsoft.com/office/drawing/2014/main" id="{DE70A2A8-34D0-4806-9A8D-225DAECB8F2F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Freeform 206">
            <a:extLst>
              <a:ext uri="{FF2B5EF4-FFF2-40B4-BE49-F238E27FC236}">
                <a16:creationId xmlns:a16="http://schemas.microsoft.com/office/drawing/2014/main" id="{D2739C19-7A42-46DE-9035-7947DF322D38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2" name="TextBox 208">
            <a:extLst>
              <a:ext uri="{FF2B5EF4-FFF2-40B4-BE49-F238E27FC236}">
                <a16:creationId xmlns:a16="http://schemas.microsoft.com/office/drawing/2014/main" id="{4D5CEAD4-2365-4ED2-9F39-E25E8C050BD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3" name="TextBox 209">
            <a:extLst>
              <a:ext uri="{FF2B5EF4-FFF2-40B4-BE49-F238E27FC236}">
                <a16:creationId xmlns:a16="http://schemas.microsoft.com/office/drawing/2014/main" id="{A61F9318-468C-4F2D-8B4F-4B4F02CE4B8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4" name="TextBox 210">
            <a:extLst>
              <a:ext uri="{FF2B5EF4-FFF2-40B4-BE49-F238E27FC236}">
                <a16:creationId xmlns:a16="http://schemas.microsoft.com/office/drawing/2014/main" id="{A290273C-320A-40CA-BB3D-3EB04EE33BBD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5" name="TextBox 211">
            <a:extLst>
              <a:ext uri="{FF2B5EF4-FFF2-40B4-BE49-F238E27FC236}">
                <a16:creationId xmlns:a16="http://schemas.microsoft.com/office/drawing/2014/main" id="{3D08CF7B-3AB4-487F-9928-10BF37CBB673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6" name="TextBox 212">
            <a:extLst>
              <a:ext uri="{FF2B5EF4-FFF2-40B4-BE49-F238E27FC236}">
                <a16:creationId xmlns:a16="http://schemas.microsoft.com/office/drawing/2014/main" id="{00F8569B-BF9E-4437-9EF9-656323B6E97F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7" name="TextBox 213">
            <a:extLst>
              <a:ext uri="{FF2B5EF4-FFF2-40B4-BE49-F238E27FC236}">
                <a16:creationId xmlns:a16="http://schemas.microsoft.com/office/drawing/2014/main" id="{0D60EF1E-0EBB-476A-A9F1-FA45A62BC5C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8" name="TextBox 214">
            <a:extLst>
              <a:ext uri="{FF2B5EF4-FFF2-40B4-BE49-F238E27FC236}">
                <a16:creationId xmlns:a16="http://schemas.microsoft.com/office/drawing/2014/main" id="{76F63D53-D059-4D01-A7F9-9720799C9C90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9" name="TextBox 43">
            <a:extLst>
              <a:ext uri="{FF2B5EF4-FFF2-40B4-BE49-F238E27FC236}">
                <a16:creationId xmlns:a16="http://schemas.microsoft.com/office/drawing/2014/main" id="{0FA410C7-6362-4245-AEEC-07E3F1DB67BC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grpSp>
        <p:nvGrpSpPr>
          <p:cNvPr id="128" name="Group 146">
            <a:extLst>
              <a:ext uri="{FF2B5EF4-FFF2-40B4-BE49-F238E27FC236}">
                <a16:creationId xmlns:a16="http://schemas.microsoft.com/office/drawing/2014/main" id="{8F46C6CE-0D07-F39F-0C02-5F161E65D436}"/>
              </a:ext>
            </a:extLst>
          </p:cNvPr>
          <p:cNvGrpSpPr/>
          <p:nvPr/>
        </p:nvGrpSpPr>
        <p:grpSpPr>
          <a:xfrm>
            <a:off x="272571" y="1205668"/>
            <a:ext cx="4399151" cy="6302999"/>
            <a:chOff x="0" y="0"/>
            <a:chExt cx="5865535" cy="8403999"/>
          </a:xfrm>
        </p:grpSpPr>
        <p:sp>
          <p:nvSpPr>
            <p:cNvPr id="129" name="Freeform 147">
              <a:extLst>
                <a:ext uri="{FF2B5EF4-FFF2-40B4-BE49-F238E27FC236}">
                  <a16:creationId xmlns:a16="http://schemas.microsoft.com/office/drawing/2014/main" id="{0711AD90-8B07-ECE0-809E-7A9BBBFF6651}"/>
                </a:ext>
              </a:extLst>
            </p:cNvPr>
            <p:cNvSpPr/>
            <p:nvPr/>
          </p:nvSpPr>
          <p:spPr>
            <a:xfrm>
              <a:off x="31152" y="7357"/>
              <a:ext cx="5792411" cy="8389417"/>
            </a:xfrm>
            <a:custGeom>
              <a:avLst/>
              <a:gdLst/>
              <a:ahLst/>
              <a:cxnLst/>
              <a:rect l="l" t="t" r="r" b="b"/>
              <a:pathLst>
                <a:path w="5792411" h="8389417">
                  <a:moveTo>
                    <a:pt x="0" y="0"/>
                  </a:moveTo>
                  <a:lnTo>
                    <a:pt x="5792411" y="0"/>
                  </a:lnTo>
                  <a:lnTo>
                    <a:pt x="5792411" y="8389417"/>
                  </a:lnTo>
                  <a:lnTo>
                    <a:pt x="0" y="83894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35260"/>
              </a:blip>
              <a:stretch>
                <a:fillRect l="-1569" t="-1305" r="-13898" b="-8847"/>
              </a:stretch>
            </a:blipFill>
          </p:spPr>
        </p:sp>
        <p:grpSp>
          <p:nvGrpSpPr>
            <p:cNvPr id="130" name="Group 148">
              <a:extLst>
                <a:ext uri="{FF2B5EF4-FFF2-40B4-BE49-F238E27FC236}">
                  <a16:creationId xmlns:a16="http://schemas.microsoft.com/office/drawing/2014/main" id="{6589534C-142E-D532-6F74-7D0D811003AA}"/>
                </a:ext>
              </a:extLst>
            </p:cNvPr>
            <p:cNvGrpSpPr/>
            <p:nvPr/>
          </p:nvGrpSpPr>
          <p:grpSpPr>
            <a:xfrm>
              <a:off x="3578" y="195760"/>
              <a:ext cx="5597660" cy="8090229"/>
              <a:chOff x="0" y="0"/>
              <a:chExt cx="7748410" cy="11198682"/>
            </a:xfrm>
          </p:grpSpPr>
          <p:sp>
            <p:nvSpPr>
              <p:cNvPr id="136" name="Freeform 149">
                <a:extLst>
                  <a:ext uri="{FF2B5EF4-FFF2-40B4-BE49-F238E27FC236}">
                    <a16:creationId xmlns:a16="http://schemas.microsoft.com/office/drawing/2014/main" id="{E267B57A-F9C9-28C9-4A49-A102FFE11BD8}"/>
                  </a:ext>
                </a:extLst>
              </p:cNvPr>
              <p:cNvSpPr/>
              <p:nvPr/>
            </p:nvSpPr>
            <p:spPr>
              <a:xfrm>
                <a:off x="0" y="0"/>
                <a:ext cx="7748397" cy="11198733"/>
              </a:xfrm>
              <a:custGeom>
                <a:avLst/>
                <a:gdLst/>
                <a:ahLst/>
                <a:cxnLst/>
                <a:rect l="l" t="t" r="r" b="b"/>
                <a:pathLst>
                  <a:path w="7748397" h="11198733">
                    <a:moveTo>
                      <a:pt x="6380988" y="0"/>
                    </a:moveTo>
                    <a:lnTo>
                      <a:pt x="3893693" y="6592570"/>
                    </a:lnTo>
                    <a:lnTo>
                      <a:pt x="1089914" y="5543296"/>
                    </a:lnTo>
                    <a:lnTo>
                      <a:pt x="525018" y="5695569"/>
                    </a:lnTo>
                    <a:lnTo>
                      <a:pt x="0" y="10121138"/>
                    </a:lnTo>
                    <a:lnTo>
                      <a:pt x="2287778" y="11198733"/>
                    </a:lnTo>
                    <a:lnTo>
                      <a:pt x="2962910" y="9314815"/>
                    </a:lnTo>
                    <a:lnTo>
                      <a:pt x="6338316" y="10524363"/>
                    </a:lnTo>
                    <a:lnTo>
                      <a:pt x="7328662" y="7878064"/>
                    </a:lnTo>
                    <a:lnTo>
                      <a:pt x="6010656" y="7503160"/>
                    </a:lnTo>
                    <a:lnTo>
                      <a:pt x="6591427" y="5461508"/>
                    </a:lnTo>
                    <a:lnTo>
                      <a:pt x="6097397" y="5284978"/>
                    </a:lnTo>
                    <a:lnTo>
                      <a:pt x="7748397" y="664210"/>
                    </a:lnTo>
                    <a:lnTo>
                      <a:pt x="6380988" y="0"/>
                    </a:lnTo>
                    <a:close/>
                  </a:path>
                </a:pathLst>
              </a:custGeom>
              <a:blipFill>
                <a:blip r:embed="rId6">
                  <a:alphaModFix amt="70000"/>
                </a:blip>
                <a:stretch>
                  <a:fillRect t="-1704" b="-1704"/>
                </a:stretch>
              </a:blipFill>
            </p:spPr>
          </p:sp>
        </p:grpSp>
        <p:sp>
          <p:nvSpPr>
            <p:cNvPr id="131" name="AutoShape 150">
              <a:extLst>
                <a:ext uri="{FF2B5EF4-FFF2-40B4-BE49-F238E27FC236}">
                  <a16:creationId xmlns:a16="http://schemas.microsoft.com/office/drawing/2014/main" id="{38FB93EA-34A8-33BA-EF98-4C65D12755C7}"/>
                </a:ext>
              </a:extLst>
            </p:cNvPr>
            <p:cNvSpPr/>
            <p:nvPr/>
          </p:nvSpPr>
          <p:spPr>
            <a:xfrm>
              <a:off x="31152" y="31152"/>
              <a:ext cx="0" cy="8365622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32" name="AutoShape 151">
              <a:extLst>
                <a:ext uri="{FF2B5EF4-FFF2-40B4-BE49-F238E27FC236}">
                  <a16:creationId xmlns:a16="http://schemas.microsoft.com/office/drawing/2014/main" id="{2F48C3DB-8A18-E194-618A-A0193465A9DB}"/>
                </a:ext>
              </a:extLst>
            </p:cNvPr>
            <p:cNvSpPr/>
            <p:nvPr/>
          </p:nvSpPr>
          <p:spPr>
            <a:xfrm>
              <a:off x="5834383" y="31152"/>
              <a:ext cx="0" cy="8365622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33" name="AutoShape 152">
              <a:extLst>
                <a:ext uri="{FF2B5EF4-FFF2-40B4-BE49-F238E27FC236}">
                  <a16:creationId xmlns:a16="http://schemas.microsoft.com/office/drawing/2014/main" id="{0E83EBB1-B2BF-019C-6894-69233B41AEDE}"/>
                </a:ext>
              </a:extLst>
            </p:cNvPr>
            <p:cNvSpPr/>
            <p:nvPr/>
          </p:nvSpPr>
          <p:spPr>
            <a:xfrm flipV="1">
              <a:off x="31152" y="31152"/>
              <a:ext cx="5792411" cy="7517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34" name="AutoShape 153">
              <a:extLst>
                <a:ext uri="{FF2B5EF4-FFF2-40B4-BE49-F238E27FC236}">
                  <a16:creationId xmlns:a16="http://schemas.microsoft.com/office/drawing/2014/main" id="{2E6385ED-DB4D-493B-4643-A5C234075C5F}"/>
                </a:ext>
              </a:extLst>
            </p:cNvPr>
            <p:cNvSpPr/>
            <p:nvPr/>
          </p:nvSpPr>
          <p:spPr>
            <a:xfrm flipV="1">
              <a:off x="3578" y="8365329"/>
              <a:ext cx="5847559" cy="7517"/>
            </a:xfrm>
            <a:prstGeom prst="line">
              <a:avLst/>
            </a:prstGeom>
            <a:ln w="62304" cap="flat">
              <a:solidFill>
                <a:srgbClr val="858BA4">
                  <a:alpha val="85882"/>
                </a:srgbClr>
              </a:solidFill>
              <a:prstDash val="sysDash"/>
              <a:headEnd type="none" w="sm" len="sm"/>
              <a:tailEnd type="none" w="sm" len="sm"/>
            </a:ln>
          </p:spPr>
        </p:sp>
      </p:grpSp>
      <p:grpSp>
        <p:nvGrpSpPr>
          <p:cNvPr id="204" name="Group 204"/>
          <p:cNvGrpSpPr/>
          <p:nvPr/>
        </p:nvGrpSpPr>
        <p:grpSpPr>
          <a:xfrm>
            <a:off x="5670433" y="1204291"/>
            <a:ext cx="4237565" cy="6223559"/>
            <a:chOff x="0" y="0"/>
            <a:chExt cx="13824636" cy="2030374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05" name="Freeform 205"/>
            <p:cNvSpPr/>
            <p:nvPr/>
          </p:nvSpPr>
          <p:spPr>
            <a:xfrm>
              <a:off x="0" y="0"/>
              <a:ext cx="13824635" cy="20303744"/>
            </a:xfrm>
            <a:custGeom>
              <a:avLst/>
              <a:gdLst/>
              <a:ahLst/>
              <a:cxnLst/>
              <a:rect l="l" t="t" r="r" b="b"/>
              <a:pathLst>
                <a:path w="13824635" h="20303744">
                  <a:moveTo>
                    <a:pt x="0" y="0"/>
                  </a:moveTo>
                  <a:lnTo>
                    <a:pt x="13824635" y="0"/>
                  </a:lnTo>
                  <a:lnTo>
                    <a:pt x="13824635" y="20303744"/>
                  </a:lnTo>
                  <a:lnTo>
                    <a:pt x="0" y="20303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4854" r="-4854"/>
              </a:stretch>
            </a:blipFill>
          </p:spPr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04 -0.00156 L 0.32451 -0.001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7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211" name="Freeform 21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grpSp>
        <p:nvGrpSpPr>
          <p:cNvPr id="212" name="Group 21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213" name="Group 21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14" name="Freeform 21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15" name="TextBox 21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224" name="TextBox 224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27" name="TextBox 227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30" name="TextBox 23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33" name="TextBox 23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91" name="Freeform 191">
            <a:extLst>
              <a:ext uri="{FF2B5EF4-FFF2-40B4-BE49-F238E27FC236}">
                <a16:creationId xmlns:a16="http://schemas.microsoft.com/office/drawing/2014/main" id="{F5B9F7B9-2C13-4A5A-9AB6-FBDB0568AFB0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2" name="Freeform 194">
            <a:extLst>
              <a:ext uri="{FF2B5EF4-FFF2-40B4-BE49-F238E27FC236}">
                <a16:creationId xmlns:a16="http://schemas.microsoft.com/office/drawing/2014/main" id="{9DD06D39-3264-4537-A91C-9936EC8FFD8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3" name="Freeform 197">
            <a:extLst>
              <a:ext uri="{FF2B5EF4-FFF2-40B4-BE49-F238E27FC236}">
                <a16:creationId xmlns:a16="http://schemas.microsoft.com/office/drawing/2014/main" id="{FF04679E-5FF1-4ADC-991D-A50E2854923D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4" name="Freeform 200">
            <a:extLst>
              <a:ext uri="{FF2B5EF4-FFF2-40B4-BE49-F238E27FC236}">
                <a16:creationId xmlns:a16="http://schemas.microsoft.com/office/drawing/2014/main" id="{6FE98A09-95E0-4F11-8119-0421EC66740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5" name="Freeform 203">
            <a:extLst>
              <a:ext uri="{FF2B5EF4-FFF2-40B4-BE49-F238E27FC236}">
                <a16:creationId xmlns:a16="http://schemas.microsoft.com/office/drawing/2014/main" id="{E99F1BB3-A7E9-4B7F-8417-BD68B02E8C10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6" name="Freeform 206">
            <a:extLst>
              <a:ext uri="{FF2B5EF4-FFF2-40B4-BE49-F238E27FC236}">
                <a16:creationId xmlns:a16="http://schemas.microsoft.com/office/drawing/2014/main" id="{C93E5609-C635-4153-B3C0-FC4096A228F6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7" name="TextBox 208">
            <a:extLst>
              <a:ext uri="{FF2B5EF4-FFF2-40B4-BE49-F238E27FC236}">
                <a16:creationId xmlns:a16="http://schemas.microsoft.com/office/drawing/2014/main" id="{EB86A3AD-E431-43E7-96F9-843C96ABF715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98" name="TextBox 209">
            <a:extLst>
              <a:ext uri="{FF2B5EF4-FFF2-40B4-BE49-F238E27FC236}">
                <a16:creationId xmlns:a16="http://schemas.microsoft.com/office/drawing/2014/main" id="{11BF03B4-DBA8-4557-A12A-D348C7F45B7B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99" name="TextBox 210">
            <a:extLst>
              <a:ext uri="{FF2B5EF4-FFF2-40B4-BE49-F238E27FC236}">
                <a16:creationId xmlns:a16="http://schemas.microsoft.com/office/drawing/2014/main" id="{4D792E37-2E5A-4E72-BC2E-FBD00FA211BC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00" name="TextBox 211">
            <a:extLst>
              <a:ext uri="{FF2B5EF4-FFF2-40B4-BE49-F238E27FC236}">
                <a16:creationId xmlns:a16="http://schemas.microsoft.com/office/drawing/2014/main" id="{FA0AB9FE-FA85-4FBA-95DE-98B0E49B0B6D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01" name="TextBox 212">
            <a:extLst>
              <a:ext uri="{FF2B5EF4-FFF2-40B4-BE49-F238E27FC236}">
                <a16:creationId xmlns:a16="http://schemas.microsoft.com/office/drawing/2014/main" id="{63BB7A6B-3B57-4506-9FEC-57F4A34E4A7E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02" name="TextBox 213">
            <a:extLst>
              <a:ext uri="{FF2B5EF4-FFF2-40B4-BE49-F238E27FC236}">
                <a16:creationId xmlns:a16="http://schemas.microsoft.com/office/drawing/2014/main" id="{6C45F468-353D-4C4F-B44C-58699CC17D1B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03" name="TextBox 214">
            <a:extLst>
              <a:ext uri="{FF2B5EF4-FFF2-40B4-BE49-F238E27FC236}">
                <a16:creationId xmlns:a16="http://schemas.microsoft.com/office/drawing/2014/main" id="{592D84A4-0A20-40A3-AED2-C64AFD3649A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04" name="TextBox 43">
            <a:extLst>
              <a:ext uri="{FF2B5EF4-FFF2-40B4-BE49-F238E27FC236}">
                <a16:creationId xmlns:a16="http://schemas.microsoft.com/office/drawing/2014/main" id="{315AEF5B-553F-4C21-BEA8-94B897D34A6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CDE396F3-0B89-A6D0-3B0D-5F53B2F5DD3E}"/>
              </a:ext>
            </a:extLst>
          </p:cNvPr>
          <p:cNvSpPr/>
          <p:nvPr/>
        </p:nvSpPr>
        <p:spPr>
          <a:xfrm>
            <a:off x="11185139" y="3854176"/>
            <a:ext cx="3651558" cy="1866860"/>
          </a:xfrm>
          <a:custGeom>
            <a:avLst/>
            <a:gdLst/>
            <a:ahLst/>
            <a:cxnLst/>
            <a:rect l="l" t="t" r="r" b="b"/>
            <a:pathLst>
              <a:path w="3654411" h="1868318">
                <a:moveTo>
                  <a:pt x="0" y="0"/>
                </a:moveTo>
                <a:lnTo>
                  <a:pt x="3654411" y="0"/>
                </a:lnTo>
                <a:lnTo>
                  <a:pt x="3654411" y="1868317"/>
                </a:lnTo>
                <a:lnTo>
                  <a:pt x="0" y="18683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2000"/>
            </a:blip>
            <a:stretch>
              <a:fillRect/>
            </a:stretch>
          </a:blipFill>
        </p:spPr>
      </p:sp>
      <p:sp>
        <p:nvSpPr>
          <p:cNvPr id="216" name="Freeform 3">
            <a:extLst>
              <a:ext uri="{FF2B5EF4-FFF2-40B4-BE49-F238E27FC236}">
                <a16:creationId xmlns:a16="http://schemas.microsoft.com/office/drawing/2014/main" id="{83E57A54-FA52-22DE-B177-ADD4502BFB84}"/>
              </a:ext>
            </a:extLst>
          </p:cNvPr>
          <p:cNvSpPr/>
          <p:nvPr/>
        </p:nvSpPr>
        <p:spPr>
          <a:xfrm>
            <a:off x="655791" y="1047584"/>
            <a:ext cx="4329478" cy="2197803"/>
          </a:xfrm>
          <a:custGeom>
            <a:avLst/>
            <a:gdLst/>
            <a:ahLst/>
            <a:cxnLst/>
            <a:rect l="l" t="t" r="r" b="b"/>
            <a:pathLst>
              <a:path w="4332860" h="2199520">
                <a:moveTo>
                  <a:pt x="0" y="0"/>
                </a:moveTo>
                <a:lnTo>
                  <a:pt x="4332860" y="0"/>
                </a:lnTo>
                <a:lnTo>
                  <a:pt x="4332860" y="2199520"/>
                </a:lnTo>
                <a:lnTo>
                  <a:pt x="0" y="21995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23119"/>
            </a:stretch>
          </a:blipFill>
        </p:spPr>
      </p:sp>
      <p:grpSp>
        <p:nvGrpSpPr>
          <p:cNvPr id="217" name="Group 4">
            <a:extLst>
              <a:ext uri="{FF2B5EF4-FFF2-40B4-BE49-F238E27FC236}">
                <a16:creationId xmlns:a16="http://schemas.microsoft.com/office/drawing/2014/main" id="{714FFB5C-DA8B-09A4-B162-B15E6A51EB3C}"/>
              </a:ext>
            </a:extLst>
          </p:cNvPr>
          <p:cNvGrpSpPr/>
          <p:nvPr/>
        </p:nvGrpSpPr>
        <p:grpSpPr>
          <a:xfrm>
            <a:off x="815935" y="2171890"/>
            <a:ext cx="369089" cy="149248"/>
            <a:chOff x="0" y="0"/>
            <a:chExt cx="929640" cy="375920"/>
          </a:xfrm>
        </p:grpSpPr>
        <p:sp>
          <p:nvSpPr>
            <p:cNvPr id="218" name="Freeform 5">
              <a:extLst>
                <a:ext uri="{FF2B5EF4-FFF2-40B4-BE49-F238E27FC236}">
                  <a16:creationId xmlns:a16="http://schemas.microsoft.com/office/drawing/2014/main" id="{15543D7C-7301-DB92-0134-5E97E2898410}"/>
                </a:ext>
              </a:extLst>
            </p:cNvPr>
            <p:cNvSpPr/>
            <p:nvPr/>
          </p:nvSpPr>
          <p:spPr>
            <a:xfrm>
              <a:off x="48401" y="50800"/>
              <a:ext cx="829330" cy="278284"/>
            </a:xfrm>
            <a:custGeom>
              <a:avLst/>
              <a:gdLst/>
              <a:ahLst/>
              <a:cxnLst/>
              <a:rect l="l" t="t" r="r" b="b"/>
              <a:pathLst>
                <a:path w="829330" h="278284">
                  <a:moveTo>
                    <a:pt x="83679" y="0"/>
                  </a:moveTo>
                  <a:cubicBezTo>
                    <a:pt x="319899" y="20320"/>
                    <a:pt x="402449" y="71120"/>
                    <a:pt x="487539" y="87630"/>
                  </a:cubicBezTo>
                  <a:cubicBezTo>
                    <a:pt x="576439" y="105410"/>
                    <a:pt x="718679" y="86360"/>
                    <a:pt x="770749" y="106680"/>
                  </a:cubicBezTo>
                  <a:cubicBezTo>
                    <a:pt x="793609" y="114300"/>
                    <a:pt x="805039" y="124460"/>
                    <a:pt x="813929" y="139700"/>
                  </a:cubicBezTo>
                  <a:cubicBezTo>
                    <a:pt x="824089" y="153670"/>
                    <a:pt x="830439" y="175260"/>
                    <a:pt x="829169" y="193040"/>
                  </a:cubicBezTo>
                  <a:cubicBezTo>
                    <a:pt x="827899" y="209550"/>
                    <a:pt x="821549" y="231140"/>
                    <a:pt x="808849" y="243840"/>
                  </a:cubicBezTo>
                  <a:cubicBezTo>
                    <a:pt x="792339" y="259080"/>
                    <a:pt x="756779" y="275590"/>
                    <a:pt x="733919" y="273050"/>
                  </a:cubicBezTo>
                  <a:cubicBezTo>
                    <a:pt x="709789" y="270510"/>
                    <a:pt x="678039" y="248920"/>
                    <a:pt x="666609" y="228600"/>
                  </a:cubicBezTo>
                  <a:cubicBezTo>
                    <a:pt x="655179" y="207010"/>
                    <a:pt x="657719" y="167640"/>
                    <a:pt x="666609" y="147320"/>
                  </a:cubicBezTo>
                  <a:cubicBezTo>
                    <a:pt x="674229" y="130810"/>
                    <a:pt x="689469" y="115570"/>
                    <a:pt x="707249" y="109220"/>
                  </a:cubicBezTo>
                  <a:cubicBezTo>
                    <a:pt x="727569" y="101600"/>
                    <a:pt x="766939" y="104140"/>
                    <a:pt x="787259" y="114300"/>
                  </a:cubicBezTo>
                  <a:cubicBezTo>
                    <a:pt x="803769" y="121920"/>
                    <a:pt x="816469" y="139700"/>
                    <a:pt x="822819" y="156210"/>
                  </a:cubicBezTo>
                  <a:cubicBezTo>
                    <a:pt x="829169" y="171450"/>
                    <a:pt x="831709" y="193040"/>
                    <a:pt x="825359" y="210820"/>
                  </a:cubicBezTo>
                  <a:cubicBezTo>
                    <a:pt x="817739" y="232410"/>
                    <a:pt x="799959" y="257810"/>
                    <a:pt x="770749" y="269240"/>
                  </a:cubicBezTo>
                  <a:cubicBezTo>
                    <a:pt x="717409" y="290830"/>
                    <a:pt x="570089" y="267970"/>
                    <a:pt x="507859" y="260350"/>
                  </a:cubicBezTo>
                  <a:cubicBezTo>
                    <a:pt x="473569" y="256540"/>
                    <a:pt x="459599" y="252730"/>
                    <a:pt x="427849" y="242570"/>
                  </a:cubicBezTo>
                  <a:cubicBezTo>
                    <a:pt x="377049" y="227330"/>
                    <a:pt x="304659" y="182880"/>
                    <a:pt x="238619" y="166370"/>
                  </a:cubicBezTo>
                  <a:cubicBezTo>
                    <a:pt x="173849" y="149860"/>
                    <a:pt x="72249" y="166370"/>
                    <a:pt x="35419" y="144780"/>
                  </a:cubicBezTo>
                  <a:cubicBezTo>
                    <a:pt x="16369" y="133350"/>
                    <a:pt x="7479" y="116840"/>
                    <a:pt x="2399" y="100330"/>
                  </a:cubicBezTo>
                  <a:cubicBezTo>
                    <a:pt x="-2681" y="83820"/>
                    <a:pt x="1129" y="59690"/>
                    <a:pt x="6209" y="44450"/>
                  </a:cubicBezTo>
                  <a:cubicBezTo>
                    <a:pt x="11289" y="31750"/>
                    <a:pt x="20179" y="22860"/>
                    <a:pt x="30339" y="15240"/>
                  </a:cubicBezTo>
                  <a:cubicBezTo>
                    <a:pt x="44309" y="6350"/>
                    <a:pt x="83679" y="0"/>
                    <a:pt x="83679" y="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19" name="Group 6">
            <a:extLst>
              <a:ext uri="{FF2B5EF4-FFF2-40B4-BE49-F238E27FC236}">
                <a16:creationId xmlns:a16="http://schemas.microsoft.com/office/drawing/2014/main" id="{A62D6ED6-7C80-168F-CB7F-1278BFE67CD2}"/>
              </a:ext>
            </a:extLst>
          </p:cNvPr>
          <p:cNvGrpSpPr/>
          <p:nvPr/>
        </p:nvGrpSpPr>
        <p:grpSpPr>
          <a:xfrm>
            <a:off x="998462" y="1143787"/>
            <a:ext cx="714982" cy="590441"/>
            <a:chOff x="0" y="0"/>
            <a:chExt cx="1800860" cy="1487170"/>
          </a:xfrm>
        </p:grpSpPr>
        <p:sp>
          <p:nvSpPr>
            <p:cNvPr id="220" name="Freeform 7">
              <a:extLst>
                <a:ext uri="{FF2B5EF4-FFF2-40B4-BE49-F238E27FC236}">
                  <a16:creationId xmlns:a16="http://schemas.microsoft.com/office/drawing/2014/main" id="{DF763A2C-6AA4-66C3-A930-820498424B0A}"/>
                </a:ext>
              </a:extLst>
            </p:cNvPr>
            <p:cNvSpPr/>
            <p:nvPr/>
          </p:nvSpPr>
          <p:spPr>
            <a:xfrm>
              <a:off x="50022" y="46010"/>
              <a:ext cx="1699446" cy="1389251"/>
            </a:xfrm>
            <a:custGeom>
              <a:avLst/>
              <a:gdLst/>
              <a:ahLst/>
              <a:cxnLst/>
              <a:rect l="l" t="t" r="r" b="b"/>
              <a:pathLst>
                <a:path w="1699446" h="1389251">
                  <a:moveTo>
                    <a:pt x="8398" y="1281140"/>
                  </a:moveTo>
                  <a:cubicBezTo>
                    <a:pt x="414798" y="690590"/>
                    <a:pt x="534178" y="557240"/>
                    <a:pt x="663718" y="451830"/>
                  </a:cubicBezTo>
                  <a:cubicBezTo>
                    <a:pt x="786908" y="352770"/>
                    <a:pt x="936768" y="274030"/>
                    <a:pt x="1062498" y="206720"/>
                  </a:cubicBezTo>
                  <a:cubicBezTo>
                    <a:pt x="1167908" y="148300"/>
                    <a:pt x="1277128" y="98770"/>
                    <a:pt x="1360948" y="63210"/>
                  </a:cubicBezTo>
                  <a:cubicBezTo>
                    <a:pt x="1420638" y="37810"/>
                    <a:pt x="1471438" y="11140"/>
                    <a:pt x="1518428" y="4790"/>
                  </a:cubicBezTo>
                  <a:cubicBezTo>
                    <a:pt x="1553988" y="-290"/>
                    <a:pt x="1590818" y="-5370"/>
                    <a:pt x="1617488" y="12410"/>
                  </a:cubicBezTo>
                  <a:cubicBezTo>
                    <a:pt x="1650508" y="34000"/>
                    <a:pt x="1670828" y="94960"/>
                    <a:pt x="1684798" y="145760"/>
                  </a:cubicBezTo>
                  <a:cubicBezTo>
                    <a:pt x="1701308" y="207990"/>
                    <a:pt x="1700038" y="293080"/>
                    <a:pt x="1698768" y="359120"/>
                  </a:cubicBezTo>
                  <a:cubicBezTo>
                    <a:pt x="1698768" y="416270"/>
                    <a:pt x="1692418" y="458180"/>
                    <a:pt x="1682258" y="520410"/>
                  </a:cubicBezTo>
                  <a:cubicBezTo>
                    <a:pt x="1665748" y="608040"/>
                    <a:pt x="1640348" y="729960"/>
                    <a:pt x="1602248" y="836640"/>
                  </a:cubicBezTo>
                  <a:cubicBezTo>
                    <a:pt x="1562878" y="953480"/>
                    <a:pt x="1496838" y="1104610"/>
                    <a:pt x="1443498" y="1192240"/>
                  </a:cubicBezTo>
                  <a:cubicBezTo>
                    <a:pt x="1406668" y="1251930"/>
                    <a:pt x="1360948" y="1309080"/>
                    <a:pt x="1333008" y="1329400"/>
                  </a:cubicBezTo>
                  <a:cubicBezTo>
                    <a:pt x="1321578" y="1338290"/>
                    <a:pt x="1315228" y="1340830"/>
                    <a:pt x="1303798" y="1342100"/>
                  </a:cubicBezTo>
                  <a:cubicBezTo>
                    <a:pt x="1289828" y="1343370"/>
                    <a:pt x="1269508" y="1342100"/>
                    <a:pt x="1256808" y="1331940"/>
                  </a:cubicBezTo>
                  <a:cubicBezTo>
                    <a:pt x="1241568" y="1321780"/>
                    <a:pt x="1227598" y="1295110"/>
                    <a:pt x="1225058" y="1277330"/>
                  </a:cubicBezTo>
                  <a:cubicBezTo>
                    <a:pt x="1223788" y="1262090"/>
                    <a:pt x="1240298" y="1249390"/>
                    <a:pt x="1241568" y="1231610"/>
                  </a:cubicBezTo>
                  <a:cubicBezTo>
                    <a:pt x="1241568" y="1208750"/>
                    <a:pt x="1218708" y="1180810"/>
                    <a:pt x="1213628" y="1150330"/>
                  </a:cubicBezTo>
                  <a:cubicBezTo>
                    <a:pt x="1208548" y="1113500"/>
                    <a:pt x="1213628" y="1056350"/>
                    <a:pt x="1219978" y="1025870"/>
                  </a:cubicBezTo>
                  <a:cubicBezTo>
                    <a:pt x="1223788" y="1008090"/>
                    <a:pt x="1227598" y="994120"/>
                    <a:pt x="1237758" y="983960"/>
                  </a:cubicBezTo>
                  <a:cubicBezTo>
                    <a:pt x="1246648" y="972530"/>
                    <a:pt x="1263158" y="963640"/>
                    <a:pt x="1277128" y="959830"/>
                  </a:cubicBezTo>
                  <a:cubicBezTo>
                    <a:pt x="1291098" y="957290"/>
                    <a:pt x="1310148" y="959830"/>
                    <a:pt x="1322848" y="966180"/>
                  </a:cubicBezTo>
                  <a:cubicBezTo>
                    <a:pt x="1335548" y="971260"/>
                    <a:pt x="1349518" y="983960"/>
                    <a:pt x="1355868" y="997930"/>
                  </a:cubicBezTo>
                  <a:cubicBezTo>
                    <a:pt x="1363488" y="1014440"/>
                    <a:pt x="1363488" y="1048730"/>
                    <a:pt x="1355868" y="1065240"/>
                  </a:cubicBezTo>
                  <a:cubicBezTo>
                    <a:pt x="1349518" y="1079210"/>
                    <a:pt x="1335548" y="1091910"/>
                    <a:pt x="1321578" y="1096990"/>
                  </a:cubicBezTo>
                  <a:cubicBezTo>
                    <a:pt x="1303798" y="1103340"/>
                    <a:pt x="1270778" y="1102070"/>
                    <a:pt x="1254268" y="1091910"/>
                  </a:cubicBezTo>
                  <a:cubicBezTo>
                    <a:pt x="1236488" y="1081750"/>
                    <a:pt x="1221248" y="1053810"/>
                    <a:pt x="1219978" y="1033490"/>
                  </a:cubicBezTo>
                  <a:cubicBezTo>
                    <a:pt x="1218708" y="1014440"/>
                    <a:pt x="1235218" y="985230"/>
                    <a:pt x="1249188" y="972530"/>
                  </a:cubicBezTo>
                  <a:cubicBezTo>
                    <a:pt x="1260618" y="962370"/>
                    <a:pt x="1278398" y="958560"/>
                    <a:pt x="1292368" y="958560"/>
                  </a:cubicBezTo>
                  <a:cubicBezTo>
                    <a:pt x="1307608" y="958560"/>
                    <a:pt x="1324118" y="964910"/>
                    <a:pt x="1336818" y="973800"/>
                  </a:cubicBezTo>
                  <a:cubicBezTo>
                    <a:pt x="1348248" y="982690"/>
                    <a:pt x="1355868" y="991580"/>
                    <a:pt x="1362218" y="1011900"/>
                  </a:cubicBezTo>
                  <a:cubicBezTo>
                    <a:pt x="1376188" y="1063970"/>
                    <a:pt x="1372378" y="1274790"/>
                    <a:pt x="1345708" y="1317970"/>
                  </a:cubicBezTo>
                  <a:cubicBezTo>
                    <a:pt x="1334278" y="1335750"/>
                    <a:pt x="1317768" y="1339560"/>
                    <a:pt x="1303798" y="1342100"/>
                  </a:cubicBezTo>
                  <a:cubicBezTo>
                    <a:pt x="1288558" y="1344640"/>
                    <a:pt x="1268238" y="1339560"/>
                    <a:pt x="1256808" y="1331940"/>
                  </a:cubicBezTo>
                  <a:cubicBezTo>
                    <a:pt x="1246648" y="1326860"/>
                    <a:pt x="1239028" y="1319240"/>
                    <a:pt x="1233948" y="1309080"/>
                  </a:cubicBezTo>
                  <a:cubicBezTo>
                    <a:pt x="1227598" y="1296380"/>
                    <a:pt x="1222518" y="1279870"/>
                    <a:pt x="1226328" y="1260820"/>
                  </a:cubicBezTo>
                  <a:cubicBezTo>
                    <a:pt x="1236488" y="1227800"/>
                    <a:pt x="1294908" y="1189700"/>
                    <a:pt x="1329198" y="1133820"/>
                  </a:cubicBezTo>
                  <a:cubicBezTo>
                    <a:pt x="1379998" y="1052540"/>
                    <a:pt x="1444768" y="911570"/>
                    <a:pt x="1480328" y="802350"/>
                  </a:cubicBezTo>
                  <a:cubicBezTo>
                    <a:pt x="1513348" y="703290"/>
                    <a:pt x="1533668" y="611850"/>
                    <a:pt x="1543828" y="508980"/>
                  </a:cubicBezTo>
                  <a:cubicBezTo>
                    <a:pt x="1555258" y="395950"/>
                    <a:pt x="1584468" y="183860"/>
                    <a:pt x="1541288" y="153380"/>
                  </a:cubicBezTo>
                  <a:cubicBezTo>
                    <a:pt x="1515888" y="134330"/>
                    <a:pt x="1466358" y="174970"/>
                    <a:pt x="1418098" y="192750"/>
                  </a:cubicBezTo>
                  <a:cubicBezTo>
                    <a:pt x="1341898" y="223230"/>
                    <a:pt x="1231408" y="267680"/>
                    <a:pt x="1131078" y="321020"/>
                  </a:cubicBezTo>
                  <a:cubicBezTo>
                    <a:pt x="1012968" y="384520"/>
                    <a:pt x="874538" y="461990"/>
                    <a:pt x="758968" y="555970"/>
                  </a:cubicBezTo>
                  <a:cubicBezTo>
                    <a:pt x="637048" y="655030"/>
                    <a:pt x="524018" y="775680"/>
                    <a:pt x="421148" y="906490"/>
                  </a:cubicBezTo>
                  <a:cubicBezTo>
                    <a:pt x="311928" y="1044920"/>
                    <a:pt x="184928" y="1312890"/>
                    <a:pt x="122698" y="1366230"/>
                  </a:cubicBezTo>
                  <a:cubicBezTo>
                    <a:pt x="104918" y="1382740"/>
                    <a:pt x="93488" y="1387820"/>
                    <a:pt x="76978" y="1389090"/>
                  </a:cubicBezTo>
                  <a:cubicBezTo>
                    <a:pt x="61738" y="1390360"/>
                    <a:pt x="40148" y="1384010"/>
                    <a:pt x="27448" y="1375120"/>
                  </a:cubicBezTo>
                  <a:cubicBezTo>
                    <a:pt x="14748" y="1364960"/>
                    <a:pt x="3318" y="1347180"/>
                    <a:pt x="778" y="1331940"/>
                  </a:cubicBezTo>
                  <a:cubicBezTo>
                    <a:pt x="-3032" y="1316700"/>
                    <a:pt x="8398" y="1281140"/>
                    <a:pt x="8398" y="128114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21" name="Group 8">
            <a:extLst>
              <a:ext uri="{FF2B5EF4-FFF2-40B4-BE49-F238E27FC236}">
                <a16:creationId xmlns:a16="http://schemas.microsoft.com/office/drawing/2014/main" id="{810CA48F-62E3-ED7A-4575-5FCBD43931C5}"/>
              </a:ext>
            </a:extLst>
          </p:cNvPr>
          <p:cNvGrpSpPr/>
          <p:nvPr/>
        </p:nvGrpSpPr>
        <p:grpSpPr>
          <a:xfrm>
            <a:off x="1046866" y="1965665"/>
            <a:ext cx="86222" cy="374634"/>
            <a:chOff x="0" y="0"/>
            <a:chExt cx="217170" cy="943610"/>
          </a:xfrm>
        </p:grpSpPr>
        <p:sp>
          <p:nvSpPr>
            <p:cNvPr id="222" name="Freeform 9">
              <a:extLst>
                <a:ext uri="{FF2B5EF4-FFF2-40B4-BE49-F238E27FC236}">
                  <a16:creationId xmlns:a16="http://schemas.microsoft.com/office/drawing/2014/main" id="{740323E1-68B1-45D2-6589-A05A145CD1C2}"/>
                </a:ext>
              </a:extLst>
            </p:cNvPr>
            <p:cNvSpPr/>
            <p:nvPr/>
          </p:nvSpPr>
          <p:spPr>
            <a:xfrm>
              <a:off x="50800" y="42953"/>
              <a:ext cx="172089" cy="862275"/>
            </a:xfrm>
            <a:custGeom>
              <a:avLst/>
              <a:gdLst/>
              <a:ahLst/>
              <a:cxnLst/>
              <a:rect l="l" t="t" r="r" b="b"/>
              <a:pathLst>
                <a:path w="172089" h="862275">
                  <a:moveTo>
                    <a:pt x="0" y="849857"/>
                  </a:moveTo>
                  <a:cubicBezTo>
                    <a:pt x="27940" y="-20093"/>
                    <a:pt x="87630" y="-20093"/>
                    <a:pt x="114300" y="7847"/>
                  </a:cubicBezTo>
                  <a:cubicBezTo>
                    <a:pt x="190500" y="82777"/>
                    <a:pt x="191770" y="773657"/>
                    <a:pt x="115570" y="849857"/>
                  </a:cubicBezTo>
                  <a:cubicBezTo>
                    <a:pt x="87630" y="877797"/>
                    <a:pt x="0" y="849857"/>
                    <a:pt x="0" y="84985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23" name="Group 10">
            <a:extLst>
              <a:ext uri="{FF2B5EF4-FFF2-40B4-BE49-F238E27FC236}">
                <a16:creationId xmlns:a16="http://schemas.microsoft.com/office/drawing/2014/main" id="{3453DF96-F9F4-7A3D-9100-ADE27D62C3C4}"/>
              </a:ext>
            </a:extLst>
          </p:cNvPr>
          <p:cNvGrpSpPr/>
          <p:nvPr/>
        </p:nvGrpSpPr>
        <p:grpSpPr>
          <a:xfrm>
            <a:off x="1089725" y="1949529"/>
            <a:ext cx="274799" cy="86222"/>
            <a:chOff x="0" y="0"/>
            <a:chExt cx="692150" cy="217170"/>
          </a:xfrm>
        </p:grpSpPr>
        <p:sp>
          <p:nvSpPr>
            <p:cNvPr id="225" name="Freeform 11">
              <a:extLst>
                <a:ext uri="{FF2B5EF4-FFF2-40B4-BE49-F238E27FC236}">
                  <a16:creationId xmlns:a16="http://schemas.microsoft.com/office/drawing/2014/main" id="{BC752E58-AF43-E0FE-BA10-4EE5753B9D99}"/>
                </a:ext>
              </a:extLst>
            </p:cNvPr>
            <p:cNvSpPr/>
            <p:nvPr/>
          </p:nvSpPr>
          <p:spPr>
            <a:xfrm>
              <a:off x="38947" y="50800"/>
              <a:ext cx="609530" cy="160180"/>
            </a:xfrm>
            <a:custGeom>
              <a:avLst/>
              <a:gdLst/>
              <a:ahLst/>
              <a:cxnLst/>
              <a:rect l="l" t="t" r="r" b="b"/>
              <a:pathLst>
                <a:path w="609530" h="160180">
                  <a:moveTo>
                    <a:pt x="11853" y="0"/>
                  </a:moveTo>
                  <a:cubicBezTo>
                    <a:pt x="627803" y="26670"/>
                    <a:pt x="627803" y="87630"/>
                    <a:pt x="601133" y="114300"/>
                  </a:cubicBezTo>
                  <a:cubicBezTo>
                    <a:pt x="541443" y="175260"/>
                    <a:pt x="72813" y="175260"/>
                    <a:pt x="11853" y="115570"/>
                  </a:cubicBezTo>
                  <a:cubicBezTo>
                    <a:pt x="-14817" y="88900"/>
                    <a:pt x="11853" y="0"/>
                    <a:pt x="11853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26" name="Group 12">
            <a:extLst>
              <a:ext uri="{FF2B5EF4-FFF2-40B4-BE49-F238E27FC236}">
                <a16:creationId xmlns:a16="http://schemas.microsoft.com/office/drawing/2014/main" id="{15FB8E6C-5CC2-93FD-CACB-1A64F9D55E7F}"/>
              </a:ext>
            </a:extLst>
          </p:cNvPr>
          <p:cNvGrpSpPr/>
          <p:nvPr/>
        </p:nvGrpSpPr>
        <p:grpSpPr>
          <a:xfrm>
            <a:off x="1308052" y="1671704"/>
            <a:ext cx="86222" cy="354971"/>
            <a:chOff x="0" y="0"/>
            <a:chExt cx="217170" cy="894080"/>
          </a:xfrm>
        </p:grpSpPr>
        <p:sp>
          <p:nvSpPr>
            <p:cNvPr id="228" name="Freeform 13">
              <a:extLst>
                <a:ext uri="{FF2B5EF4-FFF2-40B4-BE49-F238E27FC236}">
                  <a16:creationId xmlns:a16="http://schemas.microsoft.com/office/drawing/2014/main" id="{B6588D3B-A063-0404-7F6C-A3465984F6D8}"/>
                </a:ext>
              </a:extLst>
            </p:cNvPr>
            <p:cNvSpPr/>
            <p:nvPr/>
          </p:nvSpPr>
          <p:spPr>
            <a:xfrm>
              <a:off x="50800" y="42768"/>
              <a:ext cx="169232" cy="811660"/>
            </a:xfrm>
            <a:custGeom>
              <a:avLst/>
              <a:gdLst/>
              <a:ahLst/>
              <a:cxnLst/>
              <a:rect l="l" t="t" r="r" b="b"/>
              <a:pathLst>
                <a:path w="169232" h="811660">
                  <a:moveTo>
                    <a:pt x="0" y="799242"/>
                  </a:moveTo>
                  <a:cubicBezTo>
                    <a:pt x="26670" y="-19908"/>
                    <a:pt x="86360" y="-19908"/>
                    <a:pt x="114300" y="8032"/>
                  </a:cubicBezTo>
                  <a:cubicBezTo>
                    <a:pt x="186690" y="80422"/>
                    <a:pt x="187960" y="725582"/>
                    <a:pt x="115570" y="799242"/>
                  </a:cubicBezTo>
                  <a:cubicBezTo>
                    <a:pt x="87630" y="827182"/>
                    <a:pt x="0" y="799242"/>
                    <a:pt x="0" y="799242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29" name="Group 14">
            <a:extLst>
              <a:ext uri="{FF2B5EF4-FFF2-40B4-BE49-F238E27FC236}">
                <a16:creationId xmlns:a16="http://schemas.microsoft.com/office/drawing/2014/main" id="{47081844-4D67-01DC-33BE-5EEBF54B8977}"/>
              </a:ext>
            </a:extLst>
          </p:cNvPr>
          <p:cNvGrpSpPr/>
          <p:nvPr/>
        </p:nvGrpSpPr>
        <p:grpSpPr>
          <a:xfrm>
            <a:off x="1323683" y="1649015"/>
            <a:ext cx="418502" cy="86222"/>
            <a:chOff x="0" y="0"/>
            <a:chExt cx="1054100" cy="217170"/>
          </a:xfrm>
        </p:grpSpPr>
        <p:sp>
          <p:nvSpPr>
            <p:cNvPr id="231" name="Freeform 15">
              <a:extLst>
                <a:ext uri="{FF2B5EF4-FFF2-40B4-BE49-F238E27FC236}">
                  <a16:creationId xmlns:a16="http://schemas.microsoft.com/office/drawing/2014/main" id="{D4FB0515-A07B-46CB-9385-5777389535C3}"/>
                </a:ext>
              </a:extLst>
            </p:cNvPr>
            <p:cNvSpPr/>
            <p:nvPr/>
          </p:nvSpPr>
          <p:spPr>
            <a:xfrm>
              <a:off x="38382" y="50800"/>
              <a:ext cx="972406" cy="175737"/>
            </a:xfrm>
            <a:custGeom>
              <a:avLst/>
              <a:gdLst/>
              <a:ahLst/>
              <a:cxnLst/>
              <a:rect l="l" t="t" r="r" b="b"/>
              <a:pathLst>
                <a:path w="972406" h="175737">
                  <a:moveTo>
                    <a:pt x="12418" y="0"/>
                  </a:moveTo>
                  <a:cubicBezTo>
                    <a:pt x="992858" y="27940"/>
                    <a:pt x="992858" y="85090"/>
                    <a:pt x="964918" y="114300"/>
                  </a:cubicBezTo>
                  <a:cubicBezTo>
                    <a:pt x="882368" y="195580"/>
                    <a:pt x="94968" y="196850"/>
                    <a:pt x="12418" y="114300"/>
                  </a:cubicBezTo>
                  <a:cubicBezTo>
                    <a:pt x="-15522" y="86360"/>
                    <a:pt x="12418" y="0"/>
                    <a:pt x="12418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32" name="Group 16">
            <a:extLst>
              <a:ext uri="{FF2B5EF4-FFF2-40B4-BE49-F238E27FC236}">
                <a16:creationId xmlns:a16="http://schemas.microsoft.com/office/drawing/2014/main" id="{D8536852-BE19-630E-6860-E0B882BF7EA3}"/>
              </a:ext>
            </a:extLst>
          </p:cNvPr>
          <p:cNvGrpSpPr/>
          <p:nvPr/>
        </p:nvGrpSpPr>
        <p:grpSpPr>
          <a:xfrm>
            <a:off x="1678653" y="1661620"/>
            <a:ext cx="131601" cy="404384"/>
            <a:chOff x="0" y="0"/>
            <a:chExt cx="331470" cy="1018540"/>
          </a:xfrm>
        </p:grpSpPr>
        <p:sp>
          <p:nvSpPr>
            <p:cNvPr id="234" name="Freeform 17">
              <a:extLst>
                <a:ext uri="{FF2B5EF4-FFF2-40B4-BE49-F238E27FC236}">
                  <a16:creationId xmlns:a16="http://schemas.microsoft.com/office/drawing/2014/main" id="{2013BFD1-2C92-4337-3202-92D554E25EB4}"/>
                </a:ext>
              </a:extLst>
            </p:cNvPr>
            <p:cNvSpPr/>
            <p:nvPr/>
          </p:nvSpPr>
          <p:spPr>
            <a:xfrm>
              <a:off x="10276" y="38382"/>
              <a:ext cx="281444" cy="942725"/>
            </a:xfrm>
            <a:custGeom>
              <a:avLst/>
              <a:gdLst/>
              <a:ahLst/>
              <a:cxnLst/>
              <a:rect l="l" t="t" r="r" b="b"/>
              <a:pathLst>
                <a:path w="281444" h="942725">
                  <a:moveTo>
                    <a:pt x="156094" y="12418"/>
                  </a:moveTo>
                  <a:cubicBezTo>
                    <a:pt x="182764" y="834108"/>
                    <a:pt x="251344" y="793468"/>
                    <a:pt x="269124" y="813788"/>
                  </a:cubicBezTo>
                  <a:cubicBezTo>
                    <a:pt x="286904" y="834108"/>
                    <a:pt x="285634" y="907768"/>
                    <a:pt x="264044" y="928088"/>
                  </a:cubicBezTo>
                  <a:cubicBezTo>
                    <a:pt x="237374" y="952218"/>
                    <a:pt x="130694" y="944598"/>
                    <a:pt x="93864" y="919198"/>
                  </a:cubicBezTo>
                  <a:cubicBezTo>
                    <a:pt x="62114" y="896338"/>
                    <a:pt x="53224" y="862048"/>
                    <a:pt x="41794" y="803628"/>
                  </a:cubicBezTo>
                  <a:cubicBezTo>
                    <a:pt x="10044" y="660118"/>
                    <a:pt x="-33136" y="84808"/>
                    <a:pt x="40524" y="12418"/>
                  </a:cubicBezTo>
                  <a:cubicBezTo>
                    <a:pt x="68464" y="-15522"/>
                    <a:pt x="156094" y="12418"/>
                    <a:pt x="156094" y="12418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35" name="Group 18">
            <a:extLst>
              <a:ext uri="{FF2B5EF4-FFF2-40B4-BE49-F238E27FC236}">
                <a16:creationId xmlns:a16="http://schemas.microsoft.com/office/drawing/2014/main" id="{EBFACFFB-D741-F494-AA43-56FAE76596C4}"/>
              </a:ext>
            </a:extLst>
          </p:cNvPr>
          <p:cNvGrpSpPr/>
          <p:nvPr/>
        </p:nvGrpSpPr>
        <p:grpSpPr>
          <a:xfrm>
            <a:off x="1745714" y="1986337"/>
            <a:ext cx="200175" cy="89246"/>
            <a:chOff x="0" y="0"/>
            <a:chExt cx="504190" cy="224790"/>
          </a:xfrm>
        </p:grpSpPr>
        <p:sp>
          <p:nvSpPr>
            <p:cNvPr id="236" name="Freeform 19">
              <a:extLst>
                <a:ext uri="{FF2B5EF4-FFF2-40B4-BE49-F238E27FC236}">
                  <a16:creationId xmlns:a16="http://schemas.microsoft.com/office/drawing/2014/main" id="{95E17C84-267B-E224-A535-AFDECF873CB3}"/>
                </a:ext>
              </a:extLst>
            </p:cNvPr>
            <p:cNvSpPr/>
            <p:nvPr/>
          </p:nvSpPr>
          <p:spPr>
            <a:xfrm>
              <a:off x="43665" y="50800"/>
              <a:ext cx="418680" cy="154343"/>
            </a:xfrm>
            <a:custGeom>
              <a:avLst/>
              <a:gdLst/>
              <a:ahLst/>
              <a:cxnLst/>
              <a:rect l="l" t="t" r="r" b="b"/>
              <a:pathLst>
                <a:path w="418680" h="154343">
                  <a:moveTo>
                    <a:pt x="19835" y="0"/>
                  </a:moveTo>
                  <a:cubicBezTo>
                    <a:pt x="433855" y="34290"/>
                    <a:pt x="435125" y="99060"/>
                    <a:pt x="409725" y="123190"/>
                  </a:cubicBezTo>
                  <a:cubicBezTo>
                    <a:pt x="362735" y="168910"/>
                    <a:pt x="49045" y="162560"/>
                    <a:pt x="7135" y="115570"/>
                  </a:cubicBezTo>
                  <a:cubicBezTo>
                    <a:pt x="-14455" y="90170"/>
                    <a:pt x="19835" y="0"/>
                    <a:pt x="19835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37" name="Group 20">
            <a:extLst>
              <a:ext uri="{FF2B5EF4-FFF2-40B4-BE49-F238E27FC236}">
                <a16:creationId xmlns:a16="http://schemas.microsoft.com/office/drawing/2014/main" id="{10310BDA-5437-3391-4DB1-B6D8F39BDB30}"/>
              </a:ext>
            </a:extLst>
          </p:cNvPr>
          <p:cNvGrpSpPr/>
          <p:nvPr/>
        </p:nvGrpSpPr>
        <p:grpSpPr>
          <a:xfrm>
            <a:off x="1885887" y="2002471"/>
            <a:ext cx="86222" cy="225386"/>
            <a:chOff x="0" y="0"/>
            <a:chExt cx="217170" cy="567690"/>
          </a:xfrm>
        </p:grpSpPr>
        <p:sp>
          <p:nvSpPr>
            <p:cNvPr id="238" name="Freeform 21">
              <a:extLst>
                <a:ext uri="{FF2B5EF4-FFF2-40B4-BE49-F238E27FC236}">
                  <a16:creationId xmlns:a16="http://schemas.microsoft.com/office/drawing/2014/main" id="{D3DC483E-A81A-F804-A629-44C97C6AEDBE}"/>
                </a:ext>
              </a:extLst>
            </p:cNvPr>
            <p:cNvSpPr/>
            <p:nvPr/>
          </p:nvSpPr>
          <p:spPr>
            <a:xfrm>
              <a:off x="25809" y="39511"/>
              <a:ext cx="140561" cy="477401"/>
            </a:xfrm>
            <a:custGeom>
              <a:avLst/>
              <a:gdLst/>
              <a:ahLst/>
              <a:cxnLst/>
              <a:rect l="l" t="t" r="r" b="b"/>
              <a:pathLst>
                <a:path w="140561" h="477401">
                  <a:moveTo>
                    <a:pt x="140561" y="11289"/>
                  </a:moveTo>
                  <a:cubicBezTo>
                    <a:pt x="134211" y="383399"/>
                    <a:pt x="126591" y="368159"/>
                    <a:pt x="120241" y="370699"/>
                  </a:cubicBezTo>
                  <a:cubicBezTo>
                    <a:pt x="105001" y="375779"/>
                    <a:pt x="94841" y="476109"/>
                    <a:pt x="79601" y="477379"/>
                  </a:cubicBezTo>
                  <a:cubicBezTo>
                    <a:pt x="64361" y="478649"/>
                    <a:pt x="37691" y="425309"/>
                    <a:pt x="26261" y="379589"/>
                  </a:cubicBezTo>
                  <a:cubicBezTo>
                    <a:pt x="4671" y="298309"/>
                    <a:pt x="-19459" y="55739"/>
                    <a:pt x="24991" y="11289"/>
                  </a:cubicBezTo>
                  <a:cubicBezTo>
                    <a:pt x="49121" y="-14111"/>
                    <a:pt x="140561" y="11289"/>
                    <a:pt x="140561" y="11289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239" name="Group 22">
            <a:extLst>
              <a:ext uri="{FF2B5EF4-FFF2-40B4-BE49-F238E27FC236}">
                <a16:creationId xmlns:a16="http://schemas.microsoft.com/office/drawing/2014/main" id="{03C1469A-0960-609F-5C5A-706A0DFCF0E0}"/>
              </a:ext>
            </a:extLst>
          </p:cNvPr>
          <p:cNvGrpSpPr/>
          <p:nvPr/>
        </p:nvGrpSpPr>
        <p:grpSpPr>
          <a:xfrm>
            <a:off x="1915636" y="2143653"/>
            <a:ext cx="127567" cy="86222"/>
            <a:chOff x="0" y="0"/>
            <a:chExt cx="321310" cy="217170"/>
          </a:xfrm>
        </p:grpSpPr>
        <p:sp>
          <p:nvSpPr>
            <p:cNvPr id="240" name="Freeform 23">
              <a:extLst>
                <a:ext uri="{FF2B5EF4-FFF2-40B4-BE49-F238E27FC236}">
                  <a16:creationId xmlns:a16="http://schemas.microsoft.com/office/drawing/2014/main" id="{AABFD0AF-2157-B579-2C9C-CBAADAB928F1}"/>
                </a:ext>
              </a:extLst>
            </p:cNvPr>
            <p:cNvSpPr/>
            <p:nvPr/>
          </p:nvSpPr>
          <p:spPr>
            <a:xfrm>
              <a:off x="40640" y="50800"/>
              <a:ext cx="238094" cy="137805"/>
            </a:xfrm>
            <a:custGeom>
              <a:avLst/>
              <a:gdLst/>
              <a:ahLst/>
              <a:cxnLst/>
              <a:rect l="l" t="t" r="r" b="b"/>
              <a:pathLst>
                <a:path w="238094" h="137805">
                  <a:moveTo>
                    <a:pt x="10160" y="0"/>
                  </a:moveTo>
                  <a:cubicBezTo>
                    <a:pt x="251460" y="21590"/>
                    <a:pt x="251460" y="91440"/>
                    <a:pt x="228600" y="114300"/>
                  </a:cubicBezTo>
                  <a:cubicBezTo>
                    <a:pt x="198120" y="144780"/>
                    <a:pt x="40640" y="146050"/>
                    <a:pt x="10160" y="115570"/>
                  </a:cubicBezTo>
                  <a:cubicBezTo>
                    <a:pt x="-12700" y="92710"/>
                    <a:pt x="10160" y="0"/>
                    <a:pt x="10160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05" name="Group 24">
            <a:extLst>
              <a:ext uri="{FF2B5EF4-FFF2-40B4-BE49-F238E27FC236}">
                <a16:creationId xmlns:a16="http://schemas.microsoft.com/office/drawing/2014/main" id="{97E18FFF-82AF-A9F5-5D06-7CBEE5AC9FB6}"/>
              </a:ext>
            </a:extLst>
          </p:cNvPr>
          <p:cNvGrpSpPr/>
          <p:nvPr/>
        </p:nvGrpSpPr>
        <p:grpSpPr>
          <a:xfrm>
            <a:off x="1952949" y="1059582"/>
            <a:ext cx="86222" cy="1143569"/>
            <a:chOff x="0" y="0"/>
            <a:chExt cx="217170" cy="2880360"/>
          </a:xfrm>
        </p:grpSpPr>
        <p:sp>
          <p:nvSpPr>
            <p:cNvPr id="306" name="Freeform 25">
              <a:extLst>
                <a:ext uri="{FF2B5EF4-FFF2-40B4-BE49-F238E27FC236}">
                  <a16:creationId xmlns:a16="http://schemas.microsoft.com/office/drawing/2014/main" id="{6BF5DA7A-2DC4-DAED-E463-564679B2A56E}"/>
                </a:ext>
              </a:extLst>
            </p:cNvPr>
            <p:cNvSpPr/>
            <p:nvPr/>
          </p:nvSpPr>
          <p:spPr>
            <a:xfrm>
              <a:off x="50800" y="44992"/>
              <a:ext cx="232094" cy="2798679"/>
            </a:xfrm>
            <a:custGeom>
              <a:avLst/>
              <a:gdLst/>
              <a:ahLst/>
              <a:cxnLst/>
              <a:rect l="l" t="t" r="r" b="b"/>
              <a:pathLst>
                <a:path w="232094" h="2798679">
                  <a:moveTo>
                    <a:pt x="0" y="2784568"/>
                  </a:moveTo>
                  <a:cubicBezTo>
                    <a:pt x="31750" y="-25942"/>
                    <a:pt x="82550" y="-25942"/>
                    <a:pt x="114300" y="5808"/>
                  </a:cubicBezTo>
                  <a:cubicBezTo>
                    <a:pt x="270510" y="162018"/>
                    <a:pt x="271780" y="2628358"/>
                    <a:pt x="115570" y="2784568"/>
                  </a:cubicBezTo>
                  <a:cubicBezTo>
                    <a:pt x="83820" y="2816318"/>
                    <a:pt x="0" y="2784568"/>
                    <a:pt x="0" y="2784568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07" name="Group 26">
            <a:extLst>
              <a:ext uri="{FF2B5EF4-FFF2-40B4-BE49-F238E27FC236}">
                <a16:creationId xmlns:a16="http://schemas.microsoft.com/office/drawing/2014/main" id="{B25B437B-CF57-5D97-3426-DFB9D5AACCC5}"/>
              </a:ext>
            </a:extLst>
          </p:cNvPr>
          <p:cNvGrpSpPr/>
          <p:nvPr/>
        </p:nvGrpSpPr>
        <p:grpSpPr>
          <a:xfrm>
            <a:off x="2014586" y="1041557"/>
            <a:ext cx="466553" cy="97771"/>
            <a:chOff x="0" y="0"/>
            <a:chExt cx="1036320" cy="217170"/>
          </a:xfrm>
        </p:grpSpPr>
        <p:sp>
          <p:nvSpPr>
            <p:cNvPr id="308" name="Freeform 27">
              <a:extLst>
                <a:ext uri="{FF2B5EF4-FFF2-40B4-BE49-F238E27FC236}">
                  <a16:creationId xmlns:a16="http://schemas.microsoft.com/office/drawing/2014/main" id="{E87781E9-5312-78D3-9FDD-CF7198AEC3A0}"/>
                </a:ext>
              </a:extLst>
            </p:cNvPr>
            <p:cNvSpPr/>
            <p:nvPr/>
          </p:nvSpPr>
          <p:spPr>
            <a:xfrm>
              <a:off x="37818" y="50800"/>
              <a:ext cx="955244" cy="174946"/>
            </a:xfrm>
            <a:custGeom>
              <a:avLst/>
              <a:gdLst/>
              <a:ahLst/>
              <a:cxnLst/>
              <a:rect l="l" t="t" r="r" b="b"/>
              <a:pathLst>
                <a:path w="955244" h="174946">
                  <a:moveTo>
                    <a:pt x="12982" y="0"/>
                  </a:moveTo>
                  <a:cubicBezTo>
                    <a:pt x="975642" y="27940"/>
                    <a:pt x="975642" y="85090"/>
                    <a:pt x="947702" y="114300"/>
                  </a:cubicBezTo>
                  <a:cubicBezTo>
                    <a:pt x="866422" y="194310"/>
                    <a:pt x="94262" y="195580"/>
                    <a:pt x="12982" y="115570"/>
                  </a:cubicBezTo>
                  <a:cubicBezTo>
                    <a:pt x="-16228" y="86360"/>
                    <a:pt x="12982" y="0"/>
                    <a:pt x="12982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09" name="Group 28">
            <a:extLst>
              <a:ext uri="{FF2B5EF4-FFF2-40B4-BE49-F238E27FC236}">
                <a16:creationId xmlns:a16="http://schemas.microsoft.com/office/drawing/2014/main" id="{49E8E72A-3D96-181E-E578-6A127D1FF043}"/>
              </a:ext>
            </a:extLst>
          </p:cNvPr>
          <p:cNvGrpSpPr/>
          <p:nvPr/>
        </p:nvGrpSpPr>
        <p:grpSpPr>
          <a:xfrm>
            <a:off x="2356828" y="1066642"/>
            <a:ext cx="111937" cy="1009446"/>
            <a:chOff x="0" y="0"/>
            <a:chExt cx="281940" cy="2542540"/>
          </a:xfrm>
        </p:grpSpPr>
        <p:sp>
          <p:nvSpPr>
            <p:cNvPr id="310" name="Freeform 29">
              <a:extLst>
                <a:ext uri="{FF2B5EF4-FFF2-40B4-BE49-F238E27FC236}">
                  <a16:creationId xmlns:a16="http://schemas.microsoft.com/office/drawing/2014/main" id="{1139F4F7-392D-3C1D-007F-EDEE7F6F0C43}"/>
                </a:ext>
              </a:extLst>
            </p:cNvPr>
            <p:cNvSpPr/>
            <p:nvPr/>
          </p:nvSpPr>
          <p:spPr>
            <a:xfrm>
              <a:off x="-26312" y="36689"/>
              <a:ext cx="267766" cy="2463747"/>
            </a:xfrm>
            <a:custGeom>
              <a:avLst/>
              <a:gdLst/>
              <a:ahLst/>
              <a:cxnLst/>
              <a:rect l="l" t="t" r="r" b="b"/>
              <a:pathLst>
                <a:path w="267766" h="2463747">
                  <a:moveTo>
                    <a:pt x="192682" y="14111"/>
                  </a:moveTo>
                  <a:cubicBezTo>
                    <a:pt x="211732" y="2352181"/>
                    <a:pt x="246022" y="2325511"/>
                    <a:pt x="257452" y="2339481"/>
                  </a:cubicBezTo>
                  <a:cubicBezTo>
                    <a:pt x="272692" y="2357261"/>
                    <a:pt x="271422" y="2436001"/>
                    <a:pt x="251102" y="2453781"/>
                  </a:cubicBezTo>
                  <a:cubicBezTo>
                    <a:pt x="229512" y="2471561"/>
                    <a:pt x="158392" y="2463941"/>
                    <a:pt x="129182" y="2443621"/>
                  </a:cubicBezTo>
                  <a:cubicBezTo>
                    <a:pt x="101242" y="2423301"/>
                    <a:pt x="92352" y="2395361"/>
                    <a:pt x="78382" y="2330591"/>
                  </a:cubicBezTo>
                  <a:cubicBezTo>
                    <a:pt x="18692" y="2055001"/>
                    <a:pt x="-62588" y="155081"/>
                    <a:pt x="77112" y="14111"/>
                  </a:cubicBezTo>
                  <a:cubicBezTo>
                    <a:pt x="108862" y="-17639"/>
                    <a:pt x="192682" y="14111"/>
                    <a:pt x="192682" y="14111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11" name="Group 30">
            <a:extLst>
              <a:ext uri="{FF2B5EF4-FFF2-40B4-BE49-F238E27FC236}">
                <a16:creationId xmlns:a16="http://schemas.microsoft.com/office/drawing/2014/main" id="{A936C035-2C57-2428-8143-7598F9DFA4BA}"/>
              </a:ext>
            </a:extLst>
          </p:cNvPr>
          <p:cNvGrpSpPr/>
          <p:nvPr/>
        </p:nvGrpSpPr>
        <p:grpSpPr>
          <a:xfrm>
            <a:off x="2420359" y="1989867"/>
            <a:ext cx="377155" cy="86222"/>
            <a:chOff x="0" y="0"/>
            <a:chExt cx="949960" cy="217170"/>
          </a:xfrm>
        </p:grpSpPr>
        <p:sp>
          <p:nvSpPr>
            <p:cNvPr id="312" name="Freeform 31">
              <a:extLst>
                <a:ext uri="{FF2B5EF4-FFF2-40B4-BE49-F238E27FC236}">
                  <a16:creationId xmlns:a16="http://schemas.microsoft.com/office/drawing/2014/main" id="{5741560A-1514-91CE-4903-D0371C2C29A9}"/>
                </a:ext>
              </a:extLst>
            </p:cNvPr>
            <p:cNvSpPr/>
            <p:nvPr/>
          </p:nvSpPr>
          <p:spPr>
            <a:xfrm>
              <a:off x="38382" y="50800"/>
              <a:ext cx="859868" cy="158837"/>
            </a:xfrm>
            <a:custGeom>
              <a:avLst/>
              <a:gdLst/>
              <a:ahLst/>
              <a:cxnLst/>
              <a:rect l="l" t="t" r="r" b="b"/>
              <a:pathLst>
                <a:path w="859868" h="158837">
                  <a:moveTo>
                    <a:pt x="12418" y="0"/>
                  </a:moveTo>
                  <a:cubicBezTo>
                    <a:pt x="764258" y="3810"/>
                    <a:pt x="746478" y="8890"/>
                    <a:pt x="747748" y="12700"/>
                  </a:cubicBezTo>
                  <a:cubicBezTo>
                    <a:pt x="750288" y="21590"/>
                    <a:pt x="855698" y="17780"/>
                    <a:pt x="859508" y="33020"/>
                  </a:cubicBezTo>
                  <a:cubicBezTo>
                    <a:pt x="864588" y="50800"/>
                    <a:pt x="815058" y="95250"/>
                    <a:pt x="762988" y="114300"/>
                  </a:cubicBezTo>
                  <a:cubicBezTo>
                    <a:pt x="633448" y="160020"/>
                    <a:pt x="82268" y="185420"/>
                    <a:pt x="12418" y="115570"/>
                  </a:cubicBezTo>
                  <a:cubicBezTo>
                    <a:pt x="-15522" y="87630"/>
                    <a:pt x="12418" y="0"/>
                    <a:pt x="12418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13" name="Group 32">
            <a:extLst>
              <a:ext uri="{FF2B5EF4-FFF2-40B4-BE49-F238E27FC236}">
                <a16:creationId xmlns:a16="http://schemas.microsoft.com/office/drawing/2014/main" id="{591F9925-2478-3543-76E5-D41C551C5CAC}"/>
              </a:ext>
            </a:extLst>
          </p:cNvPr>
          <p:cNvGrpSpPr/>
          <p:nvPr/>
        </p:nvGrpSpPr>
        <p:grpSpPr>
          <a:xfrm>
            <a:off x="2711798" y="1818433"/>
            <a:ext cx="86222" cy="221352"/>
            <a:chOff x="0" y="0"/>
            <a:chExt cx="217170" cy="557530"/>
          </a:xfrm>
        </p:grpSpPr>
        <p:sp>
          <p:nvSpPr>
            <p:cNvPr id="314" name="Freeform 33">
              <a:extLst>
                <a:ext uri="{FF2B5EF4-FFF2-40B4-BE49-F238E27FC236}">
                  <a16:creationId xmlns:a16="http://schemas.microsoft.com/office/drawing/2014/main" id="{6EB558A7-F7CC-E414-D974-97B3A32DF6F3}"/>
                </a:ext>
              </a:extLst>
            </p:cNvPr>
            <p:cNvSpPr/>
            <p:nvPr/>
          </p:nvSpPr>
          <p:spPr>
            <a:xfrm>
              <a:off x="50800" y="42188"/>
              <a:ext cx="153041" cy="474561"/>
            </a:xfrm>
            <a:custGeom>
              <a:avLst/>
              <a:gdLst/>
              <a:ahLst/>
              <a:cxnLst/>
              <a:rect l="l" t="t" r="r" b="b"/>
              <a:pathLst>
                <a:path w="153041" h="474561">
                  <a:moveTo>
                    <a:pt x="0" y="463272"/>
                  </a:moveTo>
                  <a:cubicBezTo>
                    <a:pt x="25400" y="-16788"/>
                    <a:pt x="88900" y="-16788"/>
                    <a:pt x="114300" y="8612"/>
                  </a:cubicBezTo>
                  <a:cubicBezTo>
                    <a:pt x="165100" y="59412"/>
                    <a:pt x="166370" y="412472"/>
                    <a:pt x="115570" y="463272"/>
                  </a:cubicBezTo>
                  <a:cubicBezTo>
                    <a:pt x="90170" y="488672"/>
                    <a:pt x="0" y="463272"/>
                    <a:pt x="0" y="463272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15" name="Group 34">
            <a:extLst>
              <a:ext uri="{FF2B5EF4-FFF2-40B4-BE49-F238E27FC236}">
                <a16:creationId xmlns:a16="http://schemas.microsoft.com/office/drawing/2014/main" id="{4B19F93F-2E99-D3DD-4D6B-617DC35887CD}"/>
              </a:ext>
            </a:extLst>
          </p:cNvPr>
          <p:cNvGrpSpPr/>
          <p:nvPr/>
        </p:nvGrpSpPr>
        <p:grpSpPr>
          <a:xfrm>
            <a:off x="2741043" y="1795742"/>
            <a:ext cx="755825" cy="86222"/>
            <a:chOff x="0" y="0"/>
            <a:chExt cx="1903730" cy="217170"/>
          </a:xfrm>
        </p:grpSpPr>
        <p:sp>
          <p:nvSpPr>
            <p:cNvPr id="316" name="Freeform 35">
              <a:extLst>
                <a:ext uri="{FF2B5EF4-FFF2-40B4-BE49-F238E27FC236}">
                  <a16:creationId xmlns:a16="http://schemas.microsoft.com/office/drawing/2014/main" id="{723B4B04-1C53-832B-3471-D072301629EC}"/>
                </a:ext>
              </a:extLst>
            </p:cNvPr>
            <p:cNvSpPr/>
            <p:nvPr/>
          </p:nvSpPr>
          <p:spPr>
            <a:xfrm>
              <a:off x="37253" y="50800"/>
              <a:ext cx="1822243" cy="205904"/>
            </a:xfrm>
            <a:custGeom>
              <a:avLst/>
              <a:gdLst/>
              <a:ahLst/>
              <a:cxnLst/>
              <a:rect l="l" t="t" r="r" b="b"/>
              <a:pathLst>
                <a:path w="1822243" h="205904">
                  <a:moveTo>
                    <a:pt x="13547" y="0"/>
                  </a:moveTo>
                  <a:cubicBezTo>
                    <a:pt x="1846157" y="30480"/>
                    <a:pt x="1846157" y="83820"/>
                    <a:pt x="1815677" y="114300"/>
                  </a:cubicBezTo>
                  <a:cubicBezTo>
                    <a:pt x="1695027" y="234950"/>
                    <a:pt x="135467" y="237490"/>
                    <a:pt x="13547" y="115570"/>
                  </a:cubicBezTo>
                  <a:cubicBezTo>
                    <a:pt x="-16933" y="85090"/>
                    <a:pt x="13547" y="0"/>
                    <a:pt x="13547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17" name="Group 36">
            <a:extLst>
              <a:ext uri="{FF2B5EF4-FFF2-40B4-BE49-F238E27FC236}">
                <a16:creationId xmlns:a16="http://schemas.microsoft.com/office/drawing/2014/main" id="{95A32481-8E18-5C51-BA5B-2D7891E9CE91}"/>
              </a:ext>
            </a:extLst>
          </p:cNvPr>
          <p:cNvGrpSpPr/>
          <p:nvPr/>
        </p:nvGrpSpPr>
        <p:grpSpPr>
          <a:xfrm>
            <a:off x="3379888" y="1852215"/>
            <a:ext cx="86222" cy="281354"/>
            <a:chOff x="0" y="0"/>
            <a:chExt cx="217170" cy="708660"/>
          </a:xfrm>
        </p:grpSpPr>
        <p:sp>
          <p:nvSpPr>
            <p:cNvPr id="318" name="Freeform 37">
              <a:extLst>
                <a:ext uri="{FF2B5EF4-FFF2-40B4-BE49-F238E27FC236}">
                  <a16:creationId xmlns:a16="http://schemas.microsoft.com/office/drawing/2014/main" id="{1D5F6B92-B0D5-5EB1-A9CD-98C4B5855FE8}"/>
                </a:ext>
              </a:extLst>
            </p:cNvPr>
            <p:cNvSpPr/>
            <p:nvPr/>
          </p:nvSpPr>
          <p:spPr>
            <a:xfrm>
              <a:off x="5710" y="38382"/>
              <a:ext cx="160660" cy="626521"/>
            </a:xfrm>
            <a:custGeom>
              <a:avLst/>
              <a:gdLst/>
              <a:ahLst/>
              <a:cxnLst/>
              <a:rect l="l" t="t" r="r" b="b"/>
              <a:pathLst>
                <a:path w="160660" h="626521">
                  <a:moveTo>
                    <a:pt x="160660" y="12418"/>
                  </a:moveTo>
                  <a:cubicBezTo>
                    <a:pt x="133990" y="644878"/>
                    <a:pt x="73030" y="644878"/>
                    <a:pt x="46360" y="618208"/>
                  </a:cubicBezTo>
                  <a:cubicBezTo>
                    <a:pt x="-14600" y="557248"/>
                    <a:pt x="-15870" y="73378"/>
                    <a:pt x="45090" y="12418"/>
                  </a:cubicBezTo>
                  <a:cubicBezTo>
                    <a:pt x="71760" y="-15522"/>
                    <a:pt x="160660" y="12418"/>
                    <a:pt x="160660" y="12418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19" name="Group 38">
            <a:extLst>
              <a:ext uri="{FF2B5EF4-FFF2-40B4-BE49-F238E27FC236}">
                <a16:creationId xmlns:a16="http://schemas.microsoft.com/office/drawing/2014/main" id="{50FA3D9D-70B1-9321-F3F9-CBF62925F577}"/>
              </a:ext>
            </a:extLst>
          </p:cNvPr>
          <p:cNvGrpSpPr/>
          <p:nvPr/>
        </p:nvGrpSpPr>
        <p:grpSpPr>
          <a:xfrm>
            <a:off x="3389972" y="2029700"/>
            <a:ext cx="302532" cy="86222"/>
            <a:chOff x="0" y="0"/>
            <a:chExt cx="762000" cy="217170"/>
          </a:xfrm>
        </p:grpSpPr>
        <p:sp>
          <p:nvSpPr>
            <p:cNvPr id="320" name="Freeform 39">
              <a:extLst>
                <a:ext uri="{FF2B5EF4-FFF2-40B4-BE49-F238E27FC236}">
                  <a16:creationId xmlns:a16="http://schemas.microsoft.com/office/drawing/2014/main" id="{0664E744-C681-D503-88DA-9FDB0ACC0F2A}"/>
                </a:ext>
              </a:extLst>
            </p:cNvPr>
            <p:cNvSpPr/>
            <p:nvPr/>
          </p:nvSpPr>
          <p:spPr>
            <a:xfrm>
              <a:off x="38947" y="50800"/>
              <a:ext cx="671009" cy="148226"/>
            </a:xfrm>
            <a:custGeom>
              <a:avLst/>
              <a:gdLst/>
              <a:ahLst/>
              <a:cxnLst/>
              <a:rect l="l" t="t" r="r" b="b"/>
              <a:pathLst>
                <a:path w="671009" h="148226">
                  <a:moveTo>
                    <a:pt x="11853" y="0"/>
                  </a:moveTo>
                  <a:cubicBezTo>
                    <a:pt x="629073" y="12700"/>
                    <a:pt x="672253" y="39370"/>
                    <a:pt x="670983" y="54610"/>
                  </a:cubicBezTo>
                  <a:cubicBezTo>
                    <a:pt x="669713" y="71120"/>
                    <a:pt x="566843" y="81280"/>
                    <a:pt x="564303" y="93980"/>
                  </a:cubicBezTo>
                  <a:cubicBezTo>
                    <a:pt x="563033" y="101600"/>
                    <a:pt x="587163" y="109220"/>
                    <a:pt x="585893" y="114300"/>
                  </a:cubicBezTo>
                  <a:cubicBezTo>
                    <a:pt x="575733" y="139700"/>
                    <a:pt x="70273" y="175260"/>
                    <a:pt x="11853" y="115570"/>
                  </a:cubicBezTo>
                  <a:cubicBezTo>
                    <a:pt x="-14817" y="88900"/>
                    <a:pt x="11853" y="0"/>
                    <a:pt x="11853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21" name="Group 40">
            <a:extLst>
              <a:ext uri="{FF2B5EF4-FFF2-40B4-BE49-F238E27FC236}">
                <a16:creationId xmlns:a16="http://schemas.microsoft.com/office/drawing/2014/main" id="{06D0CF04-D5D9-7D71-0ABA-13A9C8E35D7C}"/>
              </a:ext>
            </a:extLst>
          </p:cNvPr>
          <p:cNvGrpSpPr/>
          <p:nvPr/>
        </p:nvGrpSpPr>
        <p:grpSpPr>
          <a:xfrm>
            <a:off x="3607795" y="1925327"/>
            <a:ext cx="86222" cy="174460"/>
            <a:chOff x="0" y="0"/>
            <a:chExt cx="217170" cy="439420"/>
          </a:xfrm>
        </p:grpSpPr>
        <p:sp>
          <p:nvSpPr>
            <p:cNvPr id="322" name="Freeform 41">
              <a:extLst>
                <a:ext uri="{FF2B5EF4-FFF2-40B4-BE49-F238E27FC236}">
                  <a16:creationId xmlns:a16="http://schemas.microsoft.com/office/drawing/2014/main" id="{FCA1CF91-E7BF-8D1D-5099-96CEFF172668}"/>
                </a:ext>
              </a:extLst>
            </p:cNvPr>
            <p:cNvSpPr/>
            <p:nvPr/>
          </p:nvSpPr>
          <p:spPr>
            <a:xfrm>
              <a:off x="50800" y="41913"/>
              <a:ext cx="145893" cy="357432"/>
            </a:xfrm>
            <a:custGeom>
              <a:avLst/>
              <a:gdLst/>
              <a:ahLst/>
              <a:cxnLst/>
              <a:rect l="l" t="t" r="r" b="b"/>
              <a:pathLst>
                <a:path w="145893" h="357432">
                  <a:moveTo>
                    <a:pt x="0" y="346707"/>
                  </a:moveTo>
                  <a:cubicBezTo>
                    <a:pt x="24130" y="-15243"/>
                    <a:pt x="90170" y="-15243"/>
                    <a:pt x="114300" y="8887"/>
                  </a:cubicBezTo>
                  <a:cubicBezTo>
                    <a:pt x="156210" y="50797"/>
                    <a:pt x="156210" y="304797"/>
                    <a:pt x="115570" y="346707"/>
                  </a:cubicBezTo>
                  <a:cubicBezTo>
                    <a:pt x="91440" y="370837"/>
                    <a:pt x="0" y="346707"/>
                    <a:pt x="0" y="34670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23" name="Group 42">
            <a:extLst>
              <a:ext uri="{FF2B5EF4-FFF2-40B4-BE49-F238E27FC236}">
                <a16:creationId xmlns:a16="http://schemas.microsoft.com/office/drawing/2014/main" id="{881F596C-A95F-A718-7FBA-781CBB7FF9DC}"/>
              </a:ext>
            </a:extLst>
          </p:cNvPr>
          <p:cNvGrpSpPr/>
          <p:nvPr/>
        </p:nvGrpSpPr>
        <p:grpSpPr>
          <a:xfrm>
            <a:off x="3650654" y="1902637"/>
            <a:ext cx="518842" cy="86222"/>
            <a:chOff x="0" y="0"/>
            <a:chExt cx="1306830" cy="217170"/>
          </a:xfrm>
        </p:grpSpPr>
        <p:sp>
          <p:nvSpPr>
            <p:cNvPr id="324" name="Freeform 43">
              <a:extLst>
                <a:ext uri="{FF2B5EF4-FFF2-40B4-BE49-F238E27FC236}">
                  <a16:creationId xmlns:a16="http://schemas.microsoft.com/office/drawing/2014/main" id="{FA82D55C-E196-DE59-9DB5-4A6632B64A93}"/>
                </a:ext>
              </a:extLst>
            </p:cNvPr>
            <p:cNvSpPr/>
            <p:nvPr/>
          </p:nvSpPr>
          <p:spPr>
            <a:xfrm>
              <a:off x="37818" y="50800"/>
              <a:ext cx="1224215" cy="186376"/>
            </a:xfrm>
            <a:custGeom>
              <a:avLst/>
              <a:gdLst/>
              <a:ahLst/>
              <a:cxnLst/>
              <a:rect l="l" t="t" r="r" b="b"/>
              <a:pathLst>
                <a:path w="1224215" h="186376">
                  <a:moveTo>
                    <a:pt x="12982" y="0"/>
                  </a:moveTo>
                  <a:cubicBezTo>
                    <a:pt x="1246152" y="29210"/>
                    <a:pt x="1246152" y="85090"/>
                    <a:pt x="1216942" y="114300"/>
                  </a:cubicBezTo>
                  <a:cubicBezTo>
                    <a:pt x="1121692" y="209550"/>
                    <a:pt x="106962" y="210820"/>
                    <a:pt x="12982" y="115570"/>
                  </a:cubicBezTo>
                  <a:cubicBezTo>
                    <a:pt x="-16228" y="86360"/>
                    <a:pt x="12982" y="0"/>
                    <a:pt x="12982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25" name="Group 44">
            <a:extLst>
              <a:ext uri="{FF2B5EF4-FFF2-40B4-BE49-F238E27FC236}">
                <a16:creationId xmlns:a16="http://schemas.microsoft.com/office/drawing/2014/main" id="{5335E916-47EE-9E1B-168E-09515262E290}"/>
              </a:ext>
            </a:extLst>
          </p:cNvPr>
          <p:cNvGrpSpPr/>
          <p:nvPr/>
        </p:nvGrpSpPr>
        <p:grpSpPr>
          <a:xfrm>
            <a:off x="4085290" y="1922302"/>
            <a:ext cx="147737" cy="510774"/>
            <a:chOff x="0" y="0"/>
            <a:chExt cx="372110" cy="1286510"/>
          </a:xfrm>
        </p:grpSpPr>
        <p:sp>
          <p:nvSpPr>
            <p:cNvPr id="326" name="Freeform 45">
              <a:extLst>
                <a:ext uri="{FF2B5EF4-FFF2-40B4-BE49-F238E27FC236}">
                  <a16:creationId xmlns:a16="http://schemas.microsoft.com/office/drawing/2014/main" id="{5BEAEA3B-AEBF-F960-4BC7-C9C9FCB81583}"/>
                </a:ext>
              </a:extLst>
            </p:cNvPr>
            <p:cNvSpPr/>
            <p:nvPr/>
          </p:nvSpPr>
          <p:spPr>
            <a:xfrm>
              <a:off x="5322" y="37818"/>
              <a:ext cx="330967" cy="1200549"/>
            </a:xfrm>
            <a:custGeom>
              <a:avLst/>
              <a:gdLst/>
              <a:ahLst/>
              <a:cxnLst/>
              <a:rect l="l" t="t" r="r" b="b"/>
              <a:pathLst>
                <a:path w="330967" h="1200549">
                  <a:moveTo>
                    <a:pt x="161048" y="12982"/>
                  </a:moveTo>
                  <a:cubicBezTo>
                    <a:pt x="157238" y="1162332"/>
                    <a:pt x="154698" y="1168682"/>
                    <a:pt x="147078" y="1178842"/>
                  </a:cubicBezTo>
                  <a:cubicBezTo>
                    <a:pt x="138188" y="1187732"/>
                    <a:pt x="122948" y="1195352"/>
                    <a:pt x="110248" y="1196622"/>
                  </a:cubicBezTo>
                  <a:cubicBezTo>
                    <a:pt x="98818" y="1199162"/>
                    <a:pt x="82308" y="1194082"/>
                    <a:pt x="70878" y="1187732"/>
                  </a:cubicBezTo>
                  <a:cubicBezTo>
                    <a:pt x="60718" y="1180112"/>
                    <a:pt x="48018" y="1167412"/>
                    <a:pt x="48018" y="1153442"/>
                  </a:cubicBezTo>
                  <a:cubicBezTo>
                    <a:pt x="48018" y="1133122"/>
                    <a:pt x="70878" y="1089942"/>
                    <a:pt x="101358" y="1073432"/>
                  </a:cubicBezTo>
                  <a:cubicBezTo>
                    <a:pt x="145808" y="1048032"/>
                    <a:pt x="282968" y="1037872"/>
                    <a:pt x="313448" y="1067082"/>
                  </a:cubicBezTo>
                  <a:cubicBezTo>
                    <a:pt x="335038" y="1088672"/>
                    <a:pt x="337578" y="1158522"/>
                    <a:pt x="315988" y="1181382"/>
                  </a:cubicBezTo>
                  <a:cubicBezTo>
                    <a:pt x="286778" y="1211862"/>
                    <a:pt x="112788" y="1200432"/>
                    <a:pt x="106438" y="1185192"/>
                  </a:cubicBezTo>
                  <a:cubicBezTo>
                    <a:pt x="102628" y="1176302"/>
                    <a:pt x="157238" y="1138202"/>
                    <a:pt x="161048" y="1140742"/>
                  </a:cubicBezTo>
                  <a:cubicBezTo>
                    <a:pt x="163588" y="1143282"/>
                    <a:pt x="148348" y="1177572"/>
                    <a:pt x="136918" y="1187732"/>
                  </a:cubicBezTo>
                  <a:cubicBezTo>
                    <a:pt x="125488" y="1195352"/>
                    <a:pt x="108978" y="1199162"/>
                    <a:pt x="97548" y="1196622"/>
                  </a:cubicBezTo>
                  <a:cubicBezTo>
                    <a:pt x="84848" y="1195352"/>
                    <a:pt x="69608" y="1187732"/>
                    <a:pt x="60718" y="1178842"/>
                  </a:cubicBezTo>
                  <a:cubicBezTo>
                    <a:pt x="53098" y="1168682"/>
                    <a:pt x="50558" y="1162332"/>
                    <a:pt x="46748" y="1140742"/>
                  </a:cubicBezTo>
                  <a:cubicBezTo>
                    <a:pt x="25158" y="1023902"/>
                    <a:pt x="-45962" y="104422"/>
                    <a:pt x="45478" y="12982"/>
                  </a:cubicBezTo>
                  <a:cubicBezTo>
                    <a:pt x="74688" y="-16228"/>
                    <a:pt x="161048" y="12982"/>
                    <a:pt x="161048" y="12982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27" name="Group 46">
            <a:extLst>
              <a:ext uri="{FF2B5EF4-FFF2-40B4-BE49-F238E27FC236}">
                <a16:creationId xmlns:a16="http://schemas.microsoft.com/office/drawing/2014/main" id="{EF5A9E12-2477-865B-29B2-B2028854F783}"/>
              </a:ext>
            </a:extLst>
          </p:cNvPr>
          <p:cNvGrpSpPr/>
          <p:nvPr/>
        </p:nvGrpSpPr>
        <p:grpSpPr>
          <a:xfrm>
            <a:off x="4175546" y="2344333"/>
            <a:ext cx="909611" cy="86222"/>
            <a:chOff x="0" y="0"/>
            <a:chExt cx="2291080" cy="217170"/>
          </a:xfrm>
        </p:grpSpPr>
        <p:sp>
          <p:nvSpPr>
            <p:cNvPr id="328" name="Freeform 47">
              <a:extLst>
                <a:ext uri="{FF2B5EF4-FFF2-40B4-BE49-F238E27FC236}">
                  <a16:creationId xmlns:a16="http://schemas.microsoft.com/office/drawing/2014/main" id="{D23E3011-8BEE-AD5D-9CD3-1EA6A7E310E7}"/>
                </a:ext>
              </a:extLst>
            </p:cNvPr>
            <p:cNvSpPr/>
            <p:nvPr/>
          </p:nvSpPr>
          <p:spPr>
            <a:xfrm>
              <a:off x="36689" y="50800"/>
              <a:ext cx="2208742" cy="216220"/>
            </a:xfrm>
            <a:custGeom>
              <a:avLst/>
              <a:gdLst/>
              <a:ahLst/>
              <a:cxnLst/>
              <a:rect l="l" t="t" r="r" b="b"/>
              <a:pathLst>
                <a:path w="2208742" h="216220">
                  <a:moveTo>
                    <a:pt x="14111" y="0"/>
                  </a:moveTo>
                  <a:cubicBezTo>
                    <a:pt x="2234071" y="30480"/>
                    <a:pt x="2234071" y="82550"/>
                    <a:pt x="2202321" y="114300"/>
                  </a:cubicBezTo>
                  <a:cubicBezTo>
                    <a:pt x="2066431" y="248920"/>
                    <a:pt x="150001" y="251460"/>
                    <a:pt x="14111" y="114300"/>
                  </a:cubicBezTo>
                  <a:cubicBezTo>
                    <a:pt x="-17639" y="83820"/>
                    <a:pt x="14111" y="0"/>
                    <a:pt x="14111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sp>
        <p:nvSpPr>
          <p:cNvPr id="329" name="Freeform 48">
            <a:extLst>
              <a:ext uri="{FF2B5EF4-FFF2-40B4-BE49-F238E27FC236}">
                <a16:creationId xmlns:a16="http://schemas.microsoft.com/office/drawing/2014/main" id="{2F1712AF-03FD-9B9E-A6BE-6374219015AE}"/>
              </a:ext>
            </a:extLst>
          </p:cNvPr>
          <p:cNvSpPr/>
          <p:nvPr/>
        </p:nvSpPr>
        <p:spPr>
          <a:xfrm>
            <a:off x="5670922" y="573253"/>
            <a:ext cx="4770273" cy="2581118"/>
          </a:xfrm>
          <a:custGeom>
            <a:avLst/>
            <a:gdLst/>
            <a:ahLst/>
            <a:cxnLst/>
            <a:rect l="l" t="t" r="r" b="b"/>
            <a:pathLst>
              <a:path w="4774000" h="2583134">
                <a:moveTo>
                  <a:pt x="0" y="0"/>
                </a:moveTo>
                <a:lnTo>
                  <a:pt x="4774000" y="0"/>
                </a:lnTo>
                <a:lnTo>
                  <a:pt x="4774000" y="2583134"/>
                </a:lnTo>
                <a:lnTo>
                  <a:pt x="0" y="258313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707" t="-1871" b="-40491"/>
            </a:stretch>
          </a:blipFill>
        </p:spPr>
      </p:sp>
      <p:grpSp>
        <p:nvGrpSpPr>
          <p:cNvPr id="330" name="Group 49">
            <a:extLst>
              <a:ext uri="{FF2B5EF4-FFF2-40B4-BE49-F238E27FC236}">
                <a16:creationId xmlns:a16="http://schemas.microsoft.com/office/drawing/2014/main" id="{BF8A1E45-96A0-D65B-4F36-70179767B4AA}"/>
              </a:ext>
            </a:extLst>
          </p:cNvPr>
          <p:cNvGrpSpPr/>
          <p:nvPr/>
        </p:nvGrpSpPr>
        <p:grpSpPr>
          <a:xfrm>
            <a:off x="6817562" y="1848931"/>
            <a:ext cx="1055163" cy="477370"/>
            <a:chOff x="0" y="0"/>
            <a:chExt cx="2032000" cy="919305"/>
          </a:xfrm>
        </p:grpSpPr>
        <p:sp>
          <p:nvSpPr>
            <p:cNvPr id="331" name="Freeform 50">
              <a:extLst>
                <a:ext uri="{FF2B5EF4-FFF2-40B4-BE49-F238E27FC236}">
                  <a16:creationId xmlns:a16="http://schemas.microsoft.com/office/drawing/2014/main" id="{FB68997F-FD29-2E13-2476-6F2DD55A1A0D}"/>
                </a:ext>
              </a:extLst>
            </p:cNvPr>
            <p:cNvSpPr/>
            <p:nvPr/>
          </p:nvSpPr>
          <p:spPr>
            <a:xfrm>
              <a:off x="50800" y="48608"/>
              <a:ext cx="1932282" cy="822418"/>
            </a:xfrm>
            <a:custGeom>
              <a:avLst/>
              <a:gdLst/>
              <a:ahLst/>
              <a:cxnLst/>
              <a:rect l="l" t="t" r="r" b="b"/>
              <a:pathLst>
                <a:path w="1932282" h="822418">
                  <a:moveTo>
                    <a:pt x="0" y="765950"/>
                  </a:moveTo>
                  <a:cubicBezTo>
                    <a:pt x="219710" y="360519"/>
                    <a:pt x="238760" y="327247"/>
                    <a:pt x="267970" y="290278"/>
                  </a:cubicBezTo>
                  <a:cubicBezTo>
                    <a:pt x="295910" y="255773"/>
                    <a:pt x="326390" y="223733"/>
                    <a:pt x="359410" y="196622"/>
                  </a:cubicBezTo>
                  <a:cubicBezTo>
                    <a:pt x="391160" y="170744"/>
                    <a:pt x="415290" y="152259"/>
                    <a:pt x="459740" y="130077"/>
                  </a:cubicBezTo>
                  <a:cubicBezTo>
                    <a:pt x="530860" y="95572"/>
                    <a:pt x="664210" y="43815"/>
                    <a:pt x="755650" y="22866"/>
                  </a:cubicBezTo>
                  <a:cubicBezTo>
                    <a:pt x="828040" y="5614"/>
                    <a:pt x="900430" y="3149"/>
                    <a:pt x="960120" y="684"/>
                  </a:cubicBezTo>
                  <a:cubicBezTo>
                    <a:pt x="1007110" y="-548"/>
                    <a:pt x="1040130" y="-548"/>
                    <a:pt x="1087120" y="4381"/>
                  </a:cubicBezTo>
                  <a:cubicBezTo>
                    <a:pt x="1148080" y="11775"/>
                    <a:pt x="1233170" y="32725"/>
                    <a:pt x="1294130" y="49977"/>
                  </a:cubicBezTo>
                  <a:cubicBezTo>
                    <a:pt x="1344930" y="64765"/>
                    <a:pt x="1393190" y="82017"/>
                    <a:pt x="1428750" y="100502"/>
                  </a:cubicBezTo>
                  <a:cubicBezTo>
                    <a:pt x="1454150" y="114057"/>
                    <a:pt x="1464310" y="121451"/>
                    <a:pt x="1492250" y="141168"/>
                  </a:cubicBezTo>
                  <a:cubicBezTo>
                    <a:pt x="1546860" y="181834"/>
                    <a:pt x="1663700" y="269328"/>
                    <a:pt x="1728470" y="335873"/>
                  </a:cubicBezTo>
                  <a:cubicBezTo>
                    <a:pt x="1781810" y="392560"/>
                    <a:pt x="1823720" y="454175"/>
                    <a:pt x="1858010" y="509629"/>
                  </a:cubicBezTo>
                  <a:cubicBezTo>
                    <a:pt x="1888490" y="555225"/>
                    <a:pt x="1943100" y="621770"/>
                    <a:pt x="1930400" y="643951"/>
                  </a:cubicBezTo>
                  <a:cubicBezTo>
                    <a:pt x="1918970" y="662436"/>
                    <a:pt x="1854200" y="664901"/>
                    <a:pt x="1816100" y="646416"/>
                  </a:cubicBezTo>
                  <a:cubicBezTo>
                    <a:pt x="1750060" y="615608"/>
                    <a:pt x="1696720" y="456640"/>
                    <a:pt x="1619250" y="380237"/>
                  </a:cubicBezTo>
                  <a:cubicBezTo>
                    <a:pt x="1541780" y="303833"/>
                    <a:pt x="1428750" y="227430"/>
                    <a:pt x="1352550" y="187996"/>
                  </a:cubicBezTo>
                  <a:cubicBezTo>
                    <a:pt x="1303020" y="162117"/>
                    <a:pt x="1264920" y="154723"/>
                    <a:pt x="1219200" y="142400"/>
                  </a:cubicBezTo>
                  <a:cubicBezTo>
                    <a:pt x="1174750" y="130077"/>
                    <a:pt x="1132840" y="120219"/>
                    <a:pt x="1080770" y="115289"/>
                  </a:cubicBezTo>
                  <a:cubicBezTo>
                    <a:pt x="1017270" y="109128"/>
                    <a:pt x="919480" y="114057"/>
                    <a:pt x="867410" y="117754"/>
                  </a:cubicBezTo>
                  <a:cubicBezTo>
                    <a:pt x="835660" y="120219"/>
                    <a:pt x="822960" y="120219"/>
                    <a:pt x="791210" y="127613"/>
                  </a:cubicBezTo>
                  <a:cubicBezTo>
                    <a:pt x="737870" y="139936"/>
                    <a:pt x="641350" y="171976"/>
                    <a:pt x="577850" y="201551"/>
                  </a:cubicBezTo>
                  <a:cubicBezTo>
                    <a:pt x="520700" y="227430"/>
                    <a:pt x="472440" y="244682"/>
                    <a:pt x="424180" y="287813"/>
                  </a:cubicBezTo>
                  <a:cubicBezTo>
                    <a:pt x="361950" y="343267"/>
                    <a:pt x="303530" y="439387"/>
                    <a:pt x="251460" y="525649"/>
                  </a:cubicBezTo>
                  <a:cubicBezTo>
                    <a:pt x="195580" y="616840"/>
                    <a:pt x="154940" y="805384"/>
                    <a:pt x="100330" y="821404"/>
                  </a:cubicBezTo>
                  <a:cubicBezTo>
                    <a:pt x="68580" y="831263"/>
                    <a:pt x="0" y="765950"/>
                    <a:pt x="0" y="76595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32" name="Group 51">
            <a:extLst>
              <a:ext uri="{FF2B5EF4-FFF2-40B4-BE49-F238E27FC236}">
                <a16:creationId xmlns:a16="http://schemas.microsoft.com/office/drawing/2014/main" id="{CB67D6A7-40DB-B2CE-2F72-DFE8A66093FA}"/>
              </a:ext>
            </a:extLst>
          </p:cNvPr>
          <p:cNvGrpSpPr/>
          <p:nvPr/>
        </p:nvGrpSpPr>
        <p:grpSpPr>
          <a:xfrm>
            <a:off x="7764569" y="1791978"/>
            <a:ext cx="1582743" cy="501686"/>
            <a:chOff x="0" y="0"/>
            <a:chExt cx="3048000" cy="966132"/>
          </a:xfrm>
        </p:grpSpPr>
        <p:sp>
          <p:nvSpPr>
            <p:cNvPr id="333" name="Freeform 52">
              <a:extLst>
                <a:ext uri="{FF2B5EF4-FFF2-40B4-BE49-F238E27FC236}">
                  <a16:creationId xmlns:a16="http://schemas.microsoft.com/office/drawing/2014/main" id="{34DDB60A-DF04-9EDF-09E6-C1CEB61EEF60}"/>
                </a:ext>
              </a:extLst>
            </p:cNvPr>
            <p:cNvSpPr/>
            <p:nvPr/>
          </p:nvSpPr>
          <p:spPr>
            <a:xfrm>
              <a:off x="50800" y="45262"/>
              <a:ext cx="2946705" cy="871269"/>
            </a:xfrm>
            <a:custGeom>
              <a:avLst/>
              <a:gdLst/>
              <a:ahLst/>
              <a:cxnLst/>
              <a:rect l="l" t="t" r="r" b="b"/>
              <a:pathLst>
                <a:path w="2946705" h="871269">
                  <a:moveTo>
                    <a:pt x="0" y="678105"/>
                  </a:moveTo>
                  <a:cubicBezTo>
                    <a:pt x="129540" y="478471"/>
                    <a:pt x="195580" y="397138"/>
                    <a:pt x="232410" y="355239"/>
                  </a:cubicBezTo>
                  <a:cubicBezTo>
                    <a:pt x="254000" y="330593"/>
                    <a:pt x="264160" y="318270"/>
                    <a:pt x="285750" y="301018"/>
                  </a:cubicBezTo>
                  <a:cubicBezTo>
                    <a:pt x="313690" y="278836"/>
                    <a:pt x="342900" y="261584"/>
                    <a:pt x="388620" y="236937"/>
                  </a:cubicBezTo>
                  <a:cubicBezTo>
                    <a:pt x="477520" y="190110"/>
                    <a:pt x="657860" y="95222"/>
                    <a:pt x="782320" y="57020"/>
                  </a:cubicBezTo>
                  <a:cubicBezTo>
                    <a:pt x="886460" y="26212"/>
                    <a:pt x="982980" y="16354"/>
                    <a:pt x="1078230" y="7727"/>
                  </a:cubicBezTo>
                  <a:cubicBezTo>
                    <a:pt x="1164590" y="334"/>
                    <a:pt x="1233170" y="-3363"/>
                    <a:pt x="1327150" y="4030"/>
                  </a:cubicBezTo>
                  <a:cubicBezTo>
                    <a:pt x="1451610" y="13889"/>
                    <a:pt x="1657350" y="59485"/>
                    <a:pt x="1760220" y="81666"/>
                  </a:cubicBezTo>
                  <a:cubicBezTo>
                    <a:pt x="1819910" y="93989"/>
                    <a:pt x="1849120" y="100151"/>
                    <a:pt x="1898650" y="116171"/>
                  </a:cubicBezTo>
                  <a:cubicBezTo>
                    <a:pt x="1958340" y="134656"/>
                    <a:pt x="2018030" y="154373"/>
                    <a:pt x="2094230" y="190110"/>
                  </a:cubicBezTo>
                  <a:cubicBezTo>
                    <a:pt x="2212340" y="245564"/>
                    <a:pt x="2409190" y="345381"/>
                    <a:pt x="2532380" y="436572"/>
                  </a:cubicBezTo>
                  <a:cubicBezTo>
                    <a:pt x="2637790" y="515440"/>
                    <a:pt x="2736850" y="641136"/>
                    <a:pt x="2796540" y="690428"/>
                  </a:cubicBezTo>
                  <a:cubicBezTo>
                    <a:pt x="2825750" y="713842"/>
                    <a:pt x="2842260" y="717539"/>
                    <a:pt x="2863850" y="737256"/>
                  </a:cubicBezTo>
                  <a:cubicBezTo>
                    <a:pt x="2891790" y="760670"/>
                    <a:pt x="2951480" y="806265"/>
                    <a:pt x="2946400" y="828447"/>
                  </a:cubicBezTo>
                  <a:cubicBezTo>
                    <a:pt x="2941320" y="850629"/>
                    <a:pt x="2857500" y="876507"/>
                    <a:pt x="2839720" y="870346"/>
                  </a:cubicBezTo>
                  <a:cubicBezTo>
                    <a:pt x="2830830" y="866649"/>
                    <a:pt x="2835910" y="855558"/>
                    <a:pt x="2827020" y="844467"/>
                  </a:cubicBezTo>
                  <a:cubicBezTo>
                    <a:pt x="2804160" y="817356"/>
                    <a:pt x="2721610" y="774225"/>
                    <a:pt x="2667000" y="727398"/>
                  </a:cubicBezTo>
                  <a:cubicBezTo>
                    <a:pt x="2602230" y="671943"/>
                    <a:pt x="2556510" y="595540"/>
                    <a:pt x="2468880" y="528995"/>
                  </a:cubicBezTo>
                  <a:cubicBezTo>
                    <a:pt x="2343150" y="435340"/>
                    <a:pt x="2094230" y="302250"/>
                    <a:pt x="1960880" y="248028"/>
                  </a:cubicBezTo>
                  <a:cubicBezTo>
                    <a:pt x="1880870" y="215988"/>
                    <a:pt x="1840230" y="213523"/>
                    <a:pt x="1758950" y="195039"/>
                  </a:cubicBezTo>
                  <a:cubicBezTo>
                    <a:pt x="1643380" y="169160"/>
                    <a:pt x="1454150" y="124797"/>
                    <a:pt x="1327150" y="114939"/>
                  </a:cubicBezTo>
                  <a:cubicBezTo>
                    <a:pt x="1226820" y="107545"/>
                    <a:pt x="1144270" y="113706"/>
                    <a:pt x="1055370" y="122332"/>
                  </a:cubicBezTo>
                  <a:cubicBezTo>
                    <a:pt x="967740" y="130959"/>
                    <a:pt x="855980" y="153140"/>
                    <a:pt x="796290" y="169160"/>
                  </a:cubicBezTo>
                  <a:cubicBezTo>
                    <a:pt x="764540" y="177786"/>
                    <a:pt x="756920" y="180251"/>
                    <a:pt x="723900" y="195039"/>
                  </a:cubicBezTo>
                  <a:cubicBezTo>
                    <a:pt x="647700" y="227079"/>
                    <a:pt x="457200" y="307179"/>
                    <a:pt x="364490" y="381118"/>
                  </a:cubicBezTo>
                  <a:cubicBezTo>
                    <a:pt x="287020" y="442734"/>
                    <a:pt x="234950" y="526531"/>
                    <a:pt x="187960" y="590611"/>
                  </a:cubicBezTo>
                  <a:cubicBezTo>
                    <a:pt x="151130" y="642368"/>
                    <a:pt x="134620" y="727398"/>
                    <a:pt x="99060" y="736024"/>
                  </a:cubicBezTo>
                  <a:cubicBezTo>
                    <a:pt x="69850" y="743418"/>
                    <a:pt x="0" y="678105"/>
                    <a:pt x="0" y="678105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34" name="Group 53">
            <a:extLst>
              <a:ext uri="{FF2B5EF4-FFF2-40B4-BE49-F238E27FC236}">
                <a16:creationId xmlns:a16="http://schemas.microsoft.com/office/drawing/2014/main" id="{32249472-E2A5-A442-9D40-5BAA6E7F493C}"/>
              </a:ext>
            </a:extLst>
          </p:cNvPr>
          <p:cNvGrpSpPr/>
          <p:nvPr/>
        </p:nvGrpSpPr>
        <p:grpSpPr>
          <a:xfrm>
            <a:off x="6469358" y="2193200"/>
            <a:ext cx="465590" cy="184933"/>
            <a:chOff x="0" y="0"/>
            <a:chExt cx="896620" cy="356138"/>
          </a:xfrm>
        </p:grpSpPr>
        <p:sp>
          <p:nvSpPr>
            <p:cNvPr id="335" name="Freeform 54">
              <a:extLst>
                <a:ext uri="{FF2B5EF4-FFF2-40B4-BE49-F238E27FC236}">
                  <a16:creationId xmlns:a16="http://schemas.microsoft.com/office/drawing/2014/main" id="{7976211E-FFDD-2550-5C8E-64AEC42B42A9}"/>
                </a:ext>
              </a:extLst>
            </p:cNvPr>
            <p:cNvSpPr/>
            <p:nvPr/>
          </p:nvSpPr>
          <p:spPr>
            <a:xfrm>
              <a:off x="50237" y="45858"/>
              <a:ext cx="794445" cy="260988"/>
            </a:xfrm>
            <a:custGeom>
              <a:avLst/>
              <a:gdLst/>
              <a:ahLst/>
              <a:cxnLst/>
              <a:rect l="l" t="t" r="r" b="b"/>
              <a:pathLst>
                <a:path w="794445" h="260988">
                  <a:moveTo>
                    <a:pt x="718113" y="260988"/>
                  </a:moveTo>
                  <a:cubicBezTo>
                    <a:pt x="610163" y="168564"/>
                    <a:pt x="565713" y="137756"/>
                    <a:pt x="533963" y="125433"/>
                  </a:cubicBezTo>
                  <a:cubicBezTo>
                    <a:pt x="512373" y="116807"/>
                    <a:pt x="503483" y="116807"/>
                    <a:pt x="476813" y="114343"/>
                  </a:cubicBezTo>
                  <a:cubicBezTo>
                    <a:pt x="422203" y="110646"/>
                    <a:pt x="281233" y="99555"/>
                    <a:pt x="220273" y="125433"/>
                  </a:cubicBezTo>
                  <a:cubicBezTo>
                    <a:pt x="177093" y="143918"/>
                    <a:pt x="146613" y="189514"/>
                    <a:pt x="127563" y="214160"/>
                  </a:cubicBezTo>
                  <a:cubicBezTo>
                    <a:pt x="116133" y="227715"/>
                    <a:pt x="119943" y="246200"/>
                    <a:pt x="107243" y="251129"/>
                  </a:cubicBezTo>
                  <a:cubicBezTo>
                    <a:pt x="86923" y="258523"/>
                    <a:pt x="6913" y="231412"/>
                    <a:pt x="563" y="210463"/>
                  </a:cubicBezTo>
                  <a:cubicBezTo>
                    <a:pt x="-4517" y="193210"/>
                    <a:pt x="25963" y="168564"/>
                    <a:pt x="45013" y="146383"/>
                  </a:cubicBezTo>
                  <a:cubicBezTo>
                    <a:pt x="72953" y="114343"/>
                    <a:pt x="121213" y="66282"/>
                    <a:pt x="155503" y="42868"/>
                  </a:cubicBezTo>
                  <a:cubicBezTo>
                    <a:pt x="178363" y="28081"/>
                    <a:pt x="189793" y="21919"/>
                    <a:pt x="219003" y="14525"/>
                  </a:cubicBezTo>
                  <a:cubicBezTo>
                    <a:pt x="274883" y="970"/>
                    <a:pt x="410773" y="-3959"/>
                    <a:pt x="480623" y="3434"/>
                  </a:cubicBezTo>
                  <a:cubicBezTo>
                    <a:pt x="527613" y="8364"/>
                    <a:pt x="555553" y="14525"/>
                    <a:pt x="597463" y="34242"/>
                  </a:cubicBezTo>
                  <a:cubicBezTo>
                    <a:pt x="657153" y="62585"/>
                    <a:pt x="790503" y="132827"/>
                    <a:pt x="794313" y="177190"/>
                  </a:cubicBezTo>
                  <a:cubicBezTo>
                    <a:pt x="798123" y="206766"/>
                    <a:pt x="718113" y="260988"/>
                    <a:pt x="718113" y="260988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36" name="Group 55">
            <a:extLst>
              <a:ext uri="{FF2B5EF4-FFF2-40B4-BE49-F238E27FC236}">
                <a16:creationId xmlns:a16="http://schemas.microsoft.com/office/drawing/2014/main" id="{8304267C-5D6F-3365-FD02-7CA2F4895448}"/>
              </a:ext>
            </a:extLst>
          </p:cNvPr>
          <p:cNvGrpSpPr/>
          <p:nvPr/>
        </p:nvGrpSpPr>
        <p:grpSpPr>
          <a:xfrm>
            <a:off x="9269494" y="2041542"/>
            <a:ext cx="1119132" cy="263641"/>
            <a:chOff x="0" y="0"/>
            <a:chExt cx="2155190" cy="507712"/>
          </a:xfrm>
        </p:grpSpPr>
        <p:sp>
          <p:nvSpPr>
            <p:cNvPr id="337" name="Freeform 56">
              <a:extLst>
                <a:ext uri="{FF2B5EF4-FFF2-40B4-BE49-F238E27FC236}">
                  <a16:creationId xmlns:a16="http://schemas.microsoft.com/office/drawing/2014/main" id="{27104612-B308-076A-D765-E7924993DD2A}"/>
                </a:ext>
              </a:extLst>
            </p:cNvPr>
            <p:cNvSpPr/>
            <p:nvPr/>
          </p:nvSpPr>
          <p:spPr>
            <a:xfrm>
              <a:off x="50800" y="45528"/>
              <a:ext cx="2053673" cy="411717"/>
            </a:xfrm>
            <a:custGeom>
              <a:avLst/>
              <a:gdLst/>
              <a:ahLst/>
              <a:cxnLst/>
              <a:rect l="l" t="t" r="r" b="b"/>
              <a:pathLst>
                <a:path w="2053673" h="411717">
                  <a:moveTo>
                    <a:pt x="0" y="336489"/>
                  </a:moveTo>
                  <a:cubicBezTo>
                    <a:pt x="152400" y="182450"/>
                    <a:pt x="182880" y="173824"/>
                    <a:pt x="226060" y="156571"/>
                  </a:cubicBezTo>
                  <a:cubicBezTo>
                    <a:pt x="285750" y="133157"/>
                    <a:pt x="365760" y="106046"/>
                    <a:pt x="441960" y="86329"/>
                  </a:cubicBezTo>
                  <a:cubicBezTo>
                    <a:pt x="521970" y="65380"/>
                    <a:pt x="581660" y="49360"/>
                    <a:pt x="695960" y="37037"/>
                  </a:cubicBezTo>
                  <a:cubicBezTo>
                    <a:pt x="922020" y="11158"/>
                    <a:pt x="1516380" y="-8559"/>
                    <a:pt x="1725930" y="3764"/>
                  </a:cubicBezTo>
                  <a:cubicBezTo>
                    <a:pt x="1819910" y="9926"/>
                    <a:pt x="1869440" y="19785"/>
                    <a:pt x="1927860" y="35805"/>
                  </a:cubicBezTo>
                  <a:cubicBezTo>
                    <a:pt x="1974850" y="49360"/>
                    <a:pt x="2043430" y="59219"/>
                    <a:pt x="2052320" y="85097"/>
                  </a:cubicBezTo>
                  <a:cubicBezTo>
                    <a:pt x="2061210" y="109743"/>
                    <a:pt x="2024380" y="172591"/>
                    <a:pt x="1997710" y="182450"/>
                  </a:cubicBezTo>
                  <a:cubicBezTo>
                    <a:pt x="1968500" y="192308"/>
                    <a:pt x="1921510" y="149177"/>
                    <a:pt x="1878330" y="138086"/>
                  </a:cubicBezTo>
                  <a:cubicBezTo>
                    <a:pt x="1831340" y="125763"/>
                    <a:pt x="1799590" y="119602"/>
                    <a:pt x="1725930" y="114673"/>
                  </a:cubicBezTo>
                  <a:cubicBezTo>
                    <a:pt x="1541780" y="103582"/>
                    <a:pt x="986790" y="115905"/>
                    <a:pt x="754380" y="141783"/>
                  </a:cubicBezTo>
                  <a:cubicBezTo>
                    <a:pt x="622300" y="155339"/>
                    <a:pt x="543560" y="173824"/>
                    <a:pt x="447040" y="199702"/>
                  </a:cubicBezTo>
                  <a:cubicBezTo>
                    <a:pt x="360680" y="223116"/>
                    <a:pt x="266700" y="241601"/>
                    <a:pt x="203200" y="283499"/>
                  </a:cubicBezTo>
                  <a:cubicBezTo>
                    <a:pt x="151130" y="316772"/>
                    <a:pt x="123190" y="410427"/>
                    <a:pt x="86360" y="411660"/>
                  </a:cubicBezTo>
                  <a:cubicBezTo>
                    <a:pt x="55880" y="414124"/>
                    <a:pt x="0" y="336489"/>
                    <a:pt x="0" y="336489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38" name="Group 57">
            <a:extLst>
              <a:ext uri="{FF2B5EF4-FFF2-40B4-BE49-F238E27FC236}">
                <a16:creationId xmlns:a16="http://schemas.microsoft.com/office/drawing/2014/main" id="{FD980AC6-CC50-67D4-A378-38562FF21774}"/>
              </a:ext>
            </a:extLst>
          </p:cNvPr>
          <p:cNvGrpSpPr/>
          <p:nvPr/>
        </p:nvGrpSpPr>
        <p:grpSpPr>
          <a:xfrm>
            <a:off x="7205994" y="2126650"/>
            <a:ext cx="92986" cy="245084"/>
            <a:chOff x="0" y="0"/>
            <a:chExt cx="179070" cy="471975"/>
          </a:xfrm>
        </p:grpSpPr>
        <p:sp>
          <p:nvSpPr>
            <p:cNvPr id="339" name="Freeform 58">
              <a:extLst>
                <a:ext uri="{FF2B5EF4-FFF2-40B4-BE49-F238E27FC236}">
                  <a16:creationId xmlns:a16="http://schemas.microsoft.com/office/drawing/2014/main" id="{F3F10455-8FC6-B46E-5259-3A8CA31EE21B}"/>
                </a:ext>
              </a:extLst>
            </p:cNvPr>
            <p:cNvSpPr/>
            <p:nvPr/>
          </p:nvSpPr>
          <p:spPr>
            <a:xfrm>
              <a:off x="21900" y="41625"/>
              <a:ext cx="106370" cy="386005"/>
            </a:xfrm>
            <a:custGeom>
              <a:avLst/>
              <a:gdLst/>
              <a:ahLst/>
              <a:cxnLst/>
              <a:rect l="l" t="t" r="r" b="b"/>
              <a:pathLst>
                <a:path w="106370" h="386005">
                  <a:moveTo>
                    <a:pt x="106370" y="7667"/>
                  </a:moveTo>
                  <a:cubicBezTo>
                    <a:pt x="88590" y="397078"/>
                    <a:pt x="47950" y="397078"/>
                    <a:pt x="30170" y="381058"/>
                  </a:cubicBezTo>
                  <a:cubicBezTo>
                    <a:pt x="-9200" y="341624"/>
                    <a:pt x="-10470" y="47101"/>
                    <a:pt x="28900" y="7667"/>
                  </a:cubicBezTo>
                  <a:cubicBezTo>
                    <a:pt x="46680" y="-9585"/>
                    <a:pt x="106370" y="7667"/>
                    <a:pt x="106370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40" name="Group 59">
            <a:extLst>
              <a:ext uri="{FF2B5EF4-FFF2-40B4-BE49-F238E27FC236}">
                <a16:creationId xmlns:a16="http://schemas.microsoft.com/office/drawing/2014/main" id="{B3C19D64-4346-33F7-3604-ED4ECB71BA1B}"/>
              </a:ext>
            </a:extLst>
          </p:cNvPr>
          <p:cNvGrpSpPr/>
          <p:nvPr/>
        </p:nvGrpSpPr>
        <p:grpSpPr>
          <a:xfrm>
            <a:off x="7285791" y="2129849"/>
            <a:ext cx="92986" cy="226527"/>
            <a:chOff x="0" y="0"/>
            <a:chExt cx="179070" cy="436238"/>
          </a:xfrm>
        </p:grpSpPr>
        <p:sp>
          <p:nvSpPr>
            <p:cNvPr id="341" name="Freeform 60">
              <a:extLst>
                <a:ext uri="{FF2B5EF4-FFF2-40B4-BE49-F238E27FC236}">
                  <a16:creationId xmlns:a16="http://schemas.microsoft.com/office/drawing/2014/main" id="{9DD0994B-037C-D898-9B5E-6F4768CCC02B}"/>
                </a:ext>
              </a:extLst>
            </p:cNvPr>
            <p:cNvSpPr/>
            <p:nvPr/>
          </p:nvSpPr>
          <p:spPr>
            <a:xfrm>
              <a:off x="23804" y="42172"/>
              <a:ext cx="104466" cy="350444"/>
            </a:xfrm>
            <a:custGeom>
              <a:avLst/>
              <a:gdLst/>
              <a:ahLst/>
              <a:cxnLst/>
              <a:rect l="l" t="t" r="r" b="b"/>
              <a:pathLst>
                <a:path w="104466" h="350444">
                  <a:moveTo>
                    <a:pt x="104466" y="7120"/>
                  </a:moveTo>
                  <a:cubicBezTo>
                    <a:pt x="86686" y="362026"/>
                    <a:pt x="46046" y="362026"/>
                    <a:pt x="28266" y="344774"/>
                  </a:cubicBezTo>
                  <a:cubicBezTo>
                    <a:pt x="-8564" y="309037"/>
                    <a:pt x="-9834" y="44090"/>
                    <a:pt x="26996" y="7120"/>
                  </a:cubicBezTo>
                  <a:cubicBezTo>
                    <a:pt x="44776" y="-8900"/>
                    <a:pt x="104466" y="7120"/>
                    <a:pt x="104466" y="712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42" name="Group 61">
            <a:extLst>
              <a:ext uri="{FF2B5EF4-FFF2-40B4-BE49-F238E27FC236}">
                <a16:creationId xmlns:a16="http://schemas.microsoft.com/office/drawing/2014/main" id="{E778C1D1-3FEA-0C3E-68B6-335E68008AA3}"/>
              </a:ext>
            </a:extLst>
          </p:cNvPr>
          <p:cNvGrpSpPr/>
          <p:nvPr/>
        </p:nvGrpSpPr>
        <p:grpSpPr>
          <a:xfrm>
            <a:off x="7359652" y="2186161"/>
            <a:ext cx="92986" cy="161256"/>
            <a:chOff x="0" y="0"/>
            <a:chExt cx="179070" cy="310543"/>
          </a:xfrm>
        </p:grpSpPr>
        <p:sp>
          <p:nvSpPr>
            <p:cNvPr id="343" name="Freeform 62">
              <a:extLst>
                <a:ext uri="{FF2B5EF4-FFF2-40B4-BE49-F238E27FC236}">
                  <a16:creationId xmlns:a16="http://schemas.microsoft.com/office/drawing/2014/main" id="{0FBBF35C-5D93-7908-F2D7-C3D358D7310F}"/>
                </a:ext>
              </a:extLst>
            </p:cNvPr>
            <p:cNvSpPr/>
            <p:nvPr/>
          </p:nvSpPr>
          <p:spPr>
            <a:xfrm>
              <a:off x="30953" y="42720"/>
              <a:ext cx="97317" cy="224540"/>
            </a:xfrm>
            <a:custGeom>
              <a:avLst/>
              <a:gdLst/>
              <a:ahLst/>
              <a:cxnLst/>
              <a:rect l="l" t="t" r="r" b="b"/>
              <a:pathLst>
                <a:path w="97317" h="224540">
                  <a:moveTo>
                    <a:pt x="97317" y="6572"/>
                  </a:moveTo>
                  <a:cubicBezTo>
                    <a:pt x="80807" y="234550"/>
                    <a:pt x="36357" y="234550"/>
                    <a:pt x="21117" y="218530"/>
                  </a:cubicBezTo>
                  <a:cubicBezTo>
                    <a:pt x="-6823" y="192652"/>
                    <a:pt x="-6823" y="33683"/>
                    <a:pt x="19847" y="6572"/>
                  </a:cubicBezTo>
                  <a:cubicBezTo>
                    <a:pt x="36357" y="-8215"/>
                    <a:pt x="97317" y="6572"/>
                    <a:pt x="97317" y="6572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44" name="Group 63">
            <a:extLst>
              <a:ext uri="{FF2B5EF4-FFF2-40B4-BE49-F238E27FC236}">
                <a16:creationId xmlns:a16="http://schemas.microsoft.com/office/drawing/2014/main" id="{577C227E-94F1-3FFA-D4FC-2CD6DEAE7733}"/>
              </a:ext>
            </a:extLst>
          </p:cNvPr>
          <p:cNvGrpSpPr/>
          <p:nvPr/>
        </p:nvGrpSpPr>
        <p:grpSpPr>
          <a:xfrm>
            <a:off x="7436151" y="2221995"/>
            <a:ext cx="92986" cy="122862"/>
            <a:chOff x="0" y="0"/>
            <a:chExt cx="179070" cy="236604"/>
          </a:xfrm>
        </p:grpSpPr>
        <p:sp>
          <p:nvSpPr>
            <p:cNvPr id="345" name="Freeform 64">
              <a:extLst>
                <a:ext uri="{FF2B5EF4-FFF2-40B4-BE49-F238E27FC236}">
                  <a16:creationId xmlns:a16="http://schemas.microsoft.com/office/drawing/2014/main" id="{D145E882-0E91-AD8E-E15C-ADAE7F4060B5}"/>
                </a:ext>
              </a:extLst>
            </p:cNvPr>
            <p:cNvSpPr/>
            <p:nvPr/>
          </p:nvSpPr>
          <p:spPr>
            <a:xfrm>
              <a:off x="36032" y="43268"/>
              <a:ext cx="90968" cy="149566"/>
            </a:xfrm>
            <a:custGeom>
              <a:avLst/>
              <a:gdLst/>
              <a:ahLst/>
              <a:cxnLst/>
              <a:rect l="l" t="t" r="r" b="b"/>
              <a:pathLst>
                <a:path w="90968" h="149566">
                  <a:moveTo>
                    <a:pt x="90968" y="6024"/>
                  </a:moveTo>
                  <a:cubicBezTo>
                    <a:pt x="76998" y="157599"/>
                    <a:pt x="30008" y="157599"/>
                    <a:pt x="14768" y="144043"/>
                  </a:cubicBezTo>
                  <a:cubicBezTo>
                    <a:pt x="-4282" y="124326"/>
                    <a:pt x="-5552" y="25741"/>
                    <a:pt x="14768" y="6024"/>
                  </a:cubicBezTo>
                  <a:cubicBezTo>
                    <a:pt x="28738" y="-7531"/>
                    <a:pt x="90968" y="6024"/>
                    <a:pt x="90968" y="6024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46" name="Group 65">
            <a:extLst>
              <a:ext uri="{FF2B5EF4-FFF2-40B4-BE49-F238E27FC236}">
                <a16:creationId xmlns:a16="http://schemas.microsoft.com/office/drawing/2014/main" id="{C1DE7177-6551-1E7B-AC38-23CCE7DBBA5A}"/>
              </a:ext>
            </a:extLst>
          </p:cNvPr>
          <p:cNvGrpSpPr/>
          <p:nvPr/>
        </p:nvGrpSpPr>
        <p:grpSpPr>
          <a:xfrm>
            <a:off x="7129495" y="2150965"/>
            <a:ext cx="92986" cy="223967"/>
            <a:chOff x="0" y="0"/>
            <a:chExt cx="179070" cy="431309"/>
          </a:xfrm>
        </p:grpSpPr>
        <p:sp>
          <p:nvSpPr>
            <p:cNvPr id="347" name="Freeform 66">
              <a:extLst>
                <a:ext uri="{FF2B5EF4-FFF2-40B4-BE49-F238E27FC236}">
                  <a16:creationId xmlns:a16="http://schemas.microsoft.com/office/drawing/2014/main" id="{2317EDAF-2C49-7CD0-41FB-5E286FEE0A52}"/>
                </a:ext>
              </a:extLst>
            </p:cNvPr>
            <p:cNvSpPr/>
            <p:nvPr/>
          </p:nvSpPr>
          <p:spPr>
            <a:xfrm>
              <a:off x="24287" y="41625"/>
              <a:ext cx="103983" cy="344867"/>
            </a:xfrm>
            <a:custGeom>
              <a:avLst/>
              <a:gdLst/>
              <a:ahLst/>
              <a:cxnLst/>
              <a:rect l="l" t="t" r="r" b="b"/>
              <a:pathLst>
                <a:path w="103983" h="344867">
                  <a:moveTo>
                    <a:pt x="103983" y="7667"/>
                  </a:moveTo>
                  <a:cubicBezTo>
                    <a:pt x="86203" y="356412"/>
                    <a:pt x="45563" y="356412"/>
                    <a:pt x="27783" y="339159"/>
                  </a:cubicBezTo>
                  <a:cubicBezTo>
                    <a:pt x="-9047" y="303422"/>
                    <a:pt x="-9047" y="43405"/>
                    <a:pt x="26513" y="7667"/>
                  </a:cubicBezTo>
                  <a:cubicBezTo>
                    <a:pt x="44293" y="-9585"/>
                    <a:pt x="103983" y="7667"/>
                    <a:pt x="103983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48" name="Group 67">
            <a:extLst>
              <a:ext uri="{FF2B5EF4-FFF2-40B4-BE49-F238E27FC236}">
                <a16:creationId xmlns:a16="http://schemas.microsoft.com/office/drawing/2014/main" id="{DA8B69C8-3E4A-32F6-64A4-9F594720EA0F}"/>
              </a:ext>
            </a:extLst>
          </p:cNvPr>
          <p:cNvGrpSpPr/>
          <p:nvPr/>
        </p:nvGrpSpPr>
        <p:grpSpPr>
          <a:xfrm>
            <a:off x="7077395" y="2201518"/>
            <a:ext cx="92986" cy="173415"/>
            <a:chOff x="0" y="0"/>
            <a:chExt cx="179070" cy="333957"/>
          </a:xfrm>
        </p:grpSpPr>
        <p:sp>
          <p:nvSpPr>
            <p:cNvPr id="349" name="Freeform 68">
              <a:extLst>
                <a:ext uri="{FF2B5EF4-FFF2-40B4-BE49-F238E27FC236}">
                  <a16:creationId xmlns:a16="http://schemas.microsoft.com/office/drawing/2014/main" id="{1D41DF59-3545-9D63-5A9A-2678F12805A9}"/>
                </a:ext>
              </a:extLst>
            </p:cNvPr>
            <p:cNvSpPr/>
            <p:nvPr/>
          </p:nvSpPr>
          <p:spPr>
            <a:xfrm>
              <a:off x="30001" y="42172"/>
              <a:ext cx="98269" cy="247077"/>
            </a:xfrm>
            <a:custGeom>
              <a:avLst/>
              <a:gdLst/>
              <a:ahLst/>
              <a:cxnLst/>
              <a:rect l="l" t="t" r="r" b="b"/>
              <a:pathLst>
                <a:path w="98269" h="247077">
                  <a:moveTo>
                    <a:pt x="98269" y="7120"/>
                  </a:moveTo>
                  <a:cubicBezTo>
                    <a:pt x="81759" y="257280"/>
                    <a:pt x="38579" y="257280"/>
                    <a:pt x="22069" y="241260"/>
                  </a:cubicBezTo>
                  <a:cubicBezTo>
                    <a:pt x="-7141" y="212917"/>
                    <a:pt x="-7141" y="35464"/>
                    <a:pt x="20799" y="7120"/>
                  </a:cubicBezTo>
                  <a:cubicBezTo>
                    <a:pt x="37309" y="-8900"/>
                    <a:pt x="98269" y="7120"/>
                    <a:pt x="98269" y="712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50" name="Group 69">
            <a:extLst>
              <a:ext uri="{FF2B5EF4-FFF2-40B4-BE49-F238E27FC236}">
                <a16:creationId xmlns:a16="http://schemas.microsoft.com/office/drawing/2014/main" id="{305E5B83-BFA2-4C45-ECFB-82C7D326C7E4}"/>
              </a:ext>
            </a:extLst>
          </p:cNvPr>
          <p:cNvGrpSpPr/>
          <p:nvPr/>
        </p:nvGrpSpPr>
        <p:grpSpPr>
          <a:xfrm>
            <a:off x="7037827" y="2221995"/>
            <a:ext cx="92986" cy="140779"/>
            <a:chOff x="0" y="0"/>
            <a:chExt cx="179070" cy="271109"/>
          </a:xfrm>
        </p:grpSpPr>
        <p:sp>
          <p:nvSpPr>
            <p:cNvPr id="351" name="Freeform 70">
              <a:extLst>
                <a:ext uri="{FF2B5EF4-FFF2-40B4-BE49-F238E27FC236}">
                  <a16:creationId xmlns:a16="http://schemas.microsoft.com/office/drawing/2014/main" id="{843CFD3D-D45E-6653-CCE9-3D6AF1223D6C}"/>
                </a:ext>
              </a:extLst>
            </p:cNvPr>
            <p:cNvSpPr/>
            <p:nvPr/>
          </p:nvSpPr>
          <p:spPr>
            <a:xfrm>
              <a:off x="33811" y="42720"/>
              <a:ext cx="94459" cy="184872"/>
            </a:xfrm>
            <a:custGeom>
              <a:avLst/>
              <a:gdLst/>
              <a:ahLst/>
              <a:cxnLst/>
              <a:rect l="l" t="t" r="r" b="b"/>
              <a:pathLst>
                <a:path w="94459" h="184872">
                  <a:moveTo>
                    <a:pt x="94459" y="6572"/>
                  </a:moveTo>
                  <a:cubicBezTo>
                    <a:pt x="79219" y="193884"/>
                    <a:pt x="33499" y="193884"/>
                    <a:pt x="18259" y="179096"/>
                  </a:cubicBezTo>
                  <a:cubicBezTo>
                    <a:pt x="-5871" y="155682"/>
                    <a:pt x="-5871" y="29986"/>
                    <a:pt x="16989" y="6572"/>
                  </a:cubicBezTo>
                  <a:cubicBezTo>
                    <a:pt x="32229" y="-8215"/>
                    <a:pt x="94459" y="6572"/>
                    <a:pt x="94459" y="6572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52" name="Group 71">
            <a:extLst>
              <a:ext uri="{FF2B5EF4-FFF2-40B4-BE49-F238E27FC236}">
                <a16:creationId xmlns:a16="http://schemas.microsoft.com/office/drawing/2014/main" id="{17859DBC-C859-22D9-0AFE-14E4541ECA7A}"/>
              </a:ext>
            </a:extLst>
          </p:cNvPr>
          <p:cNvGrpSpPr/>
          <p:nvPr/>
        </p:nvGrpSpPr>
        <p:grpSpPr>
          <a:xfrm>
            <a:off x="8306001" y="1990349"/>
            <a:ext cx="92986" cy="325072"/>
            <a:chOff x="0" y="0"/>
            <a:chExt cx="179070" cy="626014"/>
          </a:xfrm>
        </p:grpSpPr>
        <p:sp>
          <p:nvSpPr>
            <p:cNvPr id="353" name="Freeform 72">
              <a:extLst>
                <a:ext uri="{FF2B5EF4-FFF2-40B4-BE49-F238E27FC236}">
                  <a16:creationId xmlns:a16="http://schemas.microsoft.com/office/drawing/2014/main" id="{325827A7-A2B2-8497-FF65-C1D7D69963D7}"/>
                </a:ext>
              </a:extLst>
            </p:cNvPr>
            <p:cNvSpPr/>
            <p:nvPr/>
          </p:nvSpPr>
          <p:spPr>
            <a:xfrm>
              <a:off x="14762" y="41077"/>
              <a:ext cx="113508" cy="539716"/>
            </a:xfrm>
            <a:custGeom>
              <a:avLst/>
              <a:gdLst/>
              <a:ahLst/>
              <a:cxnLst/>
              <a:rect l="l" t="t" r="r" b="b"/>
              <a:pathLst>
                <a:path w="113508" h="539716">
                  <a:moveTo>
                    <a:pt x="113508" y="8215"/>
                  </a:moveTo>
                  <a:cubicBezTo>
                    <a:pt x="95728" y="552897"/>
                    <a:pt x="56358" y="552897"/>
                    <a:pt x="37308" y="534413"/>
                  </a:cubicBezTo>
                  <a:cubicBezTo>
                    <a:pt x="-12222" y="487585"/>
                    <a:pt x="-12222" y="56276"/>
                    <a:pt x="36038" y="8215"/>
                  </a:cubicBezTo>
                  <a:cubicBezTo>
                    <a:pt x="55088" y="-10269"/>
                    <a:pt x="113508" y="8215"/>
                    <a:pt x="113508" y="8215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54" name="Group 73">
            <a:extLst>
              <a:ext uri="{FF2B5EF4-FFF2-40B4-BE49-F238E27FC236}">
                <a16:creationId xmlns:a16="http://schemas.microsoft.com/office/drawing/2014/main" id="{831BCF2E-C484-E217-90E9-DB5757364783}"/>
              </a:ext>
            </a:extLst>
          </p:cNvPr>
          <p:cNvGrpSpPr/>
          <p:nvPr/>
        </p:nvGrpSpPr>
        <p:grpSpPr>
          <a:xfrm>
            <a:off x="8382500" y="2008267"/>
            <a:ext cx="92986" cy="328272"/>
            <a:chOff x="0" y="0"/>
            <a:chExt cx="179070" cy="632176"/>
          </a:xfrm>
        </p:grpSpPr>
        <p:sp>
          <p:nvSpPr>
            <p:cNvPr id="355" name="Freeform 74">
              <a:extLst>
                <a:ext uri="{FF2B5EF4-FFF2-40B4-BE49-F238E27FC236}">
                  <a16:creationId xmlns:a16="http://schemas.microsoft.com/office/drawing/2014/main" id="{CAFFFCFA-8177-66DC-0AE0-C39228BA12E1}"/>
                </a:ext>
              </a:extLst>
            </p:cNvPr>
            <p:cNvSpPr/>
            <p:nvPr/>
          </p:nvSpPr>
          <p:spPr>
            <a:xfrm>
              <a:off x="14281" y="41077"/>
              <a:ext cx="113989" cy="545376"/>
            </a:xfrm>
            <a:custGeom>
              <a:avLst/>
              <a:gdLst/>
              <a:ahLst/>
              <a:cxnLst/>
              <a:rect l="l" t="t" r="r" b="b"/>
              <a:pathLst>
                <a:path w="113989" h="545376">
                  <a:moveTo>
                    <a:pt x="113989" y="8215"/>
                  </a:moveTo>
                  <a:cubicBezTo>
                    <a:pt x="94939" y="557827"/>
                    <a:pt x="56839" y="557827"/>
                    <a:pt x="37789" y="540574"/>
                  </a:cubicBezTo>
                  <a:cubicBezTo>
                    <a:pt x="-11741" y="492514"/>
                    <a:pt x="-13011" y="56276"/>
                    <a:pt x="36519" y="8215"/>
                  </a:cubicBezTo>
                  <a:cubicBezTo>
                    <a:pt x="55569" y="-10269"/>
                    <a:pt x="113989" y="8215"/>
                    <a:pt x="113989" y="8215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56" name="Group 75">
            <a:extLst>
              <a:ext uri="{FF2B5EF4-FFF2-40B4-BE49-F238E27FC236}">
                <a16:creationId xmlns:a16="http://schemas.microsoft.com/office/drawing/2014/main" id="{1EFB4FAF-5726-C23C-68AB-C3F93E44E852}"/>
              </a:ext>
            </a:extLst>
          </p:cNvPr>
          <p:cNvGrpSpPr/>
          <p:nvPr/>
        </p:nvGrpSpPr>
        <p:grpSpPr>
          <a:xfrm>
            <a:off x="8474826" y="2026184"/>
            <a:ext cx="111452" cy="271961"/>
            <a:chOff x="0" y="0"/>
            <a:chExt cx="214630" cy="523733"/>
          </a:xfrm>
        </p:grpSpPr>
        <p:sp>
          <p:nvSpPr>
            <p:cNvPr id="357" name="Freeform 76">
              <a:extLst>
                <a:ext uri="{FF2B5EF4-FFF2-40B4-BE49-F238E27FC236}">
                  <a16:creationId xmlns:a16="http://schemas.microsoft.com/office/drawing/2014/main" id="{987238B9-FF33-ECD5-11CC-09B2349AAD75}"/>
                </a:ext>
              </a:extLst>
            </p:cNvPr>
            <p:cNvSpPr/>
            <p:nvPr/>
          </p:nvSpPr>
          <p:spPr>
            <a:xfrm>
              <a:off x="32357" y="41077"/>
              <a:ext cx="99708" cy="437274"/>
            </a:xfrm>
            <a:custGeom>
              <a:avLst/>
              <a:gdLst/>
              <a:ahLst/>
              <a:cxnLst/>
              <a:rect l="l" t="t" r="r" b="b"/>
              <a:pathLst>
                <a:path w="99708" h="437274">
                  <a:moveTo>
                    <a:pt x="94643" y="8215"/>
                  </a:moveTo>
                  <a:cubicBezTo>
                    <a:pt x="113693" y="448151"/>
                    <a:pt x="74323" y="449383"/>
                    <a:pt x="54003" y="432131"/>
                  </a:cubicBezTo>
                  <a:cubicBezTo>
                    <a:pt x="8283" y="391464"/>
                    <a:pt x="-20927" y="48882"/>
                    <a:pt x="18443" y="8215"/>
                  </a:cubicBezTo>
                  <a:cubicBezTo>
                    <a:pt x="34953" y="-10269"/>
                    <a:pt x="94643" y="8215"/>
                    <a:pt x="94643" y="8215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58" name="Group 77">
            <a:extLst>
              <a:ext uri="{FF2B5EF4-FFF2-40B4-BE49-F238E27FC236}">
                <a16:creationId xmlns:a16="http://schemas.microsoft.com/office/drawing/2014/main" id="{63FF4036-DFAC-B86E-75CC-72255434951D}"/>
              </a:ext>
            </a:extLst>
          </p:cNvPr>
          <p:cNvGrpSpPr/>
          <p:nvPr/>
        </p:nvGrpSpPr>
        <p:grpSpPr>
          <a:xfrm>
            <a:off x="8566493" y="2058819"/>
            <a:ext cx="92986" cy="226527"/>
            <a:chOff x="0" y="0"/>
            <a:chExt cx="179070" cy="436238"/>
          </a:xfrm>
        </p:grpSpPr>
        <p:sp>
          <p:nvSpPr>
            <p:cNvPr id="359" name="Freeform 78">
              <a:extLst>
                <a:ext uri="{FF2B5EF4-FFF2-40B4-BE49-F238E27FC236}">
                  <a16:creationId xmlns:a16="http://schemas.microsoft.com/office/drawing/2014/main" id="{DA779614-7816-C789-8E3E-5783B3D0EA30}"/>
                </a:ext>
              </a:extLst>
            </p:cNvPr>
            <p:cNvSpPr/>
            <p:nvPr/>
          </p:nvSpPr>
          <p:spPr>
            <a:xfrm>
              <a:off x="23804" y="41625"/>
              <a:ext cx="104466" cy="350450"/>
            </a:xfrm>
            <a:custGeom>
              <a:avLst/>
              <a:gdLst/>
              <a:ahLst/>
              <a:cxnLst/>
              <a:rect l="l" t="t" r="r" b="b"/>
              <a:pathLst>
                <a:path w="104466" h="350450">
                  <a:moveTo>
                    <a:pt x="104466" y="7667"/>
                  </a:moveTo>
                  <a:cubicBezTo>
                    <a:pt x="86686" y="361341"/>
                    <a:pt x="44776" y="361341"/>
                    <a:pt x="28266" y="345321"/>
                  </a:cubicBezTo>
                  <a:cubicBezTo>
                    <a:pt x="-8564" y="309584"/>
                    <a:pt x="-9834" y="43405"/>
                    <a:pt x="26996" y="7667"/>
                  </a:cubicBezTo>
                  <a:cubicBezTo>
                    <a:pt x="44776" y="-9585"/>
                    <a:pt x="104466" y="7667"/>
                    <a:pt x="104466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60" name="Group 79">
            <a:extLst>
              <a:ext uri="{FF2B5EF4-FFF2-40B4-BE49-F238E27FC236}">
                <a16:creationId xmlns:a16="http://schemas.microsoft.com/office/drawing/2014/main" id="{67ABE8C9-3E05-CF19-11AC-F0FFA23C5689}"/>
              </a:ext>
            </a:extLst>
          </p:cNvPr>
          <p:cNvGrpSpPr/>
          <p:nvPr/>
        </p:nvGrpSpPr>
        <p:grpSpPr>
          <a:xfrm>
            <a:off x="8631123" y="2097213"/>
            <a:ext cx="92986" cy="164456"/>
            <a:chOff x="0" y="0"/>
            <a:chExt cx="179070" cy="316704"/>
          </a:xfrm>
        </p:grpSpPr>
        <p:sp>
          <p:nvSpPr>
            <p:cNvPr id="361" name="Freeform 80">
              <a:extLst>
                <a:ext uri="{FF2B5EF4-FFF2-40B4-BE49-F238E27FC236}">
                  <a16:creationId xmlns:a16="http://schemas.microsoft.com/office/drawing/2014/main" id="{3515369C-E991-8D8F-810A-33D977417E58}"/>
                </a:ext>
              </a:extLst>
            </p:cNvPr>
            <p:cNvSpPr/>
            <p:nvPr/>
          </p:nvSpPr>
          <p:spPr>
            <a:xfrm>
              <a:off x="30318" y="42172"/>
              <a:ext cx="96682" cy="230593"/>
            </a:xfrm>
            <a:custGeom>
              <a:avLst/>
              <a:gdLst/>
              <a:ahLst/>
              <a:cxnLst/>
              <a:rect l="l" t="t" r="r" b="b"/>
              <a:pathLst>
                <a:path w="96682" h="230593">
                  <a:moveTo>
                    <a:pt x="96682" y="7120"/>
                  </a:moveTo>
                  <a:cubicBezTo>
                    <a:pt x="81442" y="240027"/>
                    <a:pt x="36992" y="240027"/>
                    <a:pt x="20482" y="225240"/>
                  </a:cubicBezTo>
                  <a:cubicBezTo>
                    <a:pt x="-6188" y="198129"/>
                    <a:pt x="-7458" y="34231"/>
                    <a:pt x="20482" y="7120"/>
                  </a:cubicBezTo>
                  <a:cubicBezTo>
                    <a:pt x="35722" y="-8900"/>
                    <a:pt x="96682" y="7120"/>
                    <a:pt x="96682" y="712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62" name="Group 81">
            <a:extLst>
              <a:ext uri="{FF2B5EF4-FFF2-40B4-BE49-F238E27FC236}">
                <a16:creationId xmlns:a16="http://schemas.microsoft.com/office/drawing/2014/main" id="{82EF4199-2570-B463-0CCB-A9314CA53509}"/>
              </a:ext>
            </a:extLst>
          </p:cNvPr>
          <p:cNvGrpSpPr/>
          <p:nvPr/>
        </p:nvGrpSpPr>
        <p:grpSpPr>
          <a:xfrm>
            <a:off x="8707622" y="2103612"/>
            <a:ext cx="92986" cy="179174"/>
            <a:chOff x="0" y="0"/>
            <a:chExt cx="179070" cy="345047"/>
          </a:xfrm>
        </p:grpSpPr>
        <p:sp>
          <p:nvSpPr>
            <p:cNvPr id="363" name="Freeform 82">
              <a:extLst>
                <a:ext uri="{FF2B5EF4-FFF2-40B4-BE49-F238E27FC236}">
                  <a16:creationId xmlns:a16="http://schemas.microsoft.com/office/drawing/2014/main" id="{CC4A5B0B-04E7-7991-5902-E5D58A6B8C0E}"/>
                </a:ext>
              </a:extLst>
            </p:cNvPr>
            <p:cNvSpPr/>
            <p:nvPr/>
          </p:nvSpPr>
          <p:spPr>
            <a:xfrm>
              <a:off x="28414" y="42172"/>
              <a:ext cx="98586" cy="258078"/>
            </a:xfrm>
            <a:custGeom>
              <a:avLst/>
              <a:gdLst/>
              <a:ahLst/>
              <a:cxnLst/>
              <a:rect l="l" t="t" r="r" b="b"/>
              <a:pathLst>
                <a:path w="98586" h="258078">
                  <a:moveTo>
                    <a:pt x="98586" y="7120"/>
                  </a:moveTo>
                  <a:cubicBezTo>
                    <a:pt x="82076" y="268371"/>
                    <a:pt x="38896" y="268371"/>
                    <a:pt x="22386" y="252351"/>
                  </a:cubicBezTo>
                  <a:cubicBezTo>
                    <a:pt x="-6824" y="224007"/>
                    <a:pt x="-8094" y="35464"/>
                    <a:pt x="22386" y="7120"/>
                  </a:cubicBezTo>
                  <a:cubicBezTo>
                    <a:pt x="38896" y="-8900"/>
                    <a:pt x="98586" y="7120"/>
                    <a:pt x="98586" y="712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64" name="Group 83">
            <a:extLst>
              <a:ext uri="{FF2B5EF4-FFF2-40B4-BE49-F238E27FC236}">
                <a16:creationId xmlns:a16="http://schemas.microsoft.com/office/drawing/2014/main" id="{1D4E89E8-9BEA-0EE8-E5C9-B73BAB1BCC08}"/>
              </a:ext>
            </a:extLst>
          </p:cNvPr>
          <p:cNvGrpSpPr/>
          <p:nvPr/>
        </p:nvGrpSpPr>
        <p:grpSpPr>
          <a:xfrm>
            <a:off x="8780823" y="2146486"/>
            <a:ext cx="96284" cy="133741"/>
            <a:chOff x="0" y="0"/>
            <a:chExt cx="185420" cy="257553"/>
          </a:xfrm>
        </p:grpSpPr>
        <p:sp>
          <p:nvSpPr>
            <p:cNvPr id="365" name="Freeform 84">
              <a:extLst>
                <a:ext uri="{FF2B5EF4-FFF2-40B4-BE49-F238E27FC236}">
                  <a16:creationId xmlns:a16="http://schemas.microsoft.com/office/drawing/2014/main" id="{A28DC378-F4A7-F3D8-BF62-D083DCDE34C7}"/>
                </a:ext>
              </a:extLst>
            </p:cNvPr>
            <p:cNvSpPr/>
            <p:nvPr/>
          </p:nvSpPr>
          <p:spPr>
            <a:xfrm>
              <a:off x="38070" y="46292"/>
              <a:ext cx="90200" cy="166177"/>
            </a:xfrm>
            <a:custGeom>
              <a:avLst/>
              <a:gdLst/>
              <a:ahLst/>
              <a:cxnLst/>
              <a:rect l="l" t="t" r="r" b="b"/>
              <a:pathLst>
                <a:path w="90200" h="166177">
                  <a:moveTo>
                    <a:pt x="90200" y="3000"/>
                  </a:moveTo>
                  <a:cubicBezTo>
                    <a:pt x="81310" y="175524"/>
                    <a:pt x="35590" y="174292"/>
                    <a:pt x="20350" y="160736"/>
                  </a:cubicBezTo>
                  <a:cubicBezTo>
                    <a:pt x="-2510" y="139787"/>
                    <a:pt x="-7590" y="31344"/>
                    <a:pt x="12730" y="9162"/>
                  </a:cubicBezTo>
                  <a:cubicBezTo>
                    <a:pt x="27970" y="-6858"/>
                    <a:pt x="90200" y="3000"/>
                    <a:pt x="90200" y="300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66" name="Group 85">
            <a:extLst>
              <a:ext uri="{FF2B5EF4-FFF2-40B4-BE49-F238E27FC236}">
                <a16:creationId xmlns:a16="http://schemas.microsoft.com/office/drawing/2014/main" id="{DD1822DF-4D45-09BF-DBA1-38A97718CFE7}"/>
              </a:ext>
            </a:extLst>
          </p:cNvPr>
          <p:cNvGrpSpPr/>
          <p:nvPr/>
        </p:nvGrpSpPr>
        <p:grpSpPr>
          <a:xfrm>
            <a:off x="8189932" y="1983950"/>
            <a:ext cx="92986" cy="304595"/>
            <a:chOff x="0" y="0"/>
            <a:chExt cx="179070" cy="586580"/>
          </a:xfrm>
        </p:grpSpPr>
        <p:sp>
          <p:nvSpPr>
            <p:cNvPr id="367" name="Freeform 86">
              <a:extLst>
                <a:ext uri="{FF2B5EF4-FFF2-40B4-BE49-F238E27FC236}">
                  <a16:creationId xmlns:a16="http://schemas.microsoft.com/office/drawing/2014/main" id="{E0382BE4-51B5-1522-01EF-37BA13D6E7E2}"/>
                </a:ext>
              </a:extLst>
            </p:cNvPr>
            <p:cNvSpPr/>
            <p:nvPr/>
          </p:nvSpPr>
          <p:spPr>
            <a:xfrm>
              <a:off x="15557" y="41625"/>
              <a:ext cx="111443" cy="500625"/>
            </a:xfrm>
            <a:custGeom>
              <a:avLst/>
              <a:gdLst/>
              <a:ahLst/>
              <a:cxnLst/>
              <a:rect l="l" t="t" r="r" b="b"/>
              <a:pathLst>
                <a:path w="111443" h="500625">
                  <a:moveTo>
                    <a:pt x="111443" y="7667"/>
                  </a:moveTo>
                  <a:cubicBezTo>
                    <a:pt x="93663" y="512915"/>
                    <a:pt x="54293" y="512915"/>
                    <a:pt x="35243" y="495663"/>
                  </a:cubicBezTo>
                  <a:cubicBezTo>
                    <a:pt x="-11747" y="450067"/>
                    <a:pt x="-11747" y="53263"/>
                    <a:pt x="35243" y="7667"/>
                  </a:cubicBezTo>
                  <a:cubicBezTo>
                    <a:pt x="53023" y="-9585"/>
                    <a:pt x="111443" y="7667"/>
                    <a:pt x="111443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68" name="Group 87">
            <a:extLst>
              <a:ext uri="{FF2B5EF4-FFF2-40B4-BE49-F238E27FC236}">
                <a16:creationId xmlns:a16="http://schemas.microsoft.com/office/drawing/2014/main" id="{CE215B0A-E641-94D3-EE09-430252237B7D}"/>
              </a:ext>
            </a:extLst>
          </p:cNvPr>
          <p:cNvGrpSpPr/>
          <p:nvPr/>
        </p:nvGrpSpPr>
        <p:grpSpPr>
          <a:xfrm>
            <a:off x="8119368" y="2037702"/>
            <a:ext cx="92986" cy="274520"/>
            <a:chOff x="0" y="0"/>
            <a:chExt cx="179070" cy="528662"/>
          </a:xfrm>
        </p:grpSpPr>
        <p:sp>
          <p:nvSpPr>
            <p:cNvPr id="369" name="Freeform 88">
              <a:extLst>
                <a:ext uri="{FF2B5EF4-FFF2-40B4-BE49-F238E27FC236}">
                  <a16:creationId xmlns:a16="http://schemas.microsoft.com/office/drawing/2014/main" id="{4C223B46-EC48-5D9B-6EF0-66D7D0BE8441}"/>
                </a:ext>
              </a:extLst>
            </p:cNvPr>
            <p:cNvSpPr/>
            <p:nvPr/>
          </p:nvSpPr>
          <p:spPr>
            <a:xfrm>
              <a:off x="18415" y="41625"/>
              <a:ext cx="108585" cy="442230"/>
            </a:xfrm>
            <a:custGeom>
              <a:avLst/>
              <a:gdLst/>
              <a:ahLst/>
              <a:cxnLst/>
              <a:rect l="l" t="t" r="r" b="b"/>
              <a:pathLst>
                <a:path w="108585" h="442230">
                  <a:moveTo>
                    <a:pt x="108585" y="7667"/>
                  </a:moveTo>
                  <a:cubicBezTo>
                    <a:pt x="90805" y="454997"/>
                    <a:pt x="50165" y="454997"/>
                    <a:pt x="32385" y="436512"/>
                  </a:cubicBezTo>
                  <a:cubicBezTo>
                    <a:pt x="-10795" y="394613"/>
                    <a:pt x="-10795" y="49566"/>
                    <a:pt x="32385" y="7667"/>
                  </a:cubicBezTo>
                  <a:cubicBezTo>
                    <a:pt x="50165" y="-9585"/>
                    <a:pt x="108585" y="7667"/>
                    <a:pt x="108585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70" name="Group 89">
            <a:extLst>
              <a:ext uri="{FF2B5EF4-FFF2-40B4-BE49-F238E27FC236}">
                <a16:creationId xmlns:a16="http://schemas.microsoft.com/office/drawing/2014/main" id="{C3AAB507-4BA8-2589-DD76-24CBF8ECB793}"/>
              </a:ext>
            </a:extLst>
          </p:cNvPr>
          <p:cNvGrpSpPr/>
          <p:nvPr/>
        </p:nvGrpSpPr>
        <p:grpSpPr>
          <a:xfrm>
            <a:off x="8058037" y="2061379"/>
            <a:ext cx="92986" cy="289237"/>
            <a:chOff x="0" y="0"/>
            <a:chExt cx="179070" cy="557005"/>
          </a:xfrm>
        </p:grpSpPr>
        <p:sp>
          <p:nvSpPr>
            <p:cNvPr id="371" name="Freeform 90">
              <a:extLst>
                <a:ext uri="{FF2B5EF4-FFF2-40B4-BE49-F238E27FC236}">
                  <a16:creationId xmlns:a16="http://schemas.microsoft.com/office/drawing/2014/main" id="{F9DF7D21-831E-A6B0-3E12-FDC88E0952FD}"/>
                </a:ext>
              </a:extLst>
            </p:cNvPr>
            <p:cNvSpPr/>
            <p:nvPr/>
          </p:nvSpPr>
          <p:spPr>
            <a:xfrm>
              <a:off x="17620" y="41625"/>
              <a:ext cx="110650" cy="471166"/>
            </a:xfrm>
            <a:custGeom>
              <a:avLst/>
              <a:gdLst/>
              <a:ahLst/>
              <a:cxnLst/>
              <a:rect l="l" t="t" r="r" b="b"/>
              <a:pathLst>
                <a:path w="110650" h="471166">
                  <a:moveTo>
                    <a:pt x="110650" y="7667"/>
                  </a:moveTo>
                  <a:cubicBezTo>
                    <a:pt x="91600" y="483340"/>
                    <a:pt x="52230" y="483340"/>
                    <a:pt x="34450" y="466087"/>
                  </a:cubicBezTo>
                  <a:cubicBezTo>
                    <a:pt x="-11270" y="422957"/>
                    <a:pt x="-11270" y="52031"/>
                    <a:pt x="33180" y="7667"/>
                  </a:cubicBezTo>
                  <a:cubicBezTo>
                    <a:pt x="52230" y="-9585"/>
                    <a:pt x="110650" y="7667"/>
                    <a:pt x="110650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72" name="Group 91">
            <a:extLst>
              <a:ext uri="{FF2B5EF4-FFF2-40B4-BE49-F238E27FC236}">
                <a16:creationId xmlns:a16="http://schemas.microsoft.com/office/drawing/2014/main" id="{E7F02DD0-EDCE-2139-611D-3C268DEC86C0}"/>
              </a:ext>
            </a:extLst>
          </p:cNvPr>
          <p:cNvGrpSpPr/>
          <p:nvPr/>
        </p:nvGrpSpPr>
        <p:grpSpPr>
          <a:xfrm>
            <a:off x="7963073" y="2100413"/>
            <a:ext cx="92986" cy="229727"/>
            <a:chOff x="0" y="0"/>
            <a:chExt cx="179070" cy="442400"/>
          </a:xfrm>
        </p:grpSpPr>
        <p:sp>
          <p:nvSpPr>
            <p:cNvPr id="373" name="Freeform 92">
              <a:extLst>
                <a:ext uri="{FF2B5EF4-FFF2-40B4-BE49-F238E27FC236}">
                  <a16:creationId xmlns:a16="http://schemas.microsoft.com/office/drawing/2014/main" id="{998B2C5C-78EC-B382-9E5A-5672C671C8DA}"/>
                </a:ext>
              </a:extLst>
            </p:cNvPr>
            <p:cNvSpPr/>
            <p:nvPr/>
          </p:nvSpPr>
          <p:spPr>
            <a:xfrm>
              <a:off x="22699" y="41625"/>
              <a:ext cx="104301" cy="355892"/>
            </a:xfrm>
            <a:custGeom>
              <a:avLst/>
              <a:gdLst/>
              <a:ahLst/>
              <a:cxnLst/>
              <a:rect l="l" t="t" r="r" b="b"/>
              <a:pathLst>
                <a:path w="104301" h="355892">
                  <a:moveTo>
                    <a:pt x="104301" y="7667"/>
                  </a:moveTo>
                  <a:cubicBezTo>
                    <a:pt x="87791" y="367503"/>
                    <a:pt x="45881" y="367503"/>
                    <a:pt x="28101" y="350250"/>
                  </a:cubicBezTo>
                  <a:cubicBezTo>
                    <a:pt x="-8729" y="314513"/>
                    <a:pt x="-9999" y="43405"/>
                    <a:pt x="28101" y="7667"/>
                  </a:cubicBezTo>
                  <a:cubicBezTo>
                    <a:pt x="45881" y="-9585"/>
                    <a:pt x="104301" y="7667"/>
                    <a:pt x="104301" y="7667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74" name="Group 93">
            <a:extLst>
              <a:ext uri="{FF2B5EF4-FFF2-40B4-BE49-F238E27FC236}">
                <a16:creationId xmlns:a16="http://schemas.microsoft.com/office/drawing/2014/main" id="{D13D5F5B-9B40-CB87-D0AF-8C06D0DBD9FC}"/>
              </a:ext>
            </a:extLst>
          </p:cNvPr>
          <p:cNvGrpSpPr/>
          <p:nvPr/>
        </p:nvGrpSpPr>
        <p:grpSpPr>
          <a:xfrm>
            <a:off x="7865470" y="2175922"/>
            <a:ext cx="95624" cy="157417"/>
            <a:chOff x="0" y="0"/>
            <a:chExt cx="184150" cy="303149"/>
          </a:xfrm>
        </p:grpSpPr>
        <p:sp>
          <p:nvSpPr>
            <p:cNvPr id="375" name="Freeform 94">
              <a:extLst>
                <a:ext uri="{FF2B5EF4-FFF2-40B4-BE49-F238E27FC236}">
                  <a16:creationId xmlns:a16="http://schemas.microsoft.com/office/drawing/2014/main" id="{58C579D6-58FB-79EC-BFB1-58BAC83FC460}"/>
                </a:ext>
              </a:extLst>
            </p:cNvPr>
            <p:cNvSpPr/>
            <p:nvPr/>
          </p:nvSpPr>
          <p:spPr>
            <a:xfrm>
              <a:off x="34215" y="45783"/>
              <a:ext cx="92785" cy="212932"/>
            </a:xfrm>
            <a:custGeom>
              <a:avLst/>
              <a:gdLst/>
              <a:ahLst/>
              <a:cxnLst/>
              <a:rect l="l" t="t" r="r" b="b"/>
              <a:pathLst>
                <a:path w="92785" h="212932">
                  <a:moveTo>
                    <a:pt x="92785" y="3509"/>
                  </a:moveTo>
                  <a:cubicBezTo>
                    <a:pt x="82625" y="222861"/>
                    <a:pt x="38175" y="222861"/>
                    <a:pt x="22935" y="206841"/>
                  </a:cubicBezTo>
                  <a:cubicBezTo>
                    <a:pt x="-3735" y="182195"/>
                    <a:pt x="-8815" y="36782"/>
                    <a:pt x="16585" y="9671"/>
                  </a:cubicBezTo>
                  <a:cubicBezTo>
                    <a:pt x="31825" y="-7581"/>
                    <a:pt x="92785" y="3509"/>
                    <a:pt x="92785" y="3509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sp>
        <p:nvSpPr>
          <p:cNvPr id="376" name="Freeform 95">
            <a:extLst>
              <a:ext uri="{FF2B5EF4-FFF2-40B4-BE49-F238E27FC236}">
                <a16:creationId xmlns:a16="http://schemas.microsoft.com/office/drawing/2014/main" id="{51F84FB5-D0EB-5964-21CB-6ABD4258F70B}"/>
              </a:ext>
            </a:extLst>
          </p:cNvPr>
          <p:cNvSpPr/>
          <p:nvPr/>
        </p:nvSpPr>
        <p:spPr>
          <a:xfrm>
            <a:off x="11162360" y="1303148"/>
            <a:ext cx="3547146" cy="1915597"/>
          </a:xfrm>
          <a:custGeom>
            <a:avLst/>
            <a:gdLst/>
            <a:ahLst/>
            <a:cxnLst/>
            <a:rect l="l" t="t" r="r" b="b"/>
            <a:pathLst>
              <a:path w="3549917" h="1917094">
                <a:moveTo>
                  <a:pt x="0" y="0"/>
                </a:moveTo>
                <a:lnTo>
                  <a:pt x="3549918" y="0"/>
                </a:lnTo>
                <a:lnTo>
                  <a:pt x="3549918" y="1917093"/>
                </a:lnTo>
                <a:lnTo>
                  <a:pt x="0" y="191709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6826" t="-18643" b="-28231"/>
            </a:stretch>
          </a:blipFill>
        </p:spPr>
      </p:sp>
      <p:sp>
        <p:nvSpPr>
          <p:cNvPr id="377" name="TextBox 96">
            <a:extLst>
              <a:ext uri="{FF2B5EF4-FFF2-40B4-BE49-F238E27FC236}">
                <a16:creationId xmlns:a16="http://schemas.microsoft.com/office/drawing/2014/main" id="{EEAA7BF1-A28F-8CFD-DEBB-44F31D21E892}"/>
              </a:ext>
            </a:extLst>
          </p:cNvPr>
          <p:cNvSpPr txBox="1"/>
          <p:nvPr/>
        </p:nvSpPr>
        <p:spPr>
          <a:xfrm>
            <a:off x="11349209" y="2332065"/>
            <a:ext cx="1661708" cy="16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9"/>
              </a:lnSpc>
              <a:spcBef>
                <a:spcPct val="0"/>
              </a:spcBef>
            </a:pPr>
            <a:r>
              <a:rPr lang="en-US" sz="1261" spc="154">
                <a:solidFill>
                  <a:srgbClr val="C8C8C6"/>
                </a:solidFill>
                <a:latin typeface="Intro"/>
                <a:ea typeface="Intro"/>
                <a:cs typeface="Intro"/>
                <a:sym typeface="Intro"/>
              </a:rPr>
              <a:t>РЫБИНСК</a:t>
            </a:r>
          </a:p>
        </p:txBody>
      </p:sp>
      <p:grpSp>
        <p:nvGrpSpPr>
          <p:cNvPr id="378" name="Group 97">
            <a:extLst>
              <a:ext uri="{FF2B5EF4-FFF2-40B4-BE49-F238E27FC236}">
                <a16:creationId xmlns:a16="http://schemas.microsoft.com/office/drawing/2014/main" id="{E91B2576-1B73-CF02-64F3-647E9EA8EE9B}"/>
              </a:ext>
            </a:extLst>
          </p:cNvPr>
          <p:cNvGrpSpPr/>
          <p:nvPr/>
        </p:nvGrpSpPr>
        <p:grpSpPr>
          <a:xfrm rot="610366">
            <a:off x="11174627" y="1604535"/>
            <a:ext cx="3657367" cy="1104212"/>
            <a:chOff x="0" y="0"/>
            <a:chExt cx="4597359" cy="1388009"/>
          </a:xfrm>
        </p:grpSpPr>
        <p:sp>
          <p:nvSpPr>
            <p:cNvPr id="379" name="Freeform 98">
              <a:extLst>
                <a:ext uri="{FF2B5EF4-FFF2-40B4-BE49-F238E27FC236}">
                  <a16:creationId xmlns:a16="http://schemas.microsoft.com/office/drawing/2014/main" id="{2B201339-71E6-3F63-EFD3-532C47A25812}"/>
                </a:ext>
              </a:extLst>
            </p:cNvPr>
            <p:cNvSpPr/>
            <p:nvPr/>
          </p:nvSpPr>
          <p:spPr>
            <a:xfrm>
              <a:off x="45090" y="25728"/>
              <a:ext cx="4523250" cy="1344258"/>
            </a:xfrm>
            <a:custGeom>
              <a:avLst/>
              <a:gdLst/>
              <a:ahLst/>
              <a:cxnLst/>
              <a:rect l="l" t="t" r="r" b="b"/>
              <a:pathLst>
                <a:path w="4523250" h="1344258">
                  <a:moveTo>
                    <a:pt x="167980" y="0"/>
                  </a:moveTo>
                  <a:cubicBezTo>
                    <a:pt x="329192" y="100981"/>
                    <a:pt x="361886" y="104840"/>
                    <a:pt x="401343" y="121563"/>
                  </a:cubicBezTo>
                  <a:cubicBezTo>
                    <a:pt x="455456" y="145361"/>
                    <a:pt x="523098" y="205178"/>
                    <a:pt x="585102" y="220615"/>
                  </a:cubicBezTo>
                  <a:cubicBezTo>
                    <a:pt x="632451" y="232835"/>
                    <a:pt x="673036" y="222544"/>
                    <a:pt x="729404" y="227047"/>
                  </a:cubicBezTo>
                  <a:cubicBezTo>
                    <a:pt x="810573" y="232835"/>
                    <a:pt x="950366" y="245699"/>
                    <a:pt x="1023644" y="259206"/>
                  </a:cubicBezTo>
                  <a:cubicBezTo>
                    <a:pt x="1069865" y="267568"/>
                    <a:pt x="1086776" y="277859"/>
                    <a:pt x="1130743" y="288150"/>
                  </a:cubicBezTo>
                  <a:cubicBezTo>
                    <a:pt x="1200639" y="303586"/>
                    <a:pt x="1319011" y="316450"/>
                    <a:pt x="1402435" y="337676"/>
                  </a:cubicBezTo>
                  <a:cubicBezTo>
                    <a:pt x="1481350" y="358258"/>
                    <a:pt x="1564775" y="390417"/>
                    <a:pt x="1621143" y="412929"/>
                  </a:cubicBezTo>
                  <a:cubicBezTo>
                    <a:pt x="1659473" y="427723"/>
                    <a:pt x="1679765" y="443802"/>
                    <a:pt x="1713586" y="454737"/>
                  </a:cubicBezTo>
                  <a:cubicBezTo>
                    <a:pt x="1745152" y="466314"/>
                    <a:pt x="1781227" y="469530"/>
                    <a:pt x="1816175" y="480464"/>
                  </a:cubicBezTo>
                  <a:cubicBezTo>
                    <a:pt x="1857887" y="492685"/>
                    <a:pt x="1899600" y="506192"/>
                    <a:pt x="1944694" y="525488"/>
                  </a:cubicBezTo>
                  <a:cubicBezTo>
                    <a:pt x="2005571" y="551216"/>
                    <a:pt x="2069831" y="596239"/>
                    <a:pt x="2141981" y="624539"/>
                  </a:cubicBezTo>
                  <a:cubicBezTo>
                    <a:pt x="2216387" y="653483"/>
                    <a:pt x="2317849" y="666990"/>
                    <a:pt x="2386618" y="696577"/>
                  </a:cubicBezTo>
                  <a:cubicBezTo>
                    <a:pt x="2448622" y="723591"/>
                    <a:pt x="2491462" y="767971"/>
                    <a:pt x="2542193" y="790483"/>
                  </a:cubicBezTo>
                  <a:cubicBezTo>
                    <a:pt x="2581650" y="807206"/>
                    <a:pt x="2617726" y="812995"/>
                    <a:pt x="2659438" y="824572"/>
                  </a:cubicBezTo>
                  <a:cubicBezTo>
                    <a:pt x="2704532" y="837436"/>
                    <a:pt x="2745117" y="855446"/>
                    <a:pt x="2802612" y="863807"/>
                  </a:cubicBezTo>
                  <a:cubicBezTo>
                    <a:pt x="2875890" y="875385"/>
                    <a:pt x="3001027" y="863807"/>
                    <a:pt x="3070923" y="874741"/>
                  </a:cubicBezTo>
                  <a:cubicBezTo>
                    <a:pt x="3120526" y="882460"/>
                    <a:pt x="3150965" y="900469"/>
                    <a:pt x="3190423" y="909474"/>
                  </a:cubicBezTo>
                  <a:cubicBezTo>
                    <a:pt x="3226498" y="917835"/>
                    <a:pt x="3258064" y="917192"/>
                    <a:pt x="3299776" y="927483"/>
                  </a:cubicBezTo>
                  <a:cubicBezTo>
                    <a:pt x="3362908" y="943563"/>
                    <a:pt x="3463243" y="982798"/>
                    <a:pt x="3521865" y="1005953"/>
                  </a:cubicBezTo>
                  <a:cubicBezTo>
                    <a:pt x="3562450" y="1022032"/>
                    <a:pt x="3591762" y="1034253"/>
                    <a:pt x="3622200" y="1049690"/>
                  </a:cubicBezTo>
                  <a:cubicBezTo>
                    <a:pt x="3651511" y="1063840"/>
                    <a:pt x="3666167" y="1080563"/>
                    <a:pt x="3701115" y="1095356"/>
                  </a:cubicBezTo>
                  <a:cubicBezTo>
                    <a:pt x="3750719" y="1116582"/>
                    <a:pt x="3825124" y="1139737"/>
                    <a:pt x="3904039" y="1155816"/>
                  </a:cubicBezTo>
                  <a:cubicBezTo>
                    <a:pt x="4004374" y="1176398"/>
                    <a:pt x="4177987" y="1192478"/>
                    <a:pt x="4262539" y="1198267"/>
                  </a:cubicBezTo>
                  <a:cubicBezTo>
                    <a:pt x="4308760" y="1200840"/>
                    <a:pt x="4331307" y="1197624"/>
                    <a:pt x="4369637" y="1199553"/>
                  </a:cubicBezTo>
                  <a:cubicBezTo>
                    <a:pt x="4412477" y="1202769"/>
                    <a:pt x="4484627" y="1197624"/>
                    <a:pt x="4507175" y="1214990"/>
                  </a:cubicBezTo>
                  <a:cubicBezTo>
                    <a:pt x="4535359" y="1236859"/>
                    <a:pt x="4526340" y="1316614"/>
                    <a:pt x="4481246" y="1336553"/>
                  </a:cubicBezTo>
                  <a:cubicBezTo>
                    <a:pt x="4423750" y="1361638"/>
                    <a:pt x="4242246" y="1318544"/>
                    <a:pt x="4125001" y="1305680"/>
                  </a:cubicBezTo>
                  <a:cubicBezTo>
                    <a:pt x="4006629" y="1292816"/>
                    <a:pt x="3874728" y="1283168"/>
                    <a:pt x="3773266" y="1259370"/>
                  </a:cubicBezTo>
                  <a:cubicBezTo>
                    <a:pt x="3687587" y="1238788"/>
                    <a:pt x="3604162" y="1204056"/>
                    <a:pt x="3552304" y="1178971"/>
                  </a:cubicBezTo>
                  <a:cubicBezTo>
                    <a:pt x="3519611" y="1162892"/>
                    <a:pt x="3515101" y="1149384"/>
                    <a:pt x="3480153" y="1132661"/>
                  </a:cubicBezTo>
                  <a:cubicBezTo>
                    <a:pt x="3413639" y="1100502"/>
                    <a:pt x="3238899" y="1044544"/>
                    <a:pt x="3162239" y="1021389"/>
                  </a:cubicBezTo>
                  <a:cubicBezTo>
                    <a:pt x="3120526" y="1008525"/>
                    <a:pt x="3109253" y="1002093"/>
                    <a:pt x="3064159" y="995018"/>
                  </a:cubicBezTo>
                  <a:cubicBezTo>
                    <a:pt x="2982989" y="981511"/>
                    <a:pt x="2786829" y="981511"/>
                    <a:pt x="2701150" y="968004"/>
                  </a:cubicBezTo>
                  <a:cubicBezTo>
                    <a:pt x="2652674" y="959643"/>
                    <a:pt x="2632381" y="952568"/>
                    <a:pt x="2590669" y="939060"/>
                  </a:cubicBezTo>
                  <a:cubicBezTo>
                    <a:pt x="2529792" y="919765"/>
                    <a:pt x="2444113" y="885032"/>
                    <a:pt x="2376471" y="854802"/>
                  </a:cubicBezTo>
                  <a:cubicBezTo>
                    <a:pt x="2311085" y="825216"/>
                    <a:pt x="2246825" y="782122"/>
                    <a:pt x="2191585" y="759610"/>
                  </a:cubicBezTo>
                  <a:cubicBezTo>
                    <a:pt x="2153255" y="744816"/>
                    <a:pt x="2128453" y="743530"/>
                    <a:pt x="2086741" y="728093"/>
                  </a:cubicBezTo>
                  <a:cubicBezTo>
                    <a:pt x="2013462" y="701079"/>
                    <a:pt x="1895090" y="635474"/>
                    <a:pt x="1803774" y="602671"/>
                  </a:cubicBezTo>
                  <a:cubicBezTo>
                    <a:pt x="1729369" y="575657"/>
                    <a:pt x="1658345" y="562793"/>
                    <a:pt x="1585067" y="540281"/>
                  </a:cubicBezTo>
                  <a:cubicBezTo>
                    <a:pt x="1509534" y="517126"/>
                    <a:pt x="1436256" y="487539"/>
                    <a:pt x="1358469" y="463741"/>
                  </a:cubicBezTo>
                  <a:cubicBezTo>
                    <a:pt x="1281808" y="440586"/>
                    <a:pt x="1216422" y="416788"/>
                    <a:pt x="1122851" y="398136"/>
                  </a:cubicBezTo>
                  <a:cubicBezTo>
                    <a:pt x="997714" y="373694"/>
                    <a:pt x="764352" y="357615"/>
                    <a:pt x="666272" y="340892"/>
                  </a:cubicBezTo>
                  <a:cubicBezTo>
                    <a:pt x="618923" y="332530"/>
                    <a:pt x="602013" y="328671"/>
                    <a:pt x="561428" y="317737"/>
                  </a:cubicBezTo>
                  <a:cubicBezTo>
                    <a:pt x="499423" y="301657"/>
                    <a:pt x="413744" y="281075"/>
                    <a:pt x="334829" y="249558"/>
                  </a:cubicBezTo>
                  <a:cubicBezTo>
                    <a:pt x="229985" y="207751"/>
                    <a:pt x="-1123" y="124136"/>
                    <a:pt x="4" y="78469"/>
                  </a:cubicBezTo>
                  <a:cubicBezTo>
                    <a:pt x="1132" y="46953"/>
                    <a:pt x="167980" y="0"/>
                    <a:pt x="167980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id="380" name="Group 99">
            <a:extLst>
              <a:ext uri="{FF2B5EF4-FFF2-40B4-BE49-F238E27FC236}">
                <a16:creationId xmlns:a16="http://schemas.microsoft.com/office/drawing/2014/main" id="{26371559-5671-1C90-4642-EB6B4ABEDC2A}"/>
              </a:ext>
            </a:extLst>
          </p:cNvPr>
          <p:cNvGrpSpPr/>
          <p:nvPr/>
        </p:nvGrpSpPr>
        <p:grpSpPr>
          <a:xfrm rot="-387838">
            <a:off x="12704145" y="1223231"/>
            <a:ext cx="167986" cy="873939"/>
            <a:chOff x="0" y="0"/>
            <a:chExt cx="253635" cy="1319530"/>
          </a:xfrm>
        </p:grpSpPr>
        <p:sp>
          <p:nvSpPr>
            <p:cNvPr id="381" name="Freeform 100">
              <a:extLst>
                <a:ext uri="{FF2B5EF4-FFF2-40B4-BE49-F238E27FC236}">
                  <a16:creationId xmlns:a16="http://schemas.microsoft.com/office/drawing/2014/main" id="{55E2E4A9-FA9B-E413-7462-5F62A91D4F30}"/>
                </a:ext>
              </a:extLst>
            </p:cNvPr>
            <p:cNvSpPr/>
            <p:nvPr/>
          </p:nvSpPr>
          <p:spPr>
            <a:xfrm>
              <a:off x="24230" y="50800"/>
              <a:ext cx="207458" cy="1223995"/>
            </a:xfrm>
            <a:custGeom>
              <a:avLst/>
              <a:gdLst/>
              <a:ahLst/>
              <a:cxnLst/>
              <a:rect l="l" t="t" r="r" b="b"/>
              <a:pathLst>
                <a:path w="207458" h="1223995">
                  <a:moveTo>
                    <a:pt x="119584" y="0"/>
                  </a:moveTo>
                  <a:cubicBezTo>
                    <a:pt x="158152" y="257810"/>
                    <a:pt x="157498" y="351790"/>
                    <a:pt x="166650" y="435610"/>
                  </a:cubicBezTo>
                  <a:cubicBezTo>
                    <a:pt x="175802" y="519430"/>
                    <a:pt x="196066" y="589280"/>
                    <a:pt x="202603" y="681990"/>
                  </a:cubicBezTo>
                  <a:cubicBezTo>
                    <a:pt x="211102" y="796290"/>
                    <a:pt x="206526" y="971550"/>
                    <a:pt x="203257" y="1069340"/>
                  </a:cubicBezTo>
                  <a:cubicBezTo>
                    <a:pt x="201296" y="1130300"/>
                    <a:pt x="207833" y="1198880"/>
                    <a:pt x="192144" y="1216660"/>
                  </a:cubicBezTo>
                  <a:cubicBezTo>
                    <a:pt x="172533" y="1240790"/>
                    <a:pt x="96704" y="1202690"/>
                    <a:pt x="74478" y="1141730"/>
                  </a:cubicBezTo>
                  <a:cubicBezTo>
                    <a:pt x="44408" y="1056640"/>
                    <a:pt x="90821" y="789940"/>
                    <a:pt x="82323" y="684530"/>
                  </a:cubicBezTo>
                  <a:cubicBezTo>
                    <a:pt x="77093" y="624840"/>
                    <a:pt x="63366" y="603250"/>
                    <a:pt x="56175" y="549910"/>
                  </a:cubicBezTo>
                  <a:cubicBezTo>
                    <a:pt x="46369" y="476250"/>
                    <a:pt x="45716" y="358140"/>
                    <a:pt x="35910" y="275590"/>
                  </a:cubicBezTo>
                  <a:cubicBezTo>
                    <a:pt x="26758" y="205740"/>
                    <a:pt x="-8541" y="132080"/>
                    <a:pt x="1918" y="86360"/>
                  </a:cubicBezTo>
                  <a:cubicBezTo>
                    <a:pt x="14338" y="35560"/>
                    <a:pt x="119584" y="0"/>
                    <a:pt x="119584" y="0"/>
                  </a:cubicBezTo>
                </a:path>
              </a:pathLst>
            </a:custGeom>
            <a:solidFill>
              <a:srgbClr val="475384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sp>
        <p:nvSpPr>
          <p:cNvPr id="382" name="Freeform 102">
            <a:extLst>
              <a:ext uri="{FF2B5EF4-FFF2-40B4-BE49-F238E27FC236}">
                <a16:creationId xmlns:a16="http://schemas.microsoft.com/office/drawing/2014/main" id="{82BA4D1A-890E-8727-04AD-B7719814B7EB}"/>
              </a:ext>
            </a:extLst>
          </p:cNvPr>
          <p:cNvSpPr/>
          <p:nvPr/>
        </p:nvSpPr>
        <p:spPr>
          <a:xfrm rot="5400000">
            <a:off x="2377518" y="3554121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7" y="0"/>
                </a:lnTo>
                <a:lnTo>
                  <a:pt x="522587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91000"/>
            </a:blip>
            <a:stretch>
              <a:fillRect/>
            </a:stretch>
          </a:blipFill>
        </p:spPr>
      </p:sp>
      <p:sp>
        <p:nvSpPr>
          <p:cNvPr id="383" name="Freeform 103">
            <a:extLst>
              <a:ext uri="{FF2B5EF4-FFF2-40B4-BE49-F238E27FC236}">
                <a16:creationId xmlns:a16="http://schemas.microsoft.com/office/drawing/2014/main" id="{789A38D3-A032-A475-C4AB-6568265B313E}"/>
              </a:ext>
            </a:extLst>
          </p:cNvPr>
          <p:cNvSpPr/>
          <p:nvPr/>
        </p:nvSpPr>
        <p:spPr>
          <a:xfrm rot="5400000">
            <a:off x="2412796" y="5112160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7" y="0"/>
                </a:lnTo>
                <a:lnTo>
                  <a:pt x="522587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91000"/>
            </a:blip>
            <a:stretch>
              <a:fillRect/>
            </a:stretch>
          </a:blipFill>
        </p:spPr>
      </p:sp>
      <p:sp>
        <p:nvSpPr>
          <p:cNvPr id="384" name="Freeform 104">
            <a:extLst>
              <a:ext uri="{FF2B5EF4-FFF2-40B4-BE49-F238E27FC236}">
                <a16:creationId xmlns:a16="http://schemas.microsoft.com/office/drawing/2014/main" id="{C001018C-41A4-CBB3-170D-927AC363D5E5}"/>
              </a:ext>
            </a:extLst>
          </p:cNvPr>
          <p:cNvSpPr/>
          <p:nvPr/>
        </p:nvSpPr>
        <p:spPr>
          <a:xfrm rot="5400000">
            <a:off x="7843808" y="5112160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8" y="0"/>
                </a:lnTo>
                <a:lnTo>
                  <a:pt x="522588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91000"/>
            </a:blip>
            <a:stretch>
              <a:fillRect/>
            </a:stretch>
          </a:blipFill>
        </p:spPr>
      </p:sp>
      <p:sp>
        <p:nvSpPr>
          <p:cNvPr id="385" name="Freeform 105">
            <a:extLst>
              <a:ext uri="{FF2B5EF4-FFF2-40B4-BE49-F238E27FC236}">
                <a16:creationId xmlns:a16="http://schemas.microsoft.com/office/drawing/2014/main" id="{03F17991-7A36-1031-0704-4043233AF4F6}"/>
              </a:ext>
            </a:extLst>
          </p:cNvPr>
          <p:cNvSpPr/>
          <p:nvPr/>
        </p:nvSpPr>
        <p:spPr>
          <a:xfrm rot="5400000">
            <a:off x="7844648" y="3593086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8" y="0"/>
                </a:lnTo>
                <a:lnTo>
                  <a:pt x="522588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91000"/>
            </a:blip>
            <a:stretch>
              <a:fillRect/>
            </a:stretch>
          </a:blipFill>
        </p:spPr>
      </p:sp>
      <p:sp>
        <p:nvSpPr>
          <p:cNvPr id="386" name="Freeform 106">
            <a:extLst>
              <a:ext uri="{FF2B5EF4-FFF2-40B4-BE49-F238E27FC236}">
                <a16:creationId xmlns:a16="http://schemas.microsoft.com/office/drawing/2014/main" id="{5D542666-1F51-AA68-7825-E87161D516D2}"/>
              </a:ext>
            </a:extLst>
          </p:cNvPr>
          <p:cNvSpPr/>
          <p:nvPr/>
        </p:nvSpPr>
        <p:spPr>
          <a:xfrm rot="5400000">
            <a:off x="12659700" y="3554121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8" y="0"/>
                </a:lnTo>
                <a:lnTo>
                  <a:pt x="522588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91000"/>
            </a:blip>
            <a:stretch>
              <a:fillRect/>
            </a:stretch>
          </a:blipFill>
        </p:spPr>
      </p:sp>
      <p:sp>
        <p:nvSpPr>
          <p:cNvPr id="387" name="AutoShape 107">
            <a:extLst>
              <a:ext uri="{FF2B5EF4-FFF2-40B4-BE49-F238E27FC236}">
                <a16:creationId xmlns:a16="http://schemas.microsoft.com/office/drawing/2014/main" id="{051F3D01-5BE3-924A-F0CB-2D9AF2916D21}"/>
              </a:ext>
            </a:extLst>
          </p:cNvPr>
          <p:cNvSpPr/>
          <p:nvPr/>
        </p:nvSpPr>
        <p:spPr>
          <a:xfrm>
            <a:off x="4057167" y="6750523"/>
            <a:ext cx="7450669" cy="0"/>
          </a:xfrm>
          <a:prstGeom prst="line">
            <a:avLst/>
          </a:prstGeom>
          <a:ln w="8572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388" name="Group 108">
            <a:extLst>
              <a:ext uri="{FF2B5EF4-FFF2-40B4-BE49-F238E27FC236}">
                <a16:creationId xmlns:a16="http://schemas.microsoft.com/office/drawing/2014/main" id="{53D6BB66-510D-9C74-B44A-9F84803CAD99}"/>
              </a:ext>
            </a:extLst>
          </p:cNvPr>
          <p:cNvGrpSpPr/>
          <p:nvPr/>
        </p:nvGrpSpPr>
        <p:grpSpPr>
          <a:xfrm>
            <a:off x="1160706" y="5679744"/>
            <a:ext cx="2896461" cy="2141560"/>
            <a:chOff x="0" y="0"/>
            <a:chExt cx="1099313" cy="812800"/>
          </a:xfrm>
          <a:effectLst>
            <a:outerShdw blurRad="292100" dist="38100" dir="2700000" sx="106000" sy="106000" algn="tl" rotWithShape="0">
              <a:prstClr val="black">
                <a:alpha val="40000"/>
              </a:prstClr>
            </a:outerShdw>
          </a:effectLst>
        </p:grpSpPr>
        <p:sp>
          <p:nvSpPr>
            <p:cNvPr id="389" name="Freeform 109">
              <a:extLst>
                <a:ext uri="{FF2B5EF4-FFF2-40B4-BE49-F238E27FC236}">
                  <a16:creationId xmlns:a16="http://schemas.microsoft.com/office/drawing/2014/main" id="{5E4F6292-0DBD-BE53-4019-CA8169DA5FEB}"/>
                </a:ext>
              </a:extLst>
            </p:cNvPr>
            <p:cNvSpPr/>
            <p:nvPr/>
          </p:nvSpPr>
          <p:spPr>
            <a:xfrm>
              <a:off x="0" y="0"/>
              <a:ext cx="1099313" cy="812800"/>
            </a:xfrm>
            <a:custGeom>
              <a:avLst/>
              <a:gdLst/>
              <a:ahLst/>
              <a:cxnLst/>
              <a:rect l="l" t="t" r="r" b="b"/>
              <a:pathLst>
                <a:path w="1099313" h="812800">
                  <a:moveTo>
                    <a:pt x="549656" y="0"/>
                  </a:moveTo>
                  <a:cubicBezTo>
                    <a:pt x="246090" y="0"/>
                    <a:pt x="0" y="181951"/>
                    <a:pt x="0" y="406400"/>
                  </a:cubicBezTo>
                  <a:cubicBezTo>
                    <a:pt x="0" y="630849"/>
                    <a:pt x="246090" y="812800"/>
                    <a:pt x="549656" y="812800"/>
                  </a:cubicBezTo>
                  <a:cubicBezTo>
                    <a:pt x="853223" y="812800"/>
                    <a:pt x="1099313" y="630849"/>
                    <a:pt x="1099313" y="406400"/>
                  </a:cubicBezTo>
                  <a:cubicBezTo>
                    <a:pt x="1099313" y="181951"/>
                    <a:pt x="853223" y="0"/>
                    <a:pt x="549656" y="0"/>
                  </a:cubicBezTo>
                  <a:close/>
                </a:path>
              </a:pathLst>
            </a:custGeom>
            <a:blipFill>
              <a:blip r:embed="rId10"/>
              <a:stretch>
                <a:fillRect l="-5487" r="-5487"/>
              </a:stretch>
            </a:blipFill>
          </p:spPr>
        </p:sp>
      </p:grpSp>
      <p:grpSp>
        <p:nvGrpSpPr>
          <p:cNvPr id="390" name="Group 110">
            <a:extLst>
              <a:ext uri="{FF2B5EF4-FFF2-40B4-BE49-F238E27FC236}">
                <a16:creationId xmlns:a16="http://schemas.microsoft.com/office/drawing/2014/main" id="{850EBF64-FCA0-C253-A2AA-DEFEFD95E083}"/>
              </a:ext>
            </a:extLst>
          </p:cNvPr>
          <p:cNvGrpSpPr/>
          <p:nvPr/>
        </p:nvGrpSpPr>
        <p:grpSpPr>
          <a:xfrm>
            <a:off x="6621389" y="5679744"/>
            <a:ext cx="2896461" cy="2141560"/>
            <a:chOff x="0" y="0"/>
            <a:chExt cx="1099313" cy="812800"/>
          </a:xfrm>
          <a:effectLst>
            <a:outerShdw blurRad="292100" dist="38100" dir="2700000" sx="106000" sy="106000" algn="tl" rotWithShape="0">
              <a:prstClr val="black">
                <a:alpha val="40000"/>
              </a:prstClr>
            </a:outerShdw>
          </a:effectLst>
        </p:grpSpPr>
        <p:sp>
          <p:nvSpPr>
            <p:cNvPr id="391" name="Freeform 111">
              <a:extLst>
                <a:ext uri="{FF2B5EF4-FFF2-40B4-BE49-F238E27FC236}">
                  <a16:creationId xmlns:a16="http://schemas.microsoft.com/office/drawing/2014/main" id="{182197BF-1D68-2400-6297-4C4CF390D596}"/>
                </a:ext>
              </a:extLst>
            </p:cNvPr>
            <p:cNvSpPr/>
            <p:nvPr/>
          </p:nvSpPr>
          <p:spPr>
            <a:xfrm>
              <a:off x="0" y="0"/>
              <a:ext cx="1099313" cy="812800"/>
            </a:xfrm>
            <a:custGeom>
              <a:avLst/>
              <a:gdLst/>
              <a:ahLst/>
              <a:cxnLst/>
              <a:rect l="l" t="t" r="r" b="b"/>
              <a:pathLst>
                <a:path w="1099313" h="812800">
                  <a:moveTo>
                    <a:pt x="549656" y="0"/>
                  </a:moveTo>
                  <a:cubicBezTo>
                    <a:pt x="246090" y="0"/>
                    <a:pt x="0" y="181951"/>
                    <a:pt x="0" y="406400"/>
                  </a:cubicBezTo>
                  <a:cubicBezTo>
                    <a:pt x="0" y="630849"/>
                    <a:pt x="246090" y="812800"/>
                    <a:pt x="549656" y="812800"/>
                  </a:cubicBezTo>
                  <a:cubicBezTo>
                    <a:pt x="853223" y="812800"/>
                    <a:pt x="1099313" y="630849"/>
                    <a:pt x="1099313" y="406400"/>
                  </a:cubicBezTo>
                  <a:cubicBezTo>
                    <a:pt x="1099313" y="181951"/>
                    <a:pt x="853223" y="0"/>
                    <a:pt x="549656" y="0"/>
                  </a:cubicBezTo>
                  <a:close/>
                </a:path>
              </a:pathLst>
            </a:custGeom>
            <a:blipFill>
              <a:blip r:embed="rId11"/>
              <a:stretch>
                <a:fillRect l="-5487" r="-5487"/>
              </a:stretch>
            </a:blipFill>
          </p:spPr>
        </p:sp>
      </p:grpSp>
      <p:grpSp>
        <p:nvGrpSpPr>
          <p:cNvPr id="392" name="Group 112">
            <a:extLst>
              <a:ext uri="{FF2B5EF4-FFF2-40B4-BE49-F238E27FC236}">
                <a16:creationId xmlns:a16="http://schemas.microsoft.com/office/drawing/2014/main" id="{3E69DA37-500D-CBEF-C2B6-4A37E15CBDB5}"/>
              </a:ext>
            </a:extLst>
          </p:cNvPr>
          <p:cNvGrpSpPr/>
          <p:nvPr/>
        </p:nvGrpSpPr>
        <p:grpSpPr>
          <a:xfrm>
            <a:off x="11507837" y="5679744"/>
            <a:ext cx="2896461" cy="2141560"/>
            <a:chOff x="0" y="0"/>
            <a:chExt cx="1099313" cy="812800"/>
          </a:xfrm>
          <a:effectLst>
            <a:outerShdw blurRad="292100" dist="38100" dir="2700000" sx="106000" sy="106000" algn="tl" rotWithShape="0">
              <a:prstClr val="black">
                <a:alpha val="40000"/>
              </a:prstClr>
            </a:outerShdw>
          </a:effectLst>
        </p:grpSpPr>
        <p:sp>
          <p:nvSpPr>
            <p:cNvPr id="393" name="Freeform 113">
              <a:extLst>
                <a:ext uri="{FF2B5EF4-FFF2-40B4-BE49-F238E27FC236}">
                  <a16:creationId xmlns:a16="http://schemas.microsoft.com/office/drawing/2014/main" id="{B43EB01D-9B5C-EA8E-BF53-182446C3F13C}"/>
                </a:ext>
              </a:extLst>
            </p:cNvPr>
            <p:cNvSpPr/>
            <p:nvPr/>
          </p:nvSpPr>
          <p:spPr>
            <a:xfrm>
              <a:off x="0" y="0"/>
              <a:ext cx="1099313" cy="812800"/>
            </a:xfrm>
            <a:custGeom>
              <a:avLst/>
              <a:gdLst/>
              <a:ahLst/>
              <a:cxnLst/>
              <a:rect l="l" t="t" r="r" b="b"/>
              <a:pathLst>
                <a:path w="1099313" h="812800">
                  <a:moveTo>
                    <a:pt x="549656" y="0"/>
                  </a:moveTo>
                  <a:cubicBezTo>
                    <a:pt x="246090" y="0"/>
                    <a:pt x="0" y="181951"/>
                    <a:pt x="0" y="406400"/>
                  </a:cubicBezTo>
                  <a:cubicBezTo>
                    <a:pt x="0" y="630849"/>
                    <a:pt x="246090" y="812800"/>
                    <a:pt x="549656" y="812800"/>
                  </a:cubicBezTo>
                  <a:cubicBezTo>
                    <a:pt x="853223" y="812800"/>
                    <a:pt x="1099313" y="630849"/>
                    <a:pt x="1099313" y="406400"/>
                  </a:cubicBezTo>
                  <a:cubicBezTo>
                    <a:pt x="1099313" y="181951"/>
                    <a:pt x="853223" y="0"/>
                    <a:pt x="549656" y="0"/>
                  </a:cubicBezTo>
                  <a:close/>
                </a:path>
              </a:pathLst>
            </a:custGeom>
            <a:blipFill>
              <a:blip r:embed="rId12"/>
              <a:stretch>
                <a:fillRect l="-5487" r="-5487"/>
              </a:stretch>
            </a:blipFill>
          </p:spPr>
        </p:sp>
      </p:grpSp>
      <p:sp>
        <p:nvSpPr>
          <p:cNvPr id="394" name="Freeform 114">
            <a:extLst>
              <a:ext uri="{FF2B5EF4-FFF2-40B4-BE49-F238E27FC236}">
                <a16:creationId xmlns:a16="http://schemas.microsoft.com/office/drawing/2014/main" id="{FBE360D2-C436-A6C5-F904-0B60AF235783}"/>
              </a:ext>
            </a:extLst>
          </p:cNvPr>
          <p:cNvSpPr/>
          <p:nvPr/>
        </p:nvSpPr>
        <p:spPr>
          <a:xfrm rot="5400000">
            <a:off x="12694978" y="5112160"/>
            <a:ext cx="522180" cy="522180"/>
          </a:xfrm>
          <a:custGeom>
            <a:avLst/>
            <a:gdLst/>
            <a:ahLst/>
            <a:cxnLst/>
            <a:rect l="l" t="t" r="r" b="b"/>
            <a:pathLst>
              <a:path w="522588" h="522588">
                <a:moveTo>
                  <a:pt x="0" y="0"/>
                </a:moveTo>
                <a:lnTo>
                  <a:pt x="522588" y="0"/>
                </a:lnTo>
                <a:lnTo>
                  <a:pt x="522588" y="522588"/>
                </a:lnTo>
                <a:lnTo>
                  <a:pt x="0" y="52258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91000"/>
            </a:blip>
            <a:stretch>
              <a:fillRect/>
            </a:stretch>
          </a:blipFill>
        </p:spPr>
      </p:sp>
      <p:sp>
        <p:nvSpPr>
          <p:cNvPr id="395" name="Freeform 115">
            <a:extLst>
              <a:ext uri="{FF2B5EF4-FFF2-40B4-BE49-F238E27FC236}">
                <a16:creationId xmlns:a16="http://schemas.microsoft.com/office/drawing/2014/main" id="{C22562A0-A37E-35C0-E5E6-9815C97585C3}"/>
              </a:ext>
            </a:extLst>
          </p:cNvPr>
          <p:cNvSpPr/>
          <p:nvPr/>
        </p:nvSpPr>
        <p:spPr>
          <a:xfrm>
            <a:off x="596529" y="4115266"/>
            <a:ext cx="4084157" cy="1118077"/>
          </a:xfrm>
          <a:custGeom>
            <a:avLst/>
            <a:gdLst/>
            <a:ahLst/>
            <a:cxnLst/>
            <a:rect l="l" t="t" r="r" b="b"/>
            <a:pathLst>
              <a:path w="4087348" h="1118950">
                <a:moveTo>
                  <a:pt x="0" y="0"/>
                </a:moveTo>
                <a:lnTo>
                  <a:pt x="4087347" y="0"/>
                </a:lnTo>
                <a:lnTo>
                  <a:pt x="4087347" y="1118950"/>
                </a:lnTo>
                <a:lnTo>
                  <a:pt x="0" y="111895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17700" b="-21563"/>
            </a:stretch>
          </a:blipFill>
          <a:ln cap="sq">
            <a:noFill/>
            <a:prstDash val="solid"/>
            <a:miter/>
          </a:ln>
        </p:spPr>
      </p:sp>
      <p:sp>
        <p:nvSpPr>
          <p:cNvPr id="396" name="Freeform 116">
            <a:extLst>
              <a:ext uri="{FF2B5EF4-FFF2-40B4-BE49-F238E27FC236}">
                <a16:creationId xmlns:a16="http://schemas.microsoft.com/office/drawing/2014/main" id="{72F53EF3-CA09-13B4-D1C6-5D72EEE0FD23}"/>
              </a:ext>
            </a:extLst>
          </p:cNvPr>
          <p:cNvSpPr/>
          <p:nvPr/>
        </p:nvSpPr>
        <p:spPr>
          <a:xfrm>
            <a:off x="6518450" y="4133049"/>
            <a:ext cx="3102341" cy="979111"/>
          </a:xfrm>
          <a:custGeom>
            <a:avLst/>
            <a:gdLst/>
            <a:ahLst/>
            <a:cxnLst/>
            <a:rect l="l" t="t" r="r" b="b"/>
            <a:pathLst>
              <a:path w="3104765" h="979876">
                <a:moveTo>
                  <a:pt x="0" y="0"/>
                </a:moveTo>
                <a:lnTo>
                  <a:pt x="3104765" y="0"/>
                </a:lnTo>
                <a:lnTo>
                  <a:pt x="3104765" y="979876"/>
                </a:lnTo>
                <a:lnTo>
                  <a:pt x="0" y="979876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-41064" t="-114090" r="-40325"/>
            </a:stretch>
          </a:blipFill>
        </p:spPr>
      </p:sp>
      <p:grpSp>
        <p:nvGrpSpPr>
          <p:cNvPr id="397" name="Group 117">
            <a:extLst>
              <a:ext uri="{FF2B5EF4-FFF2-40B4-BE49-F238E27FC236}">
                <a16:creationId xmlns:a16="http://schemas.microsoft.com/office/drawing/2014/main" id="{79B6C3FD-7514-51EF-B106-FA7CBB1AF3C0}"/>
              </a:ext>
            </a:extLst>
          </p:cNvPr>
          <p:cNvGrpSpPr/>
          <p:nvPr/>
        </p:nvGrpSpPr>
        <p:grpSpPr>
          <a:xfrm rot="-5400000">
            <a:off x="-3420318" y="4426944"/>
            <a:ext cx="7549073" cy="51441"/>
            <a:chOff x="0" y="0"/>
            <a:chExt cx="3389753" cy="23098"/>
          </a:xfrm>
        </p:grpSpPr>
        <p:sp>
          <p:nvSpPr>
            <p:cNvPr id="398" name="Freeform 118">
              <a:extLst>
                <a:ext uri="{FF2B5EF4-FFF2-40B4-BE49-F238E27FC236}">
                  <a16:creationId xmlns:a16="http://schemas.microsoft.com/office/drawing/2014/main" id="{6FB0ABAF-0D10-54DB-3F50-2640A2BF4E9B}"/>
                </a:ext>
              </a:extLst>
            </p:cNvPr>
            <p:cNvSpPr/>
            <p:nvPr/>
          </p:nvSpPr>
          <p:spPr>
            <a:xfrm>
              <a:off x="0" y="0"/>
              <a:ext cx="3389753" cy="23098"/>
            </a:xfrm>
            <a:custGeom>
              <a:avLst/>
              <a:gdLst/>
              <a:ahLst/>
              <a:cxnLst/>
              <a:rect l="l" t="t" r="r" b="b"/>
              <a:pathLst>
                <a:path w="3389753" h="23098">
                  <a:moveTo>
                    <a:pt x="0" y="0"/>
                  </a:moveTo>
                  <a:lnTo>
                    <a:pt x="3389753" y="0"/>
                  </a:lnTo>
                  <a:lnTo>
                    <a:pt x="3389753" y="23098"/>
                  </a:lnTo>
                  <a:lnTo>
                    <a:pt x="0" y="2309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399" name="TextBox 119">
              <a:extLst>
                <a:ext uri="{FF2B5EF4-FFF2-40B4-BE49-F238E27FC236}">
                  <a16:creationId xmlns:a16="http://schemas.microsoft.com/office/drawing/2014/main" id="{BB1E4827-0EFC-44F7-7235-53F7B83519B1}"/>
                </a:ext>
              </a:extLst>
            </p:cNvPr>
            <p:cNvSpPr txBox="1"/>
            <p:nvPr/>
          </p:nvSpPr>
          <p:spPr>
            <a:xfrm>
              <a:off x="0" y="0"/>
              <a:ext cx="3389753" cy="23098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826"/>
                </a:lnSpc>
              </a:pPr>
              <a:endParaRPr sz="1799"/>
            </a:p>
          </p:txBody>
        </p:sp>
      </p:grpSp>
      <p:grpSp>
        <p:nvGrpSpPr>
          <p:cNvPr id="400" name="Group 120">
            <a:extLst>
              <a:ext uri="{FF2B5EF4-FFF2-40B4-BE49-F238E27FC236}">
                <a16:creationId xmlns:a16="http://schemas.microsoft.com/office/drawing/2014/main" id="{15D8387B-4C2B-AF8C-0606-FAD2547D6108}"/>
              </a:ext>
            </a:extLst>
          </p:cNvPr>
          <p:cNvGrpSpPr/>
          <p:nvPr/>
        </p:nvGrpSpPr>
        <p:grpSpPr>
          <a:xfrm>
            <a:off x="204022" y="2000744"/>
            <a:ext cx="281436" cy="307739"/>
            <a:chOff x="0" y="0"/>
            <a:chExt cx="375541" cy="410639"/>
          </a:xfrm>
        </p:grpSpPr>
        <p:grpSp>
          <p:nvGrpSpPr>
            <p:cNvPr id="401" name="Group 121">
              <a:extLst>
                <a:ext uri="{FF2B5EF4-FFF2-40B4-BE49-F238E27FC236}">
                  <a16:creationId xmlns:a16="http://schemas.microsoft.com/office/drawing/2014/main" id="{70051570-76F8-DEEC-6A2E-A0AA11057C3A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405" name="Freeform 122">
                <a:extLst>
                  <a:ext uri="{FF2B5EF4-FFF2-40B4-BE49-F238E27FC236}">
                    <a16:creationId xmlns:a16="http://schemas.microsoft.com/office/drawing/2014/main" id="{523B6A7D-F587-7A93-3981-87CDBD4EEA4C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406" name="TextBox 123">
                <a:extLst>
                  <a:ext uri="{FF2B5EF4-FFF2-40B4-BE49-F238E27FC236}">
                    <a16:creationId xmlns:a16="http://schemas.microsoft.com/office/drawing/2014/main" id="{0BEA5C75-1EB4-4877-0E9E-BDCAFBB1F364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402" name="Group 124">
              <a:extLst>
                <a:ext uri="{FF2B5EF4-FFF2-40B4-BE49-F238E27FC236}">
                  <a16:creationId xmlns:a16="http://schemas.microsoft.com/office/drawing/2014/main" id="{5C08E784-CE15-82A0-7D5B-4B0AD7E539D9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403" name="Freeform 125">
                <a:extLst>
                  <a:ext uri="{FF2B5EF4-FFF2-40B4-BE49-F238E27FC236}">
                    <a16:creationId xmlns:a16="http://schemas.microsoft.com/office/drawing/2014/main" id="{58B78EC3-9FE9-AB8A-35D4-CC819E4EBCD1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404" name="TextBox 126">
                <a:extLst>
                  <a:ext uri="{FF2B5EF4-FFF2-40B4-BE49-F238E27FC236}">
                    <a16:creationId xmlns:a16="http://schemas.microsoft.com/office/drawing/2014/main" id="{4A05CB51-36F9-BCDF-5904-FB76A760066E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407" name="Group 127">
            <a:extLst>
              <a:ext uri="{FF2B5EF4-FFF2-40B4-BE49-F238E27FC236}">
                <a16:creationId xmlns:a16="http://schemas.microsoft.com/office/drawing/2014/main" id="{96848B04-9697-945A-D42F-776C1A50EB1B}"/>
              </a:ext>
            </a:extLst>
          </p:cNvPr>
          <p:cNvGrpSpPr/>
          <p:nvPr/>
        </p:nvGrpSpPr>
        <p:grpSpPr>
          <a:xfrm>
            <a:off x="187779" y="4358172"/>
            <a:ext cx="281436" cy="307739"/>
            <a:chOff x="0" y="0"/>
            <a:chExt cx="375541" cy="410639"/>
          </a:xfrm>
        </p:grpSpPr>
        <p:grpSp>
          <p:nvGrpSpPr>
            <p:cNvPr id="408" name="Group 128">
              <a:extLst>
                <a:ext uri="{FF2B5EF4-FFF2-40B4-BE49-F238E27FC236}">
                  <a16:creationId xmlns:a16="http://schemas.microsoft.com/office/drawing/2014/main" id="{31D99C2F-A97D-F765-AEE9-CD3332BDC222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412" name="Freeform 129">
                <a:extLst>
                  <a:ext uri="{FF2B5EF4-FFF2-40B4-BE49-F238E27FC236}">
                    <a16:creationId xmlns:a16="http://schemas.microsoft.com/office/drawing/2014/main" id="{7971EFF9-91BB-6FC3-DDBE-ABB7FF714F32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413" name="TextBox 130">
                <a:extLst>
                  <a:ext uri="{FF2B5EF4-FFF2-40B4-BE49-F238E27FC236}">
                    <a16:creationId xmlns:a16="http://schemas.microsoft.com/office/drawing/2014/main" id="{8CD17966-C306-0861-4CA5-18C6FA28E8B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409" name="Group 131">
              <a:extLst>
                <a:ext uri="{FF2B5EF4-FFF2-40B4-BE49-F238E27FC236}">
                  <a16:creationId xmlns:a16="http://schemas.microsoft.com/office/drawing/2014/main" id="{97D354B3-8A9C-D3C0-4E69-01F23A111A1B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410" name="Freeform 132">
                <a:extLst>
                  <a:ext uri="{FF2B5EF4-FFF2-40B4-BE49-F238E27FC236}">
                    <a16:creationId xmlns:a16="http://schemas.microsoft.com/office/drawing/2014/main" id="{5D276B24-F733-C04B-0FFB-EB5F51FAC093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411" name="TextBox 133">
                <a:extLst>
                  <a:ext uri="{FF2B5EF4-FFF2-40B4-BE49-F238E27FC236}">
                    <a16:creationId xmlns:a16="http://schemas.microsoft.com/office/drawing/2014/main" id="{67E7CCFE-D1DC-02FB-8A8C-D4A3F52F52C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414" name="Group 134">
            <a:extLst>
              <a:ext uri="{FF2B5EF4-FFF2-40B4-BE49-F238E27FC236}">
                <a16:creationId xmlns:a16="http://schemas.microsoft.com/office/drawing/2014/main" id="{33A35F77-01DE-555B-D4D7-C541EB008CAE}"/>
              </a:ext>
            </a:extLst>
          </p:cNvPr>
          <p:cNvGrpSpPr/>
          <p:nvPr/>
        </p:nvGrpSpPr>
        <p:grpSpPr>
          <a:xfrm>
            <a:off x="204022" y="6861925"/>
            <a:ext cx="281436" cy="307739"/>
            <a:chOff x="0" y="0"/>
            <a:chExt cx="375541" cy="410639"/>
          </a:xfrm>
        </p:grpSpPr>
        <p:grpSp>
          <p:nvGrpSpPr>
            <p:cNvPr id="415" name="Group 135">
              <a:extLst>
                <a:ext uri="{FF2B5EF4-FFF2-40B4-BE49-F238E27FC236}">
                  <a16:creationId xmlns:a16="http://schemas.microsoft.com/office/drawing/2014/main" id="{953408A7-F7B4-529D-6D29-352CFE925E28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419" name="Freeform 136">
                <a:extLst>
                  <a:ext uri="{FF2B5EF4-FFF2-40B4-BE49-F238E27FC236}">
                    <a16:creationId xmlns:a16="http://schemas.microsoft.com/office/drawing/2014/main" id="{9394D91E-BB09-CC95-DAC7-F8A3766F826C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420" name="TextBox 137">
                <a:extLst>
                  <a:ext uri="{FF2B5EF4-FFF2-40B4-BE49-F238E27FC236}">
                    <a16:creationId xmlns:a16="http://schemas.microsoft.com/office/drawing/2014/main" id="{9C9BE63A-83E7-4E5F-C79F-B529884A3A61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416" name="Group 138">
              <a:extLst>
                <a:ext uri="{FF2B5EF4-FFF2-40B4-BE49-F238E27FC236}">
                  <a16:creationId xmlns:a16="http://schemas.microsoft.com/office/drawing/2014/main" id="{4998131D-F8F5-12FC-DB49-4B3BC0E31EE4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417" name="Freeform 139">
                <a:extLst>
                  <a:ext uri="{FF2B5EF4-FFF2-40B4-BE49-F238E27FC236}">
                    <a16:creationId xmlns:a16="http://schemas.microsoft.com/office/drawing/2014/main" id="{C7BD968B-056C-0B11-B243-8920F1513BC4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418" name="TextBox 140">
                <a:extLst>
                  <a:ext uri="{FF2B5EF4-FFF2-40B4-BE49-F238E27FC236}">
                    <a16:creationId xmlns:a16="http://schemas.microsoft.com/office/drawing/2014/main" id="{5DA0C5A5-5AEE-C194-3DF0-E2D1A3A73311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421" name="Freeform 141">
            <a:extLst>
              <a:ext uri="{FF2B5EF4-FFF2-40B4-BE49-F238E27FC236}">
                <a16:creationId xmlns:a16="http://schemas.microsoft.com/office/drawing/2014/main" id="{AC976E15-AF0A-341A-0053-E455EF8EE8D2}"/>
              </a:ext>
            </a:extLst>
          </p:cNvPr>
          <p:cNvSpPr/>
          <p:nvPr/>
        </p:nvSpPr>
        <p:spPr>
          <a:xfrm>
            <a:off x="14919793" y="2283426"/>
            <a:ext cx="1165121" cy="4984474"/>
          </a:xfrm>
          <a:custGeom>
            <a:avLst/>
            <a:gdLst/>
            <a:ahLst/>
            <a:cxnLst/>
            <a:rect l="l" t="t" r="r" b="b"/>
            <a:pathLst>
              <a:path w="1166031" h="4988368">
                <a:moveTo>
                  <a:pt x="0" y="0"/>
                </a:moveTo>
                <a:lnTo>
                  <a:pt x="1166031" y="0"/>
                </a:lnTo>
                <a:lnTo>
                  <a:pt x="1166031" y="4988368"/>
                </a:lnTo>
                <a:lnTo>
                  <a:pt x="0" y="498836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422" name="TextBox 142">
            <a:extLst>
              <a:ext uri="{FF2B5EF4-FFF2-40B4-BE49-F238E27FC236}">
                <a16:creationId xmlns:a16="http://schemas.microsoft.com/office/drawing/2014/main" id="{021051A1-7892-2DFA-BE56-1A143716773C}"/>
              </a:ext>
            </a:extLst>
          </p:cNvPr>
          <p:cNvSpPr txBox="1"/>
          <p:nvPr/>
        </p:nvSpPr>
        <p:spPr>
          <a:xfrm>
            <a:off x="3524025" y="1028147"/>
            <a:ext cx="8384731" cy="256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0"/>
              </a:lnSpc>
              <a:spcBef>
                <a:spcPct val="0"/>
              </a:spcBef>
            </a:pPr>
            <a:r>
              <a:rPr lang="en-US" sz="1861" spc="22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ВДОХНОВЕНИЕ ПРОЕКТА</a:t>
            </a:r>
          </a:p>
        </p:txBody>
      </p:sp>
      <p:sp>
        <p:nvSpPr>
          <p:cNvPr id="423" name="TextBox 143">
            <a:extLst>
              <a:ext uri="{FF2B5EF4-FFF2-40B4-BE49-F238E27FC236}">
                <a16:creationId xmlns:a16="http://schemas.microsoft.com/office/drawing/2014/main" id="{448AD66B-4FAB-7DE6-ECB8-8E4A21D816FB}"/>
              </a:ext>
            </a:extLst>
          </p:cNvPr>
          <p:cNvSpPr txBox="1"/>
          <p:nvPr/>
        </p:nvSpPr>
        <p:spPr>
          <a:xfrm>
            <a:off x="876005" y="3375906"/>
            <a:ext cx="3843021" cy="16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5"/>
              </a:lnSpc>
              <a:spcBef>
                <a:spcPct val="0"/>
              </a:spcBef>
            </a:pPr>
            <a:r>
              <a:rPr lang="en-US" sz="1210" spc="14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АРХИТЕКТУРА РЫБИНСКА</a:t>
            </a:r>
          </a:p>
        </p:txBody>
      </p:sp>
      <p:sp>
        <p:nvSpPr>
          <p:cNvPr id="424" name="TextBox 144">
            <a:extLst>
              <a:ext uri="{FF2B5EF4-FFF2-40B4-BE49-F238E27FC236}">
                <a16:creationId xmlns:a16="http://schemas.microsoft.com/office/drawing/2014/main" id="{2C33D42A-8400-1E9D-D1C6-F8D3944F8D27}"/>
              </a:ext>
            </a:extLst>
          </p:cNvPr>
          <p:cNvSpPr txBox="1"/>
          <p:nvPr/>
        </p:nvSpPr>
        <p:spPr>
          <a:xfrm>
            <a:off x="485458" y="7983692"/>
            <a:ext cx="4608364" cy="411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3"/>
              </a:lnSpc>
              <a:spcBef>
                <a:spcPct val="0"/>
              </a:spcBef>
            </a:pPr>
            <a:r>
              <a:rPr lang="en-US" sz="1451" spc="17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МНОГОЯРУСНАЯ АРХИТЕКТУРА РАЗНОЙ ЭТАЖНОСТИ</a:t>
            </a:r>
          </a:p>
        </p:txBody>
      </p:sp>
      <p:sp>
        <p:nvSpPr>
          <p:cNvPr id="425" name="TextBox 145">
            <a:extLst>
              <a:ext uri="{FF2B5EF4-FFF2-40B4-BE49-F238E27FC236}">
                <a16:creationId xmlns:a16="http://schemas.microsoft.com/office/drawing/2014/main" id="{88393229-8DE2-2F99-39BF-DFF2B55601EE}"/>
              </a:ext>
            </a:extLst>
          </p:cNvPr>
          <p:cNvSpPr txBox="1"/>
          <p:nvPr/>
        </p:nvSpPr>
        <p:spPr>
          <a:xfrm>
            <a:off x="5846840" y="8004173"/>
            <a:ext cx="4608364" cy="411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3"/>
              </a:lnSpc>
            </a:pPr>
            <a:r>
              <a:rPr lang="en-US" sz="1451" spc="17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ПАРАМЕТРИЧЕСКИЕ НАВЕСЫ:</a:t>
            </a:r>
          </a:p>
          <a:p>
            <a:pPr algn="ctr">
              <a:lnSpc>
                <a:spcPts val="1553"/>
              </a:lnSpc>
              <a:spcBef>
                <a:spcPct val="0"/>
              </a:spcBef>
            </a:pPr>
            <a:r>
              <a:rPr lang="en-US" sz="1451" spc="17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РИТМ И ИЗГИБ</a:t>
            </a:r>
          </a:p>
        </p:txBody>
      </p:sp>
      <p:sp>
        <p:nvSpPr>
          <p:cNvPr id="426" name="TextBox 146">
            <a:extLst>
              <a:ext uri="{FF2B5EF4-FFF2-40B4-BE49-F238E27FC236}">
                <a16:creationId xmlns:a16="http://schemas.microsoft.com/office/drawing/2014/main" id="{654C6FF0-ADD3-E38B-B8ED-52B9FDC5F889}"/>
              </a:ext>
            </a:extLst>
          </p:cNvPr>
          <p:cNvSpPr txBox="1"/>
          <p:nvPr/>
        </p:nvSpPr>
        <p:spPr>
          <a:xfrm>
            <a:off x="10807193" y="8021653"/>
            <a:ext cx="4608364" cy="411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3"/>
              </a:lnSpc>
            </a:pPr>
            <a:r>
              <a:rPr lang="en-US" sz="1451" spc="17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ВОЛНОВАЯ ГЕОМЕТРИЯ: </a:t>
            </a:r>
          </a:p>
          <a:p>
            <a:pPr algn="ctr">
              <a:lnSpc>
                <a:spcPts val="1553"/>
              </a:lnSpc>
              <a:spcBef>
                <a:spcPct val="0"/>
              </a:spcBef>
            </a:pPr>
            <a:r>
              <a:rPr lang="en-US" sz="1451" spc="17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ПЛАВНЫЕ ДОРОЖКИ</a:t>
            </a:r>
          </a:p>
        </p:txBody>
      </p:sp>
      <p:sp>
        <p:nvSpPr>
          <p:cNvPr id="427" name="TextBox 147">
            <a:extLst>
              <a:ext uri="{FF2B5EF4-FFF2-40B4-BE49-F238E27FC236}">
                <a16:creationId xmlns:a16="http://schemas.microsoft.com/office/drawing/2014/main" id="{DB3E4F4C-C10A-9F9C-17B1-D851109B4E0D}"/>
              </a:ext>
            </a:extLst>
          </p:cNvPr>
          <p:cNvSpPr txBox="1"/>
          <p:nvPr/>
        </p:nvSpPr>
        <p:spPr>
          <a:xfrm>
            <a:off x="6186276" y="3375906"/>
            <a:ext cx="3836508" cy="16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5"/>
              </a:lnSpc>
              <a:spcBef>
                <a:spcPct val="0"/>
              </a:spcBef>
            </a:pPr>
            <a:r>
              <a:rPr lang="en-US" sz="1210" spc="14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РЫБИНСКИЙ ВОЛЖСКИЙ МОСТ</a:t>
            </a:r>
          </a:p>
        </p:txBody>
      </p:sp>
      <p:sp>
        <p:nvSpPr>
          <p:cNvPr id="428" name="TextBox 148">
            <a:extLst>
              <a:ext uri="{FF2B5EF4-FFF2-40B4-BE49-F238E27FC236}">
                <a16:creationId xmlns:a16="http://schemas.microsoft.com/office/drawing/2014/main" id="{008A9D57-4900-2033-A007-8D968FEFBBD9}"/>
              </a:ext>
            </a:extLst>
          </p:cNvPr>
          <p:cNvSpPr txBox="1"/>
          <p:nvPr/>
        </p:nvSpPr>
        <p:spPr>
          <a:xfrm>
            <a:off x="11008680" y="3353105"/>
            <a:ext cx="3989261" cy="16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5"/>
              </a:lnSpc>
              <a:spcBef>
                <a:spcPct val="0"/>
              </a:spcBef>
            </a:pPr>
            <a:r>
              <a:rPr lang="en-US" sz="1210" spc="147">
                <a:solidFill>
                  <a:srgbClr val="858BA4"/>
                </a:solidFill>
                <a:latin typeface="Arcade Gamer"/>
                <a:ea typeface="Arcade Gamer"/>
                <a:cs typeface="Arcade Gamer"/>
                <a:sym typeface="Arcade Gamer"/>
              </a:rPr>
              <a:t>ВОЛГА НА КАРТЕ РЫБИНСКА</a:t>
            </a:r>
          </a:p>
        </p:txBody>
      </p:sp>
      <p:sp>
        <p:nvSpPr>
          <p:cNvPr id="429" name="TextBox 149">
            <a:extLst>
              <a:ext uri="{FF2B5EF4-FFF2-40B4-BE49-F238E27FC236}">
                <a16:creationId xmlns:a16="http://schemas.microsoft.com/office/drawing/2014/main" id="{88459EB2-6A2F-109C-4E02-EA806C5A6716}"/>
              </a:ext>
            </a:extLst>
          </p:cNvPr>
          <p:cNvSpPr txBox="1"/>
          <p:nvPr/>
        </p:nvSpPr>
        <p:spPr>
          <a:xfrm>
            <a:off x="4396500" y="3874741"/>
            <a:ext cx="1967578" cy="1391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66"/>
              </a:lnSpc>
              <a:spcBef>
                <a:spcPct val="0"/>
              </a:spcBef>
            </a:pPr>
            <a:r>
              <a:rPr lang="en-US" sz="10156" b="1" spc="1239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430" name="TextBox 150">
            <a:extLst>
              <a:ext uri="{FF2B5EF4-FFF2-40B4-BE49-F238E27FC236}">
                <a16:creationId xmlns:a16="http://schemas.microsoft.com/office/drawing/2014/main" id="{F35FB3DF-8BB1-C480-2349-AE7EBDA561B2}"/>
              </a:ext>
            </a:extLst>
          </p:cNvPr>
          <p:cNvSpPr txBox="1"/>
          <p:nvPr/>
        </p:nvSpPr>
        <p:spPr>
          <a:xfrm>
            <a:off x="9685034" y="3874741"/>
            <a:ext cx="1967578" cy="1391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66"/>
              </a:lnSpc>
              <a:spcBef>
                <a:spcPct val="0"/>
              </a:spcBef>
            </a:pPr>
            <a:r>
              <a:rPr lang="en-US" sz="10156" b="1" spc="1239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431" name="TextBox 152">
            <a:extLst>
              <a:ext uri="{FF2B5EF4-FFF2-40B4-BE49-F238E27FC236}">
                <a16:creationId xmlns:a16="http://schemas.microsoft.com/office/drawing/2014/main" id="{4140B68C-A51C-120B-2642-DBD779374269}"/>
              </a:ext>
            </a:extLst>
          </p:cNvPr>
          <p:cNvSpPr txBox="1"/>
          <p:nvPr/>
        </p:nvSpPr>
        <p:spPr>
          <a:xfrm>
            <a:off x="-60218" y="3397669"/>
            <a:ext cx="1593151" cy="10565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19"/>
              </a:lnSpc>
              <a:spcBef>
                <a:spcPct val="0"/>
              </a:spcBef>
            </a:pPr>
            <a:r>
              <a:rPr lang="en-US" sz="7494" b="1" spc="914">
                <a:solidFill>
                  <a:srgbClr val="D9DAD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</a:t>
            </a:r>
          </a:p>
        </p:txBody>
      </p:sp>
      <p:sp>
        <p:nvSpPr>
          <p:cNvPr id="432" name="TextBox 153">
            <a:extLst>
              <a:ext uri="{FF2B5EF4-FFF2-40B4-BE49-F238E27FC236}">
                <a16:creationId xmlns:a16="http://schemas.microsoft.com/office/drawing/2014/main" id="{A78B52A6-1EF0-1581-9060-00B62F8D1BD5}"/>
              </a:ext>
            </a:extLst>
          </p:cNvPr>
          <p:cNvSpPr txBox="1"/>
          <p:nvPr/>
        </p:nvSpPr>
        <p:spPr>
          <a:xfrm>
            <a:off x="-60218" y="5928125"/>
            <a:ext cx="1593151" cy="10565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19"/>
              </a:lnSpc>
              <a:spcBef>
                <a:spcPct val="0"/>
              </a:spcBef>
            </a:pPr>
            <a:r>
              <a:rPr lang="en-US" sz="7494" b="1" spc="914">
                <a:solidFill>
                  <a:srgbClr val="D9DAD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3</a:t>
            </a:r>
          </a:p>
        </p:txBody>
      </p:sp>
      <p:sp>
        <p:nvSpPr>
          <p:cNvPr id="585" name="TextBox 101">
            <a:extLst>
              <a:ext uri="{FF2B5EF4-FFF2-40B4-BE49-F238E27FC236}">
                <a16:creationId xmlns:a16="http://schemas.microsoft.com/office/drawing/2014/main" id="{D61A97A8-8C6B-2E76-9951-ECCDD63207E1}"/>
              </a:ext>
            </a:extLst>
          </p:cNvPr>
          <p:cNvSpPr txBox="1"/>
          <p:nvPr/>
        </p:nvSpPr>
        <p:spPr>
          <a:xfrm>
            <a:off x="-664323" y="6805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ГЕНЕЗИС ФОРМЫ: ОТ ОБРАЗА К ОБЪЕМАМ</a:t>
            </a:r>
          </a:p>
        </p:txBody>
      </p:sp>
      <p:sp>
        <p:nvSpPr>
          <p:cNvPr id="586" name="TextBox 151">
            <a:extLst>
              <a:ext uri="{FF2B5EF4-FFF2-40B4-BE49-F238E27FC236}">
                <a16:creationId xmlns:a16="http://schemas.microsoft.com/office/drawing/2014/main" id="{82C469FE-2D3A-C397-BFF5-CB7E2E4B6229}"/>
              </a:ext>
            </a:extLst>
          </p:cNvPr>
          <p:cNvSpPr txBox="1"/>
          <p:nvPr/>
        </p:nvSpPr>
        <p:spPr>
          <a:xfrm>
            <a:off x="-140784" y="1047349"/>
            <a:ext cx="1593151" cy="10565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19"/>
              </a:lnSpc>
              <a:spcBef>
                <a:spcPct val="0"/>
              </a:spcBef>
            </a:pPr>
            <a:r>
              <a:rPr lang="en-US" sz="7494" b="1" spc="914" dirty="0">
                <a:solidFill>
                  <a:srgbClr val="D9DAD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4" name="Freeform 11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grpSp>
        <p:nvGrpSpPr>
          <p:cNvPr id="115" name="Group 115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6" name="Group 116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8" name="TextBox 118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1" name="TextBox 121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7" name="TextBox 127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39" name="Freeform 191">
            <a:extLst>
              <a:ext uri="{FF2B5EF4-FFF2-40B4-BE49-F238E27FC236}">
                <a16:creationId xmlns:a16="http://schemas.microsoft.com/office/drawing/2014/main" id="{75992939-FA7D-4355-B532-BA5670D8DDF1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0" name="Freeform 194">
            <a:extLst>
              <a:ext uri="{FF2B5EF4-FFF2-40B4-BE49-F238E27FC236}">
                <a16:creationId xmlns:a16="http://schemas.microsoft.com/office/drawing/2014/main" id="{AF9548B2-FAA4-43ED-A121-BAAE2AC1808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1" name="Freeform 197">
            <a:extLst>
              <a:ext uri="{FF2B5EF4-FFF2-40B4-BE49-F238E27FC236}">
                <a16:creationId xmlns:a16="http://schemas.microsoft.com/office/drawing/2014/main" id="{AFB29C12-6E61-4849-8BD7-764115FD44CB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2" name="Freeform 200">
            <a:extLst>
              <a:ext uri="{FF2B5EF4-FFF2-40B4-BE49-F238E27FC236}">
                <a16:creationId xmlns:a16="http://schemas.microsoft.com/office/drawing/2014/main" id="{79223EEB-2DBC-4772-85F2-AF73C61FD11D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3" name="Freeform 203">
            <a:extLst>
              <a:ext uri="{FF2B5EF4-FFF2-40B4-BE49-F238E27FC236}">
                <a16:creationId xmlns:a16="http://schemas.microsoft.com/office/drawing/2014/main" id="{D1B12883-A642-4612-97C3-D7C3665B2B44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4" name="Freeform 206">
            <a:extLst>
              <a:ext uri="{FF2B5EF4-FFF2-40B4-BE49-F238E27FC236}">
                <a16:creationId xmlns:a16="http://schemas.microsoft.com/office/drawing/2014/main" id="{23107BA0-F18F-40E2-A75A-1C6A019C638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5" name="TextBox 208">
            <a:extLst>
              <a:ext uri="{FF2B5EF4-FFF2-40B4-BE49-F238E27FC236}">
                <a16:creationId xmlns:a16="http://schemas.microsoft.com/office/drawing/2014/main" id="{4A14985B-D7AC-411E-BE7F-9F3540C4D36D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46" name="TextBox 209">
            <a:extLst>
              <a:ext uri="{FF2B5EF4-FFF2-40B4-BE49-F238E27FC236}">
                <a16:creationId xmlns:a16="http://schemas.microsoft.com/office/drawing/2014/main" id="{12196363-CE46-4C53-9CAC-740643047CAB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47" name="TextBox 210">
            <a:extLst>
              <a:ext uri="{FF2B5EF4-FFF2-40B4-BE49-F238E27FC236}">
                <a16:creationId xmlns:a16="http://schemas.microsoft.com/office/drawing/2014/main" id="{7557D8E6-5A65-4134-BA00-5F6C2A1B15FD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48" name="TextBox 211">
            <a:extLst>
              <a:ext uri="{FF2B5EF4-FFF2-40B4-BE49-F238E27FC236}">
                <a16:creationId xmlns:a16="http://schemas.microsoft.com/office/drawing/2014/main" id="{8FCF12E2-91B1-40A3-B05E-1FB64210F5FD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49" name="TextBox 212">
            <a:extLst>
              <a:ext uri="{FF2B5EF4-FFF2-40B4-BE49-F238E27FC236}">
                <a16:creationId xmlns:a16="http://schemas.microsoft.com/office/drawing/2014/main" id="{870ECB63-8CEA-4737-9A23-5A4CFE1F951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50" name="TextBox 213">
            <a:extLst>
              <a:ext uri="{FF2B5EF4-FFF2-40B4-BE49-F238E27FC236}">
                <a16:creationId xmlns:a16="http://schemas.microsoft.com/office/drawing/2014/main" id="{C1A312EE-65BB-4A74-8C07-747C1498D89C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51" name="TextBox 214">
            <a:extLst>
              <a:ext uri="{FF2B5EF4-FFF2-40B4-BE49-F238E27FC236}">
                <a16:creationId xmlns:a16="http://schemas.microsoft.com/office/drawing/2014/main" id="{10AE0EA9-F01A-4C65-8958-9F95F5F8A1EC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52" name="TextBox 43">
            <a:extLst>
              <a:ext uri="{FF2B5EF4-FFF2-40B4-BE49-F238E27FC236}">
                <a16:creationId xmlns:a16="http://schemas.microsoft.com/office/drawing/2014/main" id="{BE3315DB-0AA5-45CA-B9E0-7AFE6B35B717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25962277-6B1E-AA97-EB99-C3D15457F3A9}"/>
              </a:ext>
            </a:extLst>
          </p:cNvPr>
          <p:cNvSpPr/>
          <p:nvPr/>
        </p:nvSpPr>
        <p:spPr>
          <a:xfrm>
            <a:off x="5208484" y="3652152"/>
            <a:ext cx="797403" cy="465008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6" y="0"/>
                </a:lnTo>
                <a:lnTo>
                  <a:pt x="798026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1000"/>
            </a:blip>
            <a:stretch>
              <a:fillRect t="-35740" b="-35740"/>
            </a:stretch>
          </a:blipFill>
        </p:spPr>
      </p:sp>
      <p:sp>
        <p:nvSpPr>
          <p:cNvPr id="119" name="Freeform 4">
            <a:extLst>
              <a:ext uri="{FF2B5EF4-FFF2-40B4-BE49-F238E27FC236}">
                <a16:creationId xmlns:a16="http://schemas.microsoft.com/office/drawing/2014/main" id="{0A855153-091B-F5DF-D778-8A797991F912}"/>
              </a:ext>
            </a:extLst>
          </p:cNvPr>
          <p:cNvSpPr/>
          <p:nvPr/>
        </p:nvSpPr>
        <p:spPr>
          <a:xfrm>
            <a:off x="9553309" y="3652152"/>
            <a:ext cx="797403" cy="465008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6" y="0"/>
                </a:lnTo>
                <a:lnTo>
                  <a:pt x="798026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1000"/>
            </a:blip>
            <a:stretch>
              <a:fillRect t="-35740" b="-35740"/>
            </a:stretch>
          </a:blipFill>
        </p:spPr>
      </p:sp>
      <p:sp>
        <p:nvSpPr>
          <p:cNvPr id="120" name="Freeform 5">
            <a:extLst>
              <a:ext uri="{FF2B5EF4-FFF2-40B4-BE49-F238E27FC236}">
                <a16:creationId xmlns:a16="http://schemas.microsoft.com/office/drawing/2014/main" id="{81759166-14E7-6263-14BF-41210A92EA10}"/>
              </a:ext>
            </a:extLst>
          </p:cNvPr>
          <p:cNvSpPr/>
          <p:nvPr/>
        </p:nvSpPr>
        <p:spPr>
          <a:xfrm>
            <a:off x="250035" y="2234508"/>
            <a:ext cx="4669317" cy="3177171"/>
          </a:xfrm>
          <a:custGeom>
            <a:avLst/>
            <a:gdLst/>
            <a:ahLst/>
            <a:cxnLst/>
            <a:rect l="l" t="t" r="r" b="b"/>
            <a:pathLst>
              <a:path w="4672965" h="3179653">
                <a:moveTo>
                  <a:pt x="0" y="0"/>
                </a:moveTo>
                <a:lnTo>
                  <a:pt x="4672965" y="0"/>
                </a:lnTo>
                <a:lnTo>
                  <a:pt x="4672965" y="3179652"/>
                </a:lnTo>
                <a:lnTo>
                  <a:pt x="0" y="317965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1344" b="-17249"/>
            </a:stretch>
          </a:blipFill>
        </p:spPr>
      </p:sp>
      <p:sp>
        <p:nvSpPr>
          <p:cNvPr id="122" name="Freeform 6">
            <a:extLst>
              <a:ext uri="{FF2B5EF4-FFF2-40B4-BE49-F238E27FC236}">
                <a16:creationId xmlns:a16="http://schemas.microsoft.com/office/drawing/2014/main" id="{A3568156-E3B5-59F3-DF77-C48B2EE37C9A}"/>
              </a:ext>
            </a:extLst>
          </p:cNvPr>
          <p:cNvSpPr/>
          <p:nvPr/>
        </p:nvSpPr>
        <p:spPr>
          <a:xfrm rot="12603787">
            <a:off x="2452412" y="2620172"/>
            <a:ext cx="856552" cy="953887"/>
          </a:xfrm>
          <a:custGeom>
            <a:avLst/>
            <a:gdLst/>
            <a:ahLst/>
            <a:cxnLst/>
            <a:rect l="l" t="t" r="r" b="b"/>
            <a:pathLst>
              <a:path w="857221" h="954632">
                <a:moveTo>
                  <a:pt x="0" y="0"/>
                </a:moveTo>
                <a:lnTo>
                  <a:pt x="857221" y="0"/>
                </a:lnTo>
                <a:lnTo>
                  <a:pt x="857221" y="954632"/>
                </a:lnTo>
                <a:lnTo>
                  <a:pt x="0" y="9546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23" name="AutoShape 7">
            <a:extLst>
              <a:ext uri="{FF2B5EF4-FFF2-40B4-BE49-F238E27FC236}">
                <a16:creationId xmlns:a16="http://schemas.microsoft.com/office/drawing/2014/main" id="{45352C50-8E14-9DE3-5400-BDEB84C192D3}"/>
              </a:ext>
            </a:extLst>
          </p:cNvPr>
          <p:cNvSpPr/>
          <p:nvPr/>
        </p:nvSpPr>
        <p:spPr>
          <a:xfrm flipV="1">
            <a:off x="250035" y="5440761"/>
            <a:ext cx="4740025" cy="31"/>
          </a:xfrm>
          <a:prstGeom prst="line">
            <a:avLst/>
          </a:prstGeom>
          <a:ln w="6667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8">
            <a:extLst>
              <a:ext uri="{FF2B5EF4-FFF2-40B4-BE49-F238E27FC236}">
                <a16:creationId xmlns:a16="http://schemas.microsoft.com/office/drawing/2014/main" id="{DCD46089-BA66-B873-C470-8AEEFEC237AE}"/>
              </a:ext>
            </a:extLst>
          </p:cNvPr>
          <p:cNvSpPr/>
          <p:nvPr/>
        </p:nvSpPr>
        <p:spPr>
          <a:xfrm>
            <a:off x="217530" y="2263620"/>
            <a:ext cx="4734328" cy="0"/>
          </a:xfrm>
          <a:prstGeom prst="line">
            <a:avLst/>
          </a:prstGeom>
          <a:ln w="6667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9">
            <a:extLst>
              <a:ext uri="{FF2B5EF4-FFF2-40B4-BE49-F238E27FC236}">
                <a16:creationId xmlns:a16="http://schemas.microsoft.com/office/drawing/2014/main" id="{41476C49-0B66-DD59-FD6D-6233DFB38561}"/>
              </a:ext>
            </a:extLst>
          </p:cNvPr>
          <p:cNvSpPr/>
          <p:nvPr/>
        </p:nvSpPr>
        <p:spPr>
          <a:xfrm>
            <a:off x="4919352" y="2263620"/>
            <a:ext cx="0" cy="3201821"/>
          </a:xfrm>
          <a:prstGeom prst="line">
            <a:avLst/>
          </a:prstGeom>
          <a:ln w="6667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6" name="AutoShape 10">
            <a:extLst>
              <a:ext uri="{FF2B5EF4-FFF2-40B4-BE49-F238E27FC236}">
                <a16:creationId xmlns:a16="http://schemas.microsoft.com/office/drawing/2014/main" id="{5DF9A66C-AAD3-F258-ACB0-46C53A314002}"/>
              </a:ext>
            </a:extLst>
          </p:cNvPr>
          <p:cNvSpPr/>
          <p:nvPr/>
        </p:nvSpPr>
        <p:spPr>
          <a:xfrm>
            <a:off x="248339" y="2286249"/>
            <a:ext cx="3391" cy="3154512"/>
          </a:xfrm>
          <a:prstGeom prst="line">
            <a:avLst/>
          </a:prstGeom>
          <a:ln w="6667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128" name="Group 11">
            <a:extLst>
              <a:ext uri="{FF2B5EF4-FFF2-40B4-BE49-F238E27FC236}">
                <a16:creationId xmlns:a16="http://schemas.microsoft.com/office/drawing/2014/main" id="{A850A88C-862A-9FEC-1F9A-15EDF45A9919}"/>
              </a:ext>
            </a:extLst>
          </p:cNvPr>
          <p:cNvGrpSpPr/>
          <p:nvPr/>
        </p:nvGrpSpPr>
        <p:grpSpPr>
          <a:xfrm>
            <a:off x="1434862" y="2952651"/>
            <a:ext cx="836238" cy="836238"/>
            <a:chOff x="0" y="0"/>
            <a:chExt cx="812800" cy="812800"/>
          </a:xfrm>
        </p:grpSpPr>
        <p:sp>
          <p:nvSpPr>
            <p:cNvPr id="129" name="Freeform 12">
              <a:extLst>
                <a:ext uri="{FF2B5EF4-FFF2-40B4-BE49-F238E27FC236}">
                  <a16:creationId xmlns:a16="http://schemas.microsoft.com/office/drawing/2014/main" id="{BF96B368-319D-1218-3BBD-8ECBD0E3F36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A80F02"/>
              </a:solidFill>
              <a:prstDash val="lgDash"/>
              <a:miter/>
            </a:ln>
          </p:spPr>
        </p:sp>
        <p:sp>
          <p:nvSpPr>
            <p:cNvPr id="131" name="TextBox 13">
              <a:extLst>
                <a:ext uri="{FF2B5EF4-FFF2-40B4-BE49-F238E27FC236}">
                  <a16:creationId xmlns:a16="http://schemas.microsoft.com/office/drawing/2014/main" id="{DB91E348-FD11-20AB-0572-0B94F2A46A5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22779" tIns="22779" rIns="22779" bIns="22779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2" name="Group 14">
            <a:extLst>
              <a:ext uri="{FF2B5EF4-FFF2-40B4-BE49-F238E27FC236}">
                <a16:creationId xmlns:a16="http://schemas.microsoft.com/office/drawing/2014/main" id="{EC19E83C-6665-1A5A-6B47-CCC2152057B3}"/>
              </a:ext>
            </a:extLst>
          </p:cNvPr>
          <p:cNvGrpSpPr/>
          <p:nvPr/>
        </p:nvGrpSpPr>
        <p:grpSpPr>
          <a:xfrm>
            <a:off x="2462569" y="2678997"/>
            <a:ext cx="836238" cy="836238"/>
            <a:chOff x="0" y="0"/>
            <a:chExt cx="812800" cy="812800"/>
          </a:xfrm>
        </p:grpSpPr>
        <p:sp>
          <p:nvSpPr>
            <p:cNvPr id="133" name="Freeform 15">
              <a:extLst>
                <a:ext uri="{FF2B5EF4-FFF2-40B4-BE49-F238E27FC236}">
                  <a16:creationId xmlns:a16="http://schemas.microsoft.com/office/drawing/2014/main" id="{74FA5C4B-6506-A321-A5E0-6377D2F7692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A80F02"/>
              </a:solidFill>
              <a:prstDash val="lgDash"/>
              <a:miter/>
            </a:ln>
          </p:spPr>
        </p:sp>
        <p:sp>
          <p:nvSpPr>
            <p:cNvPr id="134" name="TextBox 16">
              <a:extLst>
                <a:ext uri="{FF2B5EF4-FFF2-40B4-BE49-F238E27FC236}">
                  <a16:creationId xmlns:a16="http://schemas.microsoft.com/office/drawing/2014/main" id="{586524A8-5450-F4B5-4939-3E879081532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22779" tIns="22779" rIns="22779" bIns="22779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5" name="Group 17">
            <a:extLst>
              <a:ext uri="{FF2B5EF4-FFF2-40B4-BE49-F238E27FC236}">
                <a16:creationId xmlns:a16="http://schemas.microsoft.com/office/drawing/2014/main" id="{21C383DB-33F3-A859-0794-86BADA14CA1B}"/>
              </a:ext>
            </a:extLst>
          </p:cNvPr>
          <p:cNvGrpSpPr/>
          <p:nvPr/>
        </p:nvGrpSpPr>
        <p:grpSpPr>
          <a:xfrm>
            <a:off x="3609573" y="4161446"/>
            <a:ext cx="663105" cy="663105"/>
            <a:chOff x="0" y="0"/>
            <a:chExt cx="812800" cy="812800"/>
          </a:xfrm>
        </p:grpSpPr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425C2C82-3A60-69CA-E497-6FE0FFACFC8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A80F02"/>
              </a:solidFill>
              <a:prstDash val="lgDash"/>
              <a:miter/>
            </a:ln>
          </p:spPr>
        </p:sp>
        <p:sp>
          <p:nvSpPr>
            <p:cNvPr id="137" name="TextBox 19">
              <a:extLst>
                <a:ext uri="{FF2B5EF4-FFF2-40B4-BE49-F238E27FC236}">
                  <a16:creationId xmlns:a16="http://schemas.microsoft.com/office/drawing/2014/main" id="{C4CD7625-12B1-BDD6-8001-E4F1DCF601B6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22779" tIns="22779" rIns="22779" bIns="22779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138" name="Freeform 20">
            <a:extLst>
              <a:ext uri="{FF2B5EF4-FFF2-40B4-BE49-F238E27FC236}">
                <a16:creationId xmlns:a16="http://schemas.microsoft.com/office/drawing/2014/main" id="{F9574F4E-40E6-0256-011D-D96F406035A8}"/>
              </a:ext>
            </a:extLst>
          </p:cNvPr>
          <p:cNvSpPr/>
          <p:nvPr/>
        </p:nvSpPr>
        <p:spPr>
          <a:xfrm>
            <a:off x="6334352" y="2274467"/>
            <a:ext cx="3033661" cy="3226146"/>
          </a:xfrm>
          <a:custGeom>
            <a:avLst/>
            <a:gdLst/>
            <a:ahLst/>
            <a:cxnLst/>
            <a:rect l="l" t="t" r="r" b="b"/>
            <a:pathLst>
              <a:path w="3036031" h="3228666">
                <a:moveTo>
                  <a:pt x="0" y="0"/>
                </a:moveTo>
                <a:lnTo>
                  <a:pt x="3036031" y="0"/>
                </a:lnTo>
                <a:lnTo>
                  <a:pt x="3036031" y="3228666"/>
                </a:lnTo>
                <a:lnTo>
                  <a:pt x="0" y="32286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82000"/>
            </a:blip>
            <a:stretch>
              <a:fillRect l="-29682" t="-3793" r="-9221" b="-14904"/>
            </a:stretch>
          </a:blipFill>
        </p:spPr>
      </p:sp>
      <p:sp>
        <p:nvSpPr>
          <p:cNvPr id="139" name="AutoShape 21">
            <a:extLst>
              <a:ext uri="{FF2B5EF4-FFF2-40B4-BE49-F238E27FC236}">
                <a16:creationId xmlns:a16="http://schemas.microsoft.com/office/drawing/2014/main" id="{B61F6A9E-F0D9-5E58-8212-7B1504B712C8}"/>
              </a:ext>
            </a:extLst>
          </p:cNvPr>
          <p:cNvSpPr/>
          <p:nvPr/>
        </p:nvSpPr>
        <p:spPr>
          <a:xfrm flipH="1">
            <a:off x="9368012" y="2263746"/>
            <a:ext cx="13715" cy="3176460"/>
          </a:xfrm>
          <a:prstGeom prst="line">
            <a:avLst/>
          </a:prstGeom>
          <a:ln w="57150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0" name="AutoShape 22">
            <a:extLst>
              <a:ext uri="{FF2B5EF4-FFF2-40B4-BE49-F238E27FC236}">
                <a16:creationId xmlns:a16="http://schemas.microsoft.com/office/drawing/2014/main" id="{F79D051E-E954-B330-DEA7-A6D7AB63EF4C}"/>
              </a:ext>
            </a:extLst>
          </p:cNvPr>
          <p:cNvSpPr/>
          <p:nvPr/>
        </p:nvSpPr>
        <p:spPr>
          <a:xfrm flipH="1">
            <a:off x="6291756" y="2299310"/>
            <a:ext cx="13715" cy="3176460"/>
          </a:xfrm>
          <a:prstGeom prst="line">
            <a:avLst/>
          </a:prstGeom>
          <a:ln w="57150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1" name="AutoShape 23">
            <a:extLst>
              <a:ext uri="{FF2B5EF4-FFF2-40B4-BE49-F238E27FC236}">
                <a16:creationId xmlns:a16="http://schemas.microsoft.com/office/drawing/2014/main" id="{DFDC9547-006A-A71F-95FF-E236AA2000A4}"/>
              </a:ext>
            </a:extLst>
          </p:cNvPr>
          <p:cNvSpPr/>
          <p:nvPr/>
        </p:nvSpPr>
        <p:spPr>
          <a:xfrm flipV="1">
            <a:off x="6262937" y="2299309"/>
            <a:ext cx="3105076" cy="4039"/>
          </a:xfrm>
          <a:prstGeom prst="line">
            <a:avLst/>
          </a:prstGeom>
          <a:ln w="57150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2" name="AutoShape 24">
            <a:extLst>
              <a:ext uri="{FF2B5EF4-FFF2-40B4-BE49-F238E27FC236}">
                <a16:creationId xmlns:a16="http://schemas.microsoft.com/office/drawing/2014/main" id="{3B4B5C62-5726-0206-A799-0E100462362B}"/>
              </a:ext>
            </a:extLst>
          </p:cNvPr>
          <p:cNvSpPr/>
          <p:nvPr/>
        </p:nvSpPr>
        <p:spPr>
          <a:xfrm flipV="1">
            <a:off x="6262899" y="5473750"/>
            <a:ext cx="3105076" cy="4039"/>
          </a:xfrm>
          <a:prstGeom prst="line">
            <a:avLst/>
          </a:prstGeom>
          <a:ln w="57150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3" name="AutoShape 25">
            <a:extLst>
              <a:ext uri="{FF2B5EF4-FFF2-40B4-BE49-F238E27FC236}">
                <a16:creationId xmlns:a16="http://schemas.microsoft.com/office/drawing/2014/main" id="{9F18F151-E728-B800-1A53-228AA19FE9A8}"/>
              </a:ext>
            </a:extLst>
          </p:cNvPr>
          <p:cNvSpPr/>
          <p:nvPr/>
        </p:nvSpPr>
        <p:spPr>
          <a:xfrm flipV="1">
            <a:off x="7219450" y="2681834"/>
            <a:ext cx="796252" cy="2346868"/>
          </a:xfrm>
          <a:prstGeom prst="line">
            <a:avLst/>
          </a:prstGeom>
          <a:ln w="104775" cap="flat">
            <a:solidFill>
              <a:srgbClr val="A80F02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53" name="AutoShape 26">
            <a:extLst>
              <a:ext uri="{FF2B5EF4-FFF2-40B4-BE49-F238E27FC236}">
                <a16:creationId xmlns:a16="http://schemas.microsoft.com/office/drawing/2014/main" id="{4C09B822-3856-C131-9DA3-5BD7313ECF94}"/>
              </a:ext>
            </a:extLst>
          </p:cNvPr>
          <p:cNvSpPr/>
          <p:nvPr/>
        </p:nvSpPr>
        <p:spPr>
          <a:xfrm>
            <a:off x="6608041" y="3288007"/>
            <a:ext cx="2343228" cy="806897"/>
          </a:xfrm>
          <a:prstGeom prst="line">
            <a:avLst/>
          </a:prstGeom>
          <a:ln w="104775" cap="flat">
            <a:solidFill>
              <a:srgbClr val="A80F02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254" name="Group 27">
            <a:extLst>
              <a:ext uri="{FF2B5EF4-FFF2-40B4-BE49-F238E27FC236}">
                <a16:creationId xmlns:a16="http://schemas.microsoft.com/office/drawing/2014/main" id="{5D2C4AEB-6F97-7738-76B7-CDF27EBDD2DD}"/>
              </a:ext>
            </a:extLst>
          </p:cNvPr>
          <p:cNvGrpSpPr/>
          <p:nvPr/>
        </p:nvGrpSpPr>
        <p:grpSpPr>
          <a:xfrm>
            <a:off x="200133" y="1117569"/>
            <a:ext cx="15128730" cy="47624"/>
            <a:chOff x="0" y="0"/>
            <a:chExt cx="6793239" cy="21384"/>
          </a:xfrm>
        </p:grpSpPr>
        <p:sp>
          <p:nvSpPr>
            <p:cNvPr id="255" name="Freeform 28">
              <a:extLst>
                <a:ext uri="{FF2B5EF4-FFF2-40B4-BE49-F238E27FC236}">
                  <a16:creationId xmlns:a16="http://schemas.microsoft.com/office/drawing/2014/main" id="{541F0492-BB8A-E0A3-6FDA-278E57CDD932}"/>
                </a:ext>
              </a:extLst>
            </p:cNvPr>
            <p:cNvSpPr/>
            <p:nvPr/>
          </p:nvSpPr>
          <p:spPr>
            <a:xfrm>
              <a:off x="0" y="0"/>
              <a:ext cx="6793239" cy="21384"/>
            </a:xfrm>
            <a:custGeom>
              <a:avLst/>
              <a:gdLst/>
              <a:ahLst/>
              <a:cxnLst/>
              <a:rect l="l" t="t" r="r" b="b"/>
              <a:pathLst>
                <a:path w="6793239" h="21384">
                  <a:moveTo>
                    <a:pt x="0" y="0"/>
                  </a:moveTo>
                  <a:lnTo>
                    <a:pt x="6793239" y="0"/>
                  </a:lnTo>
                  <a:lnTo>
                    <a:pt x="6793239" y="21384"/>
                  </a:lnTo>
                  <a:lnTo>
                    <a:pt x="0" y="21384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256" name="TextBox 29">
              <a:extLst>
                <a:ext uri="{FF2B5EF4-FFF2-40B4-BE49-F238E27FC236}">
                  <a16:creationId xmlns:a16="http://schemas.microsoft.com/office/drawing/2014/main" id="{31191791-B30C-B01D-C595-A8DD19477EAF}"/>
                </a:ext>
              </a:extLst>
            </p:cNvPr>
            <p:cNvSpPr txBox="1"/>
            <p:nvPr/>
          </p:nvSpPr>
          <p:spPr>
            <a:xfrm>
              <a:off x="0" y="0"/>
              <a:ext cx="6793239" cy="21384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826"/>
                </a:lnSpc>
              </a:pPr>
              <a:endParaRPr sz="1799"/>
            </a:p>
          </p:txBody>
        </p:sp>
      </p:grpSp>
      <p:grpSp>
        <p:nvGrpSpPr>
          <p:cNvPr id="257" name="Group 30">
            <a:extLst>
              <a:ext uri="{FF2B5EF4-FFF2-40B4-BE49-F238E27FC236}">
                <a16:creationId xmlns:a16="http://schemas.microsoft.com/office/drawing/2014/main" id="{5943DD85-60EA-B569-D881-3C945C75E794}"/>
              </a:ext>
            </a:extLst>
          </p:cNvPr>
          <p:cNvGrpSpPr/>
          <p:nvPr/>
        </p:nvGrpSpPr>
        <p:grpSpPr>
          <a:xfrm rot="5400000">
            <a:off x="9130985" y="979943"/>
            <a:ext cx="281436" cy="307739"/>
            <a:chOff x="0" y="0"/>
            <a:chExt cx="375541" cy="410639"/>
          </a:xfrm>
        </p:grpSpPr>
        <p:grpSp>
          <p:nvGrpSpPr>
            <p:cNvPr id="258" name="Group 31">
              <a:extLst>
                <a:ext uri="{FF2B5EF4-FFF2-40B4-BE49-F238E27FC236}">
                  <a16:creationId xmlns:a16="http://schemas.microsoft.com/office/drawing/2014/main" id="{8330794D-22AE-B3F8-DDD2-31C82DEAC868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62" name="Freeform 32">
                <a:extLst>
                  <a:ext uri="{FF2B5EF4-FFF2-40B4-BE49-F238E27FC236}">
                    <a16:creationId xmlns:a16="http://schemas.microsoft.com/office/drawing/2014/main" id="{391D441B-8288-6B38-902A-D45F483F8FC5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63" name="TextBox 33">
                <a:extLst>
                  <a:ext uri="{FF2B5EF4-FFF2-40B4-BE49-F238E27FC236}">
                    <a16:creationId xmlns:a16="http://schemas.microsoft.com/office/drawing/2014/main" id="{4AB9C651-B29F-1A24-F386-B2C328BEE8FD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59" name="Group 34">
              <a:extLst>
                <a:ext uri="{FF2B5EF4-FFF2-40B4-BE49-F238E27FC236}">
                  <a16:creationId xmlns:a16="http://schemas.microsoft.com/office/drawing/2014/main" id="{115C1592-63B1-707A-0E5B-972D0D3AAA5B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60" name="Freeform 35">
                <a:extLst>
                  <a:ext uri="{FF2B5EF4-FFF2-40B4-BE49-F238E27FC236}">
                    <a16:creationId xmlns:a16="http://schemas.microsoft.com/office/drawing/2014/main" id="{3B3979CB-743C-198E-237E-8DA945D6BE66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61" name="TextBox 36">
                <a:extLst>
                  <a:ext uri="{FF2B5EF4-FFF2-40B4-BE49-F238E27FC236}">
                    <a16:creationId xmlns:a16="http://schemas.microsoft.com/office/drawing/2014/main" id="{E45BF003-8C7B-5F1B-7807-59C323FECEA0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264" name="Group 37">
            <a:extLst>
              <a:ext uri="{FF2B5EF4-FFF2-40B4-BE49-F238E27FC236}">
                <a16:creationId xmlns:a16="http://schemas.microsoft.com/office/drawing/2014/main" id="{1D2A03B1-BFE8-76BC-B6B5-762D2762CE5E}"/>
              </a:ext>
            </a:extLst>
          </p:cNvPr>
          <p:cNvGrpSpPr/>
          <p:nvPr/>
        </p:nvGrpSpPr>
        <p:grpSpPr>
          <a:xfrm rot="5400000">
            <a:off x="6045416" y="979943"/>
            <a:ext cx="281436" cy="307739"/>
            <a:chOff x="0" y="0"/>
            <a:chExt cx="375541" cy="410639"/>
          </a:xfrm>
        </p:grpSpPr>
        <p:grpSp>
          <p:nvGrpSpPr>
            <p:cNvPr id="265" name="Group 38">
              <a:extLst>
                <a:ext uri="{FF2B5EF4-FFF2-40B4-BE49-F238E27FC236}">
                  <a16:creationId xmlns:a16="http://schemas.microsoft.com/office/drawing/2014/main" id="{17045FF7-9121-6F17-5BCD-85D213870B37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69" name="Freeform 39">
                <a:extLst>
                  <a:ext uri="{FF2B5EF4-FFF2-40B4-BE49-F238E27FC236}">
                    <a16:creationId xmlns:a16="http://schemas.microsoft.com/office/drawing/2014/main" id="{2FFB58D2-F45F-32BB-548D-57118B10EF0F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70" name="TextBox 40">
                <a:extLst>
                  <a:ext uri="{FF2B5EF4-FFF2-40B4-BE49-F238E27FC236}">
                    <a16:creationId xmlns:a16="http://schemas.microsoft.com/office/drawing/2014/main" id="{84D144D4-3708-52BC-3442-487D6991EB15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66" name="Group 41">
              <a:extLst>
                <a:ext uri="{FF2B5EF4-FFF2-40B4-BE49-F238E27FC236}">
                  <a16:creationId xmlns:a16="http://schemas.microsoft.com/office/drawing/2014/main" id="{2462D13F-1993-B650-CCA2-449315756AEF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67" name="Freeform 42">
                <a:extLst>
                  <a:ext uri="{FF2B5EF4-FFF2-40B4-BE49-F238E27FC236}">
                    <a16:creationId xmlns:a16="http://schemas.microsoft.com/office/drawing/2014/main" id="{F579D899-77D1-2561-D346-395AA340B4D4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68" name="TextBox 43">
                <a:extLst>
                  <a:ext uri="{FF2B5EF4-FFF2-40B4-BE49-F238E27FC236}">
                    <a16:creationId xmlns:a16="http://schemas.microsoft.com/office/drawing/2014/main" id="{19F4F7C3-9146-5905-1E84-FAC8D7A33ACF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271" name="Group 44">
            <a:extLst>
              <a:ext uri="{FF2B5EF4-FFF2-40B4-BE49-F238E27FC236}">
                <a16:creationId xmlns:a16="http://schemas.microsoft.com/office/drawing/2014/main" id="{AD62B260-162E-F30D-2696-BC877EEB69EC}"/>
              </a:ext>
            </a:extLst>
          </p:cNvPr>
          <p:cNvGrpSpPr/>
          <p:nvPr/>
        </p:nvGrpSpPr>
        <p:grpSpPr>
          <a:xfrm rot="5400000">
            <a:off x="1296062" y="979943"/>
            <a:ext cx="281436" cy="307739"/>
            <a:chOff x="0" y="0"/>
            <a:chExt cx="375541" cy="410639"/>
          </a:xfrm>
        </p:grpSpPr>
        <p:grpSp>
          <p:nvGrpSpPr>
            <p:cNvPr id="272" name="Group 45">
              <a:extLst>
                <a:ext uri="{FF2B5EF4-FFF2-40B4-BE49-F238E27FC236}">
                  <a16:creationId xmlns:a16="http://schemas.microsoft.com/office/drawing/2014/main" id="{C3041F10-625C-C1B4-F05F-45DD147E12FC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76" name="Freeform 46">
                <a:extLst>
                  <a:ext uri="{FF2B5EF4-FFF2-40B4-BE49-F238E27FC236}">
                    <a16:creationId xmlns:a16="http://schemas.microsoft.com/office/drawing/2014/main" id="{FAE14BCB-2B5D-3D76-9AA0-78355CB43AD4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77" name="TextBox 47">
                <a:extLst>
                  <a:ext uri="{FF2B5EF4-FFF2-40B4-BE49-F238E27FC236}">
                    <a16:creationId xmlns:a16="http://schemas.microsoft.com/office/drawing/2014/main" id="{7716088F-DF3F-0583-46D7-D4E9FEAF37B5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73" name="Group 48">
              <a:extLst>
                <a:ext uri="{FF2B5EF4-FFF2-40B4-BE49-F238E27FC236}">
                  <a16:creationId xmlns:a16="http://schemas.microsoft.com/office/drawing/2014/main" id="{C20BFD6A-5285-AA53-8392-2100A40AB125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74" name="Freeform 49">
                <a:extLst>
                  <a:ext uri="{FF2B5EF4-FFF2-40B4-BE49-F238E27FC236}">
                    <a16:creationId xmlns:a16="http://schemas.microsoft.com/office/drawing/2014/main" id="{97273791-3B5A-3A06-14CF-EE495365F182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75" name="TextBox 50">
                <a:extLst>
                  <a:ext uri="{FF2B5EF4-FFF2-40B4-BE49-F238E27FC236}">
                    <a16:creationId xmlns:a16="http://schemas.microsoft.com/office/drawing/2014/main" id="{5B48A157-CF41-A5EC-25EE-AD14EB95A9A5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278" name="AutoShape 51">
            <a:extLst>
              <a:ext uri="{FF2B5EF4-FFF2-40B4-BE49-F238E27FC236}">
                <a16:creationId xmlns:a16="http://schemas.microsoft.com/office/drawing/2014/main" id="{0053F5AB-9E81-8C6C-4194-EB08688ADBE8}"/>
              </a:ext>
            </a:extLst>
          </p:cNvPr>
          <p:cNvSpPr/>
          <p:nvPr/>
        </p:nvSpPr>
        <p:spPr>
          <a:xfrm flipV="1">
            <a:off x="7420257" y="1962687"/>
            <a:ext cx="823289" cy="16242"/>
          </a:xfrm>
          <a:prstGeom prst="line">
            <a:avLst/>
          </a:prstGeom>
          <a:ln w="8572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79" name="AutoShape 52">
            <a:extLst>
              <a:ext uri="{FF2B5EF4-FFF2-40B4-BE49-F238E27FC236}">
                <a16:creationId xmlns:a16="http://schemas.microsoft.com/office/drawing/2014/main" id="{F144032A-2E9A-4086-B289-E24E272D1EEF}"/>
              </a:ext>
            </a:extLst>
          </p:cNvPr>
          <p:cNvSpPr/>
          <p:nvPr/>
        </p:nvSpPr>
        <p:spPr>
          <a:xfrm>
            <a:off x="2606730" y="1914263"/>
            <a:ext cx="2146101" cy="0"/>
          </a:xfrm>
          <a:prstGeom prst="line">
            <a:avLst/>
          </a:prstGeom>
          <a:ln w="85725" cap="flat">
            <a:solidFill>
              <a:srgbClr val="858BA4">
                <a:alpha val="61961"/>
              </a:srgbClr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7" name="Freeform 77">
            <a:extLst>
              <a:ext uri="{FF2B5EF4-FFF2-40B4-BE49-F238E27FC236}">
                <a16:creationId xmlns:a16="http://schemas.microsoft.com/office/drawing/2014/main" id="{B6F9E160-FE52-B7DE-FA4F-B5FE352B6E9D}"/>
              </a:ext>
            </a:extLst>
          </p:cNvPr>
          <p:cNvSpPr/>
          <p:nvPr/>
        </p:nvSpPr>
        <p:spPr>
          <a:xfrm>
            <a:off x="10554858" y="1274531"/>
            <a:ext cx="4667251" cy="2194255"/>
          </a:xfrm>
          <a:custGeom>
            <a:avLst/>
            <a:gdLst/>
            <a:ahLst/>
            <a:cxnLst/>
            <a:rect l="l" t="t" r="r" b="b"/>
            <a:pathLst>
              <a:path w="4670897" h="2195969">
                <a:moveTo>
                  <a:pt x="0" y="0"/>
                </a:moveTo>
                <a:lnTo>
                  <a:pt x="4670896" y="0"/>
                </a:lnTo>
                <a:lnTo>
                  <a:pt x="4670896" y="2195969"/>
                </a:lnTo>
                <a:lnTo>
                  <a:pt x="0" y="219596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r="-5731" b="-11129"/>
            </a:stretch>
          </a:blipFill>
          <a:effectLst>
            <a:outerShdw blurRad="266700" dist="38100" dir="2700000" sx="103000" sy="103000" algn="tl" rotWithShape="0">
              <a:prstClr val="black">
                <a:alpha val="40000"/>
              </a:prstClr>
            </a:outerShdw>
          </a:effectLst>
        </p:spPr>
      </p:sp>
      <p:sp>
        <p:nvSpPr>
          <p:cNvPr id="298" name="Freeform 78">
            <a:extLst>
              <a:ext uri="{FF2B5EF4-FFF2-40B4-BE49-F238E27FC236}">
                <a16:creationId xmlns:a16="http://schemas.microsoft.com/office/drawing/2014/main" id="{9B8D8606-F4E4-FCB7-610E-BCBDD4C66E41}"/>
              </a:ext>
            </a:extLst>
          </p:cNvPr>
          <p:cNvSpPr/>
          <p:nvPr/>
        </p:nvSpPr>
        <p:spPr>
          <a:xfrm>
            <a:off x="10554858" y="3826047"/>
            <a:ext cx="4690561" cy="2147796"/>
          </a:xfrm>
          <a:custGeom>
            <a:avLst/>
            <a:gdLst/>
            <a:ahLst/>
            <a:cxnLst/>
            <a:rect l="l" t="t" r="r" b="b"/>
            <a:pathLst>
              <a:path w="4694226" h="2149474">
                <a:moveTo>
                  <a:pt x="0" y="0"/>
                </a:moveTo>
                <a:lnTo>
                  <a:pt x="4694226" y="0"/>
                </a:lnTo>
                <a:lnTo>
                  <a:pt x="4694226" y="2149474"/>
                </a:lnTo>
                <a:lnTo>
                  <a:pt x="0" y="214947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b="-10047"/>
            </a:stretch>
          </a:blipFill>
          <a:effectLst>
            <a:outerShdw blurRad="266700" dist="38100" dir="2700000" sx="103000" sy="103000" algn="tl" rotWithShape="0">
              <a:prstClr val="black">
                <a:alpha val="40000"/>
              </a:prstClr>
            </a:outerShdw>
          </a:effectLst>
        </p:spPr>
      </p:sp>
      <p:sp>
        <p:nvSpPr>
          <p:cNvPr id="299" name="Freeform 79">
            <a:extLst>
              <a:ext uri="{FF2B5EF4-FFF2-40B4-BE49-F238E27FC236}">
                <a16:creationId xmlns:a16="http://schemas.microsoft.com/office/drawing/2014/main" id="{D07F6570-7301-64C6-7E0E-555A9F5E4CA2}"/>
              </a:ext>
            </a:extLst>
          </p:cNvPr>
          <p:cNvSpPr/>
          <p:nvPr/>
        </p:nvSpPr>
        <p:spPr>
          <a:xfrm>
            <a:off x="10533728" y="6429310"/>
            <a:ext cx="4709509" cy="2256942"/>
          </a:xfrm>
          <a:custGeom>
            <a:avLst/>
            <a:gdLst/>
            <a:ahLst/>
            <a:cxnLst/>
            <a:rect l="l" t="t" r="r" b="b"/>
            <a:pathLst>
              <a:path w="4713188" h="2258705">
                <a:moveTo>
                  <a:pt x="0" y="0"/>
                </a:moveTo>
                <a:lnTo>
                  <a:pt x="4713188" y="0"/>
                </a:lnTo>
                <a:lnTo>
                  <a:pt x="4713188" y="2258705"/>
                </a:lnTo>
                <a:lnTo>
                  <a:pt x="0" y="225870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10954" r="-4891" b="-9598"/>
            </a:stretch>
          </a:blipFill>
          <a:effectLst>
            <a:outerShdw blurRad="266700" dist="38100" dir="2700000" sx="103000" sy="103000" algn="tl" rotWithShape="0">
              <a:prstClr val="black">
                <a:alpha val="40000"/>
              </a:prstClr>
            </a:outerShdw>
          </a:effectLst>
        </p:spPr>
      </p:sp>
      <p:sp>
        <p:nvSpPr>
          <p:cNvPr id="300" name="TextBox 80">
            <a:extLst>
              <a:ext uri="{FF2B5EF4-FFF2-40B4-BE49-F238E27FC236}">
                <a16:creationId xmlns:a16="http://schemas.microsoft.com/office/drawing/2014/main" id="{E7C3CC24-6D0B-AE0E-F353-790955DB4917}"/>
              </a:ext>
            </a:extLst>
          </p:cNvPr>
          <p:cNvSpPr txBox="1"/>
          <p:nvPr/>
        </p:nvSpPr>
        <p:spPr>
          <a:xfrm>
            <a:off x="853634" y="1367656"/>
            <a:ext cx="1553916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1. </a:t>
            </a:r>
          </a:p>
        </p:txBody>
      </p:sp>
      <p:sp>
        <p:nvSpPr>
          <p:cNvPr id="303" name="TextBox 84">
            <a:extLst>
              <a:ext uri="{FF2B5EF4-FFF2-40B4-BE49-F238E27FC236}">
                <a16:creationId xmlns:a16="http://schemas.microsoft.com/office/drawing/2014/main" id="{1DF94857-040A-B114-B15B-C7E5EBCA01A8}"/>
              </a:ext>
            </a:extLst>
          </p:cNvPr>
          <p:cNvSpPr txBox="1"/>
          <p:nvPr/>
        </p:nvSpPr>
        <p:spPr>
          <a:xfrm>
            <a:off x="5450460" y="1383898"/>
            <a:ext cx="1590103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2. </a:t>
            </a:r>
          </a:p>
        </p:txBody>
      </p:sp>
      <p:sp>
        <p:nvSpPr>
          <p:cNvPr id="304" name="TextBox 85">
            <a:extLst>
              <a:ext uri="{FF2B5EF4-FFF2-40B4-BE49-F238E27FC236}">
                <a16:creationId xmlns:a16="http://schemas.microsoft.com/office/drawing/2014/main" id="{8E06CA90-E3C6-8536-FD9B-8726533F1DA6}"/>
              </a:ext>
            </a:extLst>
          </p:cNvPr>
          <p:cNvSpPr txBox="1"/>
          <p:nvPr/>
        </p:nvSpPr>
        <p:spPr>
          <a:xfrm>
            <a:off x="8473368" y="1367656"/>
            <a:ext cx="1596671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3. </a:t>
            </a:r>
          </a:p>
        </p:txBody>
      </p:sp>
      <p:sp>
        <p:nvSpPr>
          <p:cNvPr id="305" name="TextBox 86">
            <a:extLst>
              <a:ext uri="{FF2B5EF4-FFF2-40B4-BE49-F238E27FC236}">
                <a16:creationId xmlns:a16="http://schemas.microsoft.com/office/drawing/2014/main" id="{1D96B72C-543D-1EB6-CF1E-663AF6EECA5F}"/>
              </a:ext>
            </a:extLst>
          </p:cNvPr>
          <p:cNvSpPr txBox="1"/>
          <p:nvPr/>
        </p:nvSpPr>
        <p:spPr>
          <a:xfrm>
            <a:off x="619537" y="1749377"/>
            <a:ext cx="1788013" cy="464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9"/>
              </a:lnSpc>
              <a:spcBef>
                <a:spcPct val="0"/>
              </a:spcBef>
            </a:pPr>
            <a:r>
              <a:rPr lang="en-US" sz="3354" spc="409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ГОРОД</a:t>
            </a:r>
          </a:p>
        </p:txBody>
      </p:sp>
      <p:sp>
        <p:nvSpPr>
          <p:cNvPr id="306" name="TextBox 87">
            <a:extLst>
              <a:ext uri="{FF2B5EF4-FFF2-40B4-BE49-F238E27FC236}">
                <a16:creationId xmlns:a16="http://schemas.microsoft.com/office/drawing/2014/main" id="{C16F5DA7-DD1E-FEAC-9E8E-9DEE70F34180}"/>
              </a:ext>
            </a:extLst>
          </p:cNvPr>
          <p:cNvSpPr txBox="1"/>
          <p:nvPr/>
        </p:nvSpPr>
        <p:spPr>
          <a:xfrm>
            <a:off x="4952011" y="1765619"/>
            <a:ext cx="2546392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89"/>
              </a:lnSpc>
              <a:spcBef>
                <a:spcPct val="0"/>
              </a:spcBef>
            </a:pPr>
            <a:r>
              <a:rPr lang="en-US" sz="3354" spc="409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УЧАСТОК</a:t>
            </a:r>
          </a:p>
        </p:txBody>
      </p:sp>
      <p:sp>
        <p:nvSpPr>
          <p:cNvPr id="307" name="TextBox 88">
            <a:extLst>
              <a:ext uri="{FF2B5EF4-FFF2-40B4-BE49-F238E27FC236}">
                <a16:creationId xmlns:a16="http://schemas.microsoft.com/office/drawing/2014/main" id="{6E5270E5-6A35-C9C5-E6AB-BA3C24D31542}"/>
              </a:ext>
            </a:extLst>
          </p:cNvPr>
          <p:cNvSpPr txBox="1"/>
          <p:nvPr/>
        </p:nvSpPr>
        <p:spPr>
          <a:xfrm>
            <a:off x="8243546" y="1749377"/>
            <a:ext cx="2056315" cy="464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9"/>
              </a:lnSpc>
              <a:spcBef>
                <a:spcPct val="0"/>
              </a:spcBef>
            </a:pPr>
            <a:r>
              <a:rPr lang="en-US" sz="3354" spc="409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ОБЪЕКТ</a:t>
            </a:r>
          </a:p>
        </p:txBody>
      </p:sp>
      <p:sp>
        <p:nvSpPr>
          <p:cNvPr id="308" name="TextBox 89">
            <a:extLst>
              <a:ext uri="{FF2B5EF4-FFF2-40B4-BE49-F238E27FC236}">
                <a16:creationId xmlns:a16="http://schemas.microsoft.com/office/drawing/2014/main" id="{AD26D9CF-1F4C-0AE7-E7C8-0EB4AC8F0530}"/>
              </a:ext>
            </a:extLst>
          </p:cNvPr>
          <p:cNvSpPr txBox="1"/>
          <p:nvPr/>
        </p:nvSpPr>
        <p:spPr>
          <a:xfrm>
            <a:off x="11802381" y="2873227"/>
            <a:ext cx="2172203" cy="1548801"/>
          </a:xfrm>
          <a:prstGeom prst="rect">
            <a:avLst/>
          </a:prstGeom>
          <a:effectLst>
            <a:outerShdw blurRad="50800" dist="38100" dir="2700000" algn="tl" rotWithShape="0">
              <a:schemeClr val="bg2">
                <a:alpha val="40000"/>
              </a:scheme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96"/>
              </a:lnSpc>
              <a:spcBef>
                <a:spcPct val="0"/>
              </a:spcBef>
            </a:pPr>
            <a:r>
              <a:rPr lang="en-US" sz="11212" b="1" spc="1368" dirty="0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309" name="TextBox 90">
            <a:extLst>
              <a:ext uri="{FF2B5EF4-FFF2-40B4-BE49-F238E27FC236}">
                <a16:creationId xmlns:a16="http://schemas.microsoft.com/office/drawing/2014/main" id="{9ACD0CAB-2D88-1006-B501-640D7F0C67BC}"/>
              </a:ext>
            </a:extLst>
          </p:cNvPr>
          <p:cNvSpPr txBox="1"/>
          <p:nvPr/>
        </p:nvSpPr>
        <p:spPr>
          <a:xfrm>
            <a:off x="10072010" y="1199779"/>
            <a:ext cx="1593151" cy="1131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9"/>
              </a:lnSpc>
              <a:spcBef>
                <a:spcPct val="0"/>
              </a:spcBef>
            </a:pPr>
            <a:r>
              <a:rPr lang="en-US" sz="8223" b="1" spc="1003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</a:t>
            </a:r>
          </a:p>
        </p:txBody>
      </p:sp>
      <p:sp>
        <p:nvSpPr>
          <p:cNvPr id="310" name="TextBox 91">
            <a:extLst>
              <a:ext uri="{FF2B5EF4-FFF2-40B4-BE49-F238E27FC236}">
                <a16:creationId xmlns:a16="http://schemas.microsoft.com/office/drawing/2014/main" id="{B1D70B03-5B13-6206-FA59-BAEED32930A9}"/>
              </a:ext>
            </a:extLst>
          </p:cNvPr>
          <p:cNvSpPr txBox="1"/>
          <p:nvPr/>
        </p:nvSpPr>
        <p:spPr>
          <a:xfrm>
            <a:off x="10033050" y="3825300"/>
            <a:ext cx="1593151" cy="1131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9"/>
              </a:lnSpc>
              <a:spcBef>
                <a:spcPct val="0"/>
              </a:spcBef>
            </a:pPr>
            <a:r>
              <a:rPr lang="en-US" sz="8223" b="1" spc="1003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</a:t>
            </a:r>
          </a:p>
        </p:txBody>
      </p:sp>
      <p:sp>
        <p:nvSpPr>
          <p:cNvPr id="311" name="TextBox 92">
            <a:extLst>
              <a:ext uri="{FF2B5EF4-FFF2-40B4-BE49-F238E27FC236}">
                <a16:creationId xmlns:a16="http://schemas.microsoft.com/office/drawing/2014/main" id="{B625C0E4-472F-FF74-38B8-EF176127111F}"/>
              </a:ext>
            </a:extLst>
          </p:cNvPr>
          <p:cNvSpPr txBox="1"/>
          <p:nvPr/>
        </p:nvSpPr>
        <p:spPr>
          <a:xfrm>
            <a:off x="10033050" y="6426280"/>
            <a:ext cx="1593151" cy="1131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9"/>
              </a:lnSpc>
              <a:spcBef>
                <a:spcPct val="0"/>
              </a:spcBef>
            </a:pPr>
            <a:r>
              <a:rPr lang="en-US" sz="8223" b="1" spc="1003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3</a:t>
            </a:r>
          </a:p>
        </p:txBody>
      </p:sp>
      <p:sp>
        <p:nvSpPr>
          <p:cNvPr id="312" name="TextBox 93">
            <a:extLst>
              <a:ext uri="{FF2B5EF4-FFF2-40B4-BE49-F238E27FC236}">
                <a16:creationId xmlns:a16="http://schemas.microsoft.com/office/drawing/2014/main" id="{2207226F-B78A-FA46-5E53-46DEADACBB92}"/>
              </a:ext>
            </a:extLst>
          </p:cNvPr>
          <p:cNvSpPr txBox="1"/>
          <p:nvPr/>
        </p:nvSpPr>
        <p:spPr>
          <a:xfrm>
            <a:off x="11818538" y="5501776"/>
            <a:ext cx="2172203" cy="1548801"/>
          </a:xfrm>
          <a:prstGeom prst="rect">
            <a:avLst/>
          </a:prstGeom>
          <a:effectLst>
            <a:outerShdw blurRad="50800" dist="38100" dir="2700000" algn="tl" rotWithShape="0">
              <a:schemeClr val="bg2">
                <a:alpha val="40000"/>
              </a:scheme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96"/>
              </a:lnSpc>
              <a:spcBef>
                <a:spcPct val="0"/>
              </a:spcBef>
            </a:pPr>
            <a:r>
              <a:rPr lang="en-US" sz="11212" b="1" spc="1368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313" name="TextBox 94">
            <a:extLst>
              <a:ext uri="{FF2B5EF4-FFF2-40B4-BE49-F238E27FC236}">
                <a16:creationId xmlns:a16="http://schemas.microsoft.com/office/drawing/2014/main" id="{F4072BC5-FE23-3C24-BE1D-E482BF7CFED9}"/>
              </a:ext>
            </a:extLst>
          </p:cNvPr>
          <p:cNvSpPr txBox="1"/>
          <p:nvPr/>
        </p:nvSpPr>
        <p:spPr>
          <a:xfrm>
            <a:off x="251731" y="5589664"/>
            <a:ext cx="4700127" cy="830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9"/>
              </a:lnSpc>
              <a:spcBef>
                <a:spcPct val="0"/>
              </a:spcBef>
            </a:pPr>
            <a:r>
              <a:rPr lang="en-US" sz="1214" spc="148">
                <a:solidFill>
                  <a:srgbClr val="94A1CE"/>
                </a:solidFill>
                <a:latin typeface="Arcade Gamer"/>
                <a:ea typeface="Arcade Gamer"/>
                <a:cs typeface="Arcade Gamer"/>
                <a:sym typeface="Arcade Gamer"/>
              </a:rPr>
              <a:t>РЫБИНСК РОЖДЕН ВОДОЙ. ФУНДАМЕНТ ИДЕИ - УНИКАЛЬНОЕ ГЕОГРАФИЧЕСКОЕ ПОЛОЖЕНИЕ ГОРОДА В МЕСТЕ ВПАДЕНИЯ ТРЕХ РЕК (ВОЛГА, ШЕКСНА, ЧЕРЁМУХА).</a:t>
            </a:r>
          </a:p>
        </p:txBody>
      </p:sp>
      <p:sp>
        <p:nvSpPr>
          <p:cNvPr id="314" name="TextBox 95">
            <a:extLst>
              <a:ext uri="{FF2B5EF4-FFF2-40B4-BE49-F238E27FC236}">
                <a16:creationId xmlns:a16="http://schemas.microsoft.com/office/drawing/2014/main" id="{EB3F70C7-324B-5C00-CE8A-4325E79F2680}"/>
              </a:ext>
            </a:extLst>
          </p:cNvPr>
          <p:cNvSpPr txBox="1"/>
          <p:nvPr/>
        </p:nvSpPr>
        <p:spPr>
          <a:xfrm>
            <a:off x="1259511" y="6648799"/>
            <a:ext cx="9091202" cy="681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ЦЕНТР ПРИТЯЖЕНИЯ — АМФИТЕАТР: НОВОЕ ОТКРЫТОЕ ПРОСТРАНСТВО ВИЗУАЛЬНО РЕШЕНО КАК СОЕДИНЕНИЕ ТРЕХ КРУГОВ, ЧТО ЗАМЫКАЕТ ОБЩУЮ ИДЕЮ СЛИЯНИЯ ТРЕХ РЕК И ТРЕХ ГОРОДСКИХ АРТЕРИЙ В ОДНОЙ ТОЧКЕ.</a:t>
            </a:r>
          </a:p>
        </p:txBody>
      </p:sp>
      <p:sp>
        <p:nvSpPr>
          <p:cNvPr id="315" name="TextBox 96">
            <a:extLst>
              <a:ext uri="{FF2B5EF4-FFF2-40B4-BE49-F238E27FC236}">
                <a16:creationId xmlns:a16="http://schemas.microsoft.com/office/drawing/2014/main" id="{F2537588-EF5B-19D1-A2B6-5B90578915A0}"/>
              </a:ext>
            </a:extLst>
          </p:cNvPr>
          <p:cNvSpPr txBox="1"/>
          <p:nvPr/>
        </p:nvSpPr>
        <p:spPr>
          <a:xfrm>
            <a:off x="1282910" y="7501984"/>
            <a:ext cx="9091202" cy="516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ПЛАСТИКА СРЕДЫ: КОНЦЕПЦИЯ ПЛАВНОСТИ ПРОСЛЕЖИВАЕТСЯ В ПЕРЕПЛЕТЕННЫХ ДОРОЖКАХ И ИЗОГНУТЫХ НАВЕСАХ СЛОЖНЫХ ФОРМ, ПОВТОРЯЮЩИХ ДИНАМИКУ ВОДЫ.</a:t>
            </a:r>
          </a:p>
        </p:txBody>
      </p:sp>
      <p:sp>
        <p:nvSpPr>
          <p:cNvPr id="316" name="TextBox 97">
            <a:extLst>
              <a:ext uri="{FF2B5EF4-FFF2-40B4-BE49-F238E27FC236}">
                <a16:creationId xmlns:a16="http://schemas.microsoft.com/office/drawing/2014/main" id="{F1AD1B09-EAFB-CE65-5BE8-AF5789A2EF28}"/>
              </a:ext>
            </a:extLst>
          </p:cNvPr>
          <p:cNvSpPr txBox="1"/>
          <p:nvPr/>
        </p:nvSpPr>
        <p:spPr>
          <a:xfrm>
            <a:off x="1282910" y="8325846"/>
            <a:ext cx="9091202" cy="33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ОБЪЕМ НОВОГО ЗДАНИЯ СЛЕДУЕТ ПРИНЦИПАМ БИОНИКИ: ОБТЕКАЕМЫЕ, БЕЗ ОСТРЫХ УГЛОВ ФАСАДЫ</a:t>
            </a:r>
          </a:p>
        </p:txBody>
      </p:sp>
      <p:sp>
        <p:nvSpPr>
          <p:cNvPr id="317" name="TextBox 98">
            <a:extLst>
              <a:ext uri="{FF2B5EF4-FFF2-40B4-BE49-F238E27FC236}">
                <a16:creationId xmlns:a16="http://schemas.microsoft.com/office/drawing/2014/main" id="{85AEFEFB-B942-6193-FC65-32364CEA2954}"/>
              </a:ext>
            </a:extLst>
          </p:cNvPr>
          <p:cNvSpPr txBox="1"/>
          <p:nvPr/>
        </p:nvSpPr>
        <p:spPr>
          <a:xfrm>
            <a:off x="5491872" y="5583893"/>
            <a:ext cx="4824185" cy="10763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1"/>
              </a:lnSpc>
              <a:spcBef>
                <a:spcPct val="0"/>
              </a:spcBef>
            </a:pPr>
            <a:r>
              <a:rPr lang="en-US" sz="1094" spc="133">
                <a:solidFill>
                  <a:srgbClr val="94A1CE"/>
                </a:solidFill>
                <a:latin typeface="Arcade Gamer"/>
                <a:ea typeface="Arcade Gamer"/>
                <a:cs typeface="Arcade Gamer"/>
                <a:sym typeface="Arcade Gamer"/>
              </a:rPr>
              <a:t>ПРОЕКТИРУЕМЫЙ УЧАСТОК РАСПОЛОЖЕН НА ПЕРЕСЕЧЕНИИ ТРЕХ КЛЮЧЕВЫХ ТРАНСПОРТНЫХ АРТЕРИЙ ГОРОДА.</a:t>
            </a:r>
          </a:p>
          <a:p>
            <a:pPr>
              <a:lnSpc>
                <a:spcPts val="1171"/>
              </a:lnSpc>
              <a:spcBef>
                <a:spcPct val="0"/>
              </a:spcBef>
            </a:pPr>
            <a:r>
              <a:rPr lang="en-US" sz="1094" spc="133">
                <a:solidFill>
                  <a:srgbClr val="94A1CE"/>
                </a:solidFill>
                <a:latin typeface="Arcade Gamer"/>
                <a:ea typeface="Arcade Gamer"/>
                <a:cs typeface="Arcade Gamer"/>
                <a:sym typeface="Arcade Gamer"/>
              </a:rPr>
              <a:t>*УЛ. ЛЕНИНА</a:t>
            </a:r>
          </a:p>
          <a:p>
            <a:pPr>
              <a:lnSpc>
                <a:spcPts val="1171"/>
              </a:lnSpc>
              <a:spcBef>
                <a:spcPct val="0"/>
              </a:spcBef>
            </a:pPr>
            <a:r>
              <a:rPr lang="en-US" sz="1094" spc="133">
                <a:solidFill>
                  <a:srgbClr val="94A1CE"/>
                </a:solidFill>
                <a:latin typeface="Arcade Gamer"/>
                <a:ea typeface="Arcade Gamer"/>
                <a:cs typeface="Arcade Gamer"/>
                <a:sym typeface="Arcade Gamer"/>
              </a:rPr>
              <a:t>*УЛ. КРЕСТОВАЯ</a:t>
            </a:r>
          </a:p>
          <a:p>
            <a:pPr>
              <a:lnSpc>
                <a:spcPts val="1171"/>
              </a:lnSpc>
              <a:spcBef>
                <a:spcPct val="0"/>
              </a:spcBef>
            </a:pPr>
            <a:r>
              <a:rPr lang="en-US" sz="1094" spc="133">
                <a:solidFill>
                  <a:srgbClr val="94A1CE"/>
                </a:solidFill>
                <a:latin typeface="Arcade Gamer"/>
                <a:ea typeface="Arcade Gamer"/>
                <a:cs typeface="Arcade Gamer"/>
                <a:sym typeface="Arcade Gamer"/>
              </a:rPr>
              <a:t>*УЛ. СВОБОДЫ</a:t>
            </a:r>
          </a:p>
          <a:p>
            <a:pPr>
              <a:lnSpc>
                <a:spcPts val="1171"/>
              </a:lnSpc>
              <a:spcBef>
                <a:spcPct val="0"/>
              </a:spcBef>
            </a:pPr>
            <a:endParaRPr lang="en-US" sz="1094" spc="133">
              <a:solidFill>
                <a:srgbClr val="94A1CE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318" name="TextBox 2">
            <a:extLst>
              <a:ext uri="{FF2B5EF4-FFF2-40B4-BE49-F238E27FC236}">
                <a16:creationId xmlns:a16="http://schemas.microsoft.com/office/drawing/2014/main" id="{785D5029-2617-D211-D3BB-BF271E7B23FB}"/>
              </a:ext>
            </a:extLst>
          </p:cNvPr>
          <p:cNvSpPr txBox="1"/>
          <p:nvPr/>
        </p:nvSpPr>
        <p:spPr>
          <a:xfrm>
            <a:off x="-664323" y="6805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МОРФОЛОГИЯ ОБЪЕКТА: ИНТЕГРАЦИЯ КОНТЕКСТА И ИДЕИ</a:t>
            </a:r>
          </a:p>
        </p:txBody>
      </p:sp>
      <p:grpSp>
        <p:nvGrpSpPr>
          <p:cNvPr id="319" name="Group 53">
            <a:extLst>
              <a:ext uri="{FF2B5EF4-FFF2-40B4-BE49-F238E27FC236}">
                <a16:creationId xmlns:a16="http://schemas.microsoft.com/office/drawing/2014/main" id="{E9A59946-439D-9664-C09A-276F352CB6FD}"/>
              </a:ext>
            </a:extLst>
          </p:cNvPr>
          <p:cNvGrpSpPr/>
          <p:nvPr/>
        </p:nvGrpSpPr>
        <p:grpSpPr>
          <a:xfrm rot="-5400000">
            <a:off x="-659296" y="7671684"/>
            <a:ext cx="2030082" cy="48386"/>
            <a:chOff x="0" y="0"/>
            <a:chExt cx="911566" cy="21727"/>
          </a:xfrm>
        </p:grpSpPr>
        <p:sp>
          <p:nvSpPr>
            <p:cNvPr id="320" name="Freeform 54">
              <a:extLst>
                <a:ext uri="{FF2B5EF4-FFF2-40B4-BE49-F238E27FC236}">
                  <a16:creationId xmlns:a16="http://schemas.microsoft.com/office/drawing/2014/main" id="{C8462C98-A9FB-C76F-6E65-767299D62003}"/>
                </a:ext>
              </a:extLst>
            </p:cNvPr>
            <p:cNvSpPr/>
            <p:nvPr/>
          </p:nvSpPr>
          <p:spPr>
            <a:xfrm>
              <a:off x="0" y="0"/>
              <a:ext cx="911566" cy="21727"/>
            </a:xfrm>
            <a:custGeom>
              <a:avLst/>
              <a:gdLst/>
              <a:ahLst/>
              <a:cxnLst/>
              <a:rect l="l" t="t" r="r" b="b"/>
              <a:pathLst>
                <a:path w="911566" h="21727">
                  <a:moveTo>
                    <a:pt x="0" y="0"/>
                  </a:moveTo>
                  <a:lnTo>
                    <a:pt x="911566" y="0"/>
                  </a:lnTo>
                  <a:lnTo>
                    <a:pt x="911566" y="21727"/>
                  </a:lnTo>
                  <a:lnTo>
                    <a:pt x="0" y="21727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321" name="TextBox 55">
              <a:extLst>
                <a:ext uri="{FF2B5EF4-FFF2-40B4-BE49-F238E27FC236}">
                  <a16:creationId xmlns:a16="http://schemas.microsoft.com/office/drawing/2014/main" id="{EAE3FA4B-9671-1D1A-33D1-684FBB086793}"/>
                </a:ext>
              </a:extLst>
            </p:cNvPr>
            <p:cNvSpPr txBox="1"/>
            <p:nvPr/>
          </p:nvSpPr>
          <p:spPr>
            <a:xfrm>
              <a:off x="0" y="0"/>
              <a:ext cx="911566" cy="21727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826"/>
                </a:lnSpc>
              </a:pPr>
              <a:endParaRPr sz="1799"/>
            </a:p>
          </p:txBody>
        </p:sp>
      </p:grpSp>
      <p:grpSp>
        <p:nvGrpSpPr>
          <p:cNvPr id="322" name="Group 63">
            <a:extLst>
              <a:ext uri="{FF2B5EF4-FFF2-40B4-BE49-F238E27FC236}">
                <a16:creationId xmlns:a16="http://schemas.microsoft.com/office/drawing/2014/main" id="{3E0BBAE9-0E09-75BE-1364-3F5FFCFBF615}"/>
              </a:ext>
            </a:extLst>
          </p:cNvPr>
          <p:cNvGrpSpPr/>
          <p:nvPr/>
        </p:nvGrpSpPr>
        <p:grpSpPr>
          <a:xfrm>
            <a:off x="215027" y="7602924"/>
            <a:ext cx="281436" cy="307739"/>
            <a:chOff x="0" y="0"/>
            <a:chExt cx="375541" cy="410639"/>
          </a:xfrm>
        </p:grpSpPr>
        <p:grpSp>
          <p:nvGrpSpPr>
            <p:cNvPr id="323" name="Group 64">
              <a:extLst>
                <a:ext uri="{FF2B5EF4-FFF2-40B4-BE49-F238E27FC236}">
                  <a16:creationId xmlns:a16="http://schemas.microsoft.com/office/drawing/2014/main" id="{54A41B23-4AEF-8272-A46D-E763852EC8A2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27" name="Freeform 65">
                <a:extLst>
                  <a:ext uri="{FF2B5EF4-FFF2-40B4-BE49-F238E27FC236}">
                    <a16:creationId xmlns:a16="http://schemas.microsoft.com/office/drawing/2014/main" id="{65DF72A2-39B4-F444-1A91-B2F06F3A5F3C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28" name="TextBox 66">
                <a:extLst>
                  <a:ext uri="{FF2B5EF4-FFF2-40B4-BE49-F238E27FC236}">
                    <a16:creationId xmlns:a16="http://schemas.microsoft.com/office/drawing/2014/main" id="{088384B1-E753-DDB1-19C4-5B568DC3C7AF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24" name="Group 67">
              <a:extLst>
                <a:ext uri="{FF2B5EF4-FFF2-40B4-BE49-F238E27FC236}">
                  <a16:creationId xmlns:a16="http://schemas.microsoft.com/office/drawing/2014/main" id="{EA6E5CCD-C3FF-5E65-B097-DAAF455CCDA4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25" name="Freeform 68">
                <a:extLst>
                  <a:ext uri="{FF2B5EF4-FFF2-40B4-BE49-F238E27FC236}">
                    <a16:creationId xmlns:a16="http://schemas.microsoft.com/office/drawing/2014/main" id="{FB90ADDA-65AC-146A-D2FF-91F0DB7E7B41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26" name="TextBox 69">
                <a:extLst>
                  <a:ext uri="{FF2B5EF4-FFF2-40B4-BE49-F238E27FC236}">
                    <a16:creationId xmlns:a16="http://schemas.microsoft.com/office/drawing/2014/main" id="{2DDBA1B4-281B-E0FF-53AB-2BFD8A91A34E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29" name="Group 70">
            <a:extLst>
              <a:ext uri="{FF2B5EF4-FFF2-40B4-BE49-F238E27FC236}">
                <a16:creationId xmlns:a16="http://schemas.microsoft.com/office/drawing/2014/main" id="{E3B9C5DF-6D55-C41F-2B65-EBF22F413B66}"/>
              </a:ext>
            </a:extLst>
          </p:cNvPr>
          <p:cNvGrpSpPr/>
          <p:nvPr/>
        </p:nvGrpSpPr>
        <p:grpSpPr>
          <a:xfrm>
            <a:off x="215027" y="8557049"/>
            <a:ext cx="281436" cy="307739"/>
            <a:chOff x="0" y="0"/>
            <a:chExt cx="375541" cy="410639"/>
          </a:xfrm>
        </p:grpSpPr>
        <p:grpSp>
          <p:nvGrpSpPr>
            <p:cNvPr id="330" name="Group 71">
              <a:extLst>
                <a:ext uri="{FF2B5EF4-FFF2-40B4-BE49-F238E27FC236}">
                  <a16:creationId xmlns:a16="http://schemas.microsoft.com/office/drawing/2014/main" id="{D3901EBA-ED86-3C5F-E350-550EBCC26F77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34" name="Freeform 72">
                <a:extLst>
                  <a:ext uri="{FF2B5EF4-FFF2-40B4-BE49-F238E27FC236}">
                    <a16:creationId xmlns:a16="http://schemas.microsoft.com/office/drawing/2014/main" id="{9FCFE674-D050-A68B-2BA9-08164E0901C7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35" name="TextBox 73">
                <a:extLst>
                  <a:ext uri="{FF2B5EF4-FFF2-40B4-BE49-F238E27FC236}">
                    <a16:creationId xmlns:a16="http://schemas.microsoft.com/office/drawing/2014/main" id="{20B1EDFF-D1C2-5244-3B90-74D55FBE3FE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31" name="Group 74">
              <a:extLst>
                <a:ext uri="{FF2B5EF4-FFF2-40B4-BE49-F238E27FC236}">
                  <a16:creationId xmlns:a16="http://schemas.microsoft.com/office/drawing/2014/main" id="{F57FBB4C-48D6-19A5-0BDF-344B8E3AE0BA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32" name="Freeform 75">
                <a:extLst>
                  <a:ext uri="{FF2B5EF4-FFF2-40B4-BE49-F238E27FC236}">
                    <a16:creationId xmlns:a16="http://schemas.microsoft.com/office/drawing/2014/main" id="{B5E5F93E-9766-65DC-90BD-26E5CADBD75C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33" name="TextBox 76">
                <a:extLst>
                  <a:ext uri="{FF2B5EF4-FFF2-40B4-BE49-F238E27FC236}">
                    <a16:creationId xmlns:a16="http://schemas.microsoft.com/office/drawing/2014/main" id="{CC25062B-6F28-5426-9A41-3F0A8DCFAC5F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36" name="Group 56">
            <a:extLst>
              <a:ext uri="{FF2B5EF4-FFF2-40B4-BE49-F238E27FC236}">
                <a16:creationId xmlns:a16="http://schemas.microsoft.com/office/drawing/2014/main" id="{8B28EC37-FFE3-03BE-41DD-13CB1F6C8A3A}"/>
              </a:ext>
            </a:extLst>
          </p:cNvPr>
          <p:cNvGrpSpPr/>
          <p:nvPr/>
        </p:nvGrpSpPr>
        <p:grpSpPr>
          <a:xfrm>
            <a:off x="201333" y="6648799"/>
            <a:ext cx="281436" cy="307739"/>
            <a:chOff x="0" y="0"/>
            <a:chExt cx="375541" cy="410639"/>
          </a:xfrm>
        </p:grpSpPr>
        <p:grpSp>
          <p:nvGrpSpPr>
            <p:cNvPr id="337" name="Group 57">
              <a:extLst>
                <a:ext uri="{FF2B5EF4-FFF2-40B4-BE49-F238E27FC236}">
                  <a16:creationId xmlns:a16="http://schemas.microsoft.com/office/drawing/2014/main" id="{1689C4E1-BFFF-A778-8975-22A8F444B2AA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41" name="Freeform 58">
                <a:extLst>
                  <a:ext uri="{FF2B5EF4-FFF2-40B4-BE49-F238E27FC236}">
                    <a16:creationId xmlns:a16="http://schemas.microsoft.com/office/drawing/2014/main" id="{CC9ED28B-40C2-6149-E1C3-A7DA2345699B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2" name="TextBox 59">
                <a:extLst>
                  <a:ext uri="{FF2B5EF4-FFF2-40B4-BE49-F238E27FC236}">
                    <a16:creationId xmlns:a16="http://schemas.microsoft.com/office/drawing/2014/main" id="{BA7963E3-7CCF-2BE2-ABAF-8FF0807E7069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38" name="Group 60">
              <a:extLst>
                <a:ext uri="{FF2B5EF4-FFF2-40B4-BE49-F238E27FC236}">
                  <a16:creationId xmlns:a16="http://schemas.microsoft.com/office/drawing/2014/main" id="{5C728F80-4FDE-447E-F621-37D15F36DFAF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39" name="Freeform 61">
                <a:extLst>
                  <a:ext uri="{FF2B5EF4-FFF2-40B4-BE49-F238E27FC236}">
                    <a16:creationId xmlns:a16="http://schemas.microsoft.com/office/drawing/2014/main" id="{14C42626-EAEB-C6B9-8172-B201EB458279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40" name="TextBox 62">
                <a:extLst>
                  <a:ext uri="{FF2B5EF4-FFF2-40B4-BE49-F238E27FC236}">
                    <a16:creationId xmlns:a16="http://schemas.microsoft.com/office/drawing/2014/main" id="{3C099A59-AF83-FEF4-27E9-F338D268EA9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343" name="TextBox 81">
            <a:extLst>
              <a:ext uri="{FF2B5EF4-FFF2-40B4-BE49-F238E27FC236}">
                <a16:creationId xmlns:a16="http://schemas.microsoft.com/office/drawing/2014/main" id="{B7AF7853-AFDD-0FAF-EAAD-6DF0AFA73533}"/>
              </a:ext>
            </a:extLst>
          </p:cNvPr>
          <p:cNvSpPr txBox="1"/>
          <p:nvPr/>
        </p:nvSpPr>
        <p:spPr>
          <a:xfrm>
            <a:off x="482257" y="6638170"/>
            <a:ext cx="736985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23"/>
              </a:lnSpc>
              <a:spcBef>
                <a:spcPct val="0"/>
              </a:spcBef>
            </a:pPr>
            <a:r>
              <a:rPr lang="ru-RU" sz="5068" spc="61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  <a:r>
              <a:rPr lang="en-US" sz="5068" spc="61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.</a:t>
            </a:r>
          </a:p>
        </p:txBody>
      </p:sp>
      <p:sp>
        <p:nvSpPr>
          <p:cNvPr id="344" name="TextBox 82">
            <a:extLst>
              <a:ext uri="{FF2B5EF4-FFF2-40B4-BE49-F238E27FC236}">
                <a16:creationId xmlns:a16="http://schemas.microsoft.com/office/drawing/2014/main" id="{40EAF6EB-61EB-04F8-BF52-D000B09C80E6}"/>
              </a:ext>
            </a:extLst>
          </p:cNvPr>
          <p:cNvSpPr txBox="1"/>
          <p:nvPr/>
        </p:nvSpPr>
        <p:spPr>
          <a:xfrm>
            <a:off x="545925" y="7420399"/>
            <a:ext cx="692626" cy="711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3"/>
              </a:lnSpc>
              <a:spcBef>
                <a:spcPct val="0"/>
              </a:spcBef>
            </a:pPr>
            <a:r>
              <a:rPr lang="ru-RU" sz="5068" spc="61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  <a:r>
              <a:rPr lang="en-US" sz="5068" spc="61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.</a:t>
            </a:r>
          </a:p>
        </p:txBody>
      </p:sp>
      <p:sp>
        <p:nvSpPr>
          <p:cNvPr id="345" name="TextBox 83">
            <a:extLst>
              <a:ext uri="{FF2B5EF4-FFF2-40B4-BE49-F238E27FC236}">
                <a16:creationId xmlns:a16="http://schemas.microsoft.com/office/drawing/2014/main" id="{38FC1712-6213-5E46-3414-4358468348B3}"/>
              </a:ext>
            </a:extLst>
          </p:cNvPr>
          <p:cNvSpPr txBox="1"/>
          <p:nvPr/>
        </p:nvSpPr>
        <p:spPr>
          <a:xfrm>
            <a:off x="500258" y="8217431"/>
            <a:ext cx="706754" cy="711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3"/>
              </a:lnSpc>
              <a:spcBef>
                <a:spcPct val="0"/>
              </a:spcBef>
            </a:pPr>
            <a:r>
              <a:rPr lang="en-US" sz="5068" spc="61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3.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699455" y="7584547"/>
            <a:ext cx="918359" cy="884199"/>
          </a:xfrm>
          <a:custGeom>
            <a:avLst/>
            <a:gdLst/>
            <a:ahLst/>
            <a:cxnLst/>
            <a:rect l="l" t="t" r="r" b="b"/>
            <a:pathLst>
              <a:path w="918359" h="884199">
                <a:moveTo>
                  <a:pt x="0" y="0"/>
                </a:moveTo>
                <a:lnTo>
                  <a:pt x="918359" y="0"/>
                </a:lnTo>
                <a:lnTo>
                  <a:pt x="918359" y="884199"/>
                </a:lnTo>
                <a:lnTo>
                  <a:pt x="0" y="8841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36405" t="-2733" r="-159774" b="-33269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41407" y="384855"/>
            <a:ext cx="5784862" cy="8662123"/>
            <a:chOff x="0" y="0"/>
            <a:chExt cx="27119072" cy="406074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7119073" cy="40607487"/>
            </a:xfrm>
            <a:custGeom>
              <a:avLst/>
              <a:gdLst/>
              <a:ahLst/>
              <a:cxnLst/>
              <a:rect l="l" t="t" r="r" b="b"/>
              <a:pathLst>
                <a:path w="27119073" h="40607487">
                  <a:moveTo>
                    <a:pt x="0" y="0"/>
                  </a:moveTo>
                  <a:lnTo>
                    <a:pt x="27119073" y="0"/>
                  </a:lnTo>
                  <a:lnTo>
                    <a:pt x="27119073" y="40607487"/>
                  </a:lnTo>
                  <a:lnTo>
                    <a:pt x="0" y="406074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8061179" y="7641340"/>
            <a:ext cx="5475068" cy="1018356"/>
          </a:xfrm>
          <a:custGeom>
            <a:avLst/>
            <a:gdLst/>
            <a:ahLst/>
            <a:cxnLst/>
            <a:rect l="l" t="t" r="r" b="b"/>
            <a:pathLst>
              <a:path w="5475068" h="1018356">
                <a:moveTo>
                  <a:pt x="0" y="0"/>
                </a:moveTo>
                <a:lnTo>
                  <a:pt x="5475068" y="0"/>
                </a:lnTo>
                <a:lnTo>
                  <a:pt x="5475068" y="1018357"/>
                </a:lnTo>
                <a:lnTo>
                  <a:pt x="0" y="10183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183679" b="-94383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951357" y="1744610"/>
            <a:ext cx="1229184" cy="1844704"/>
          </a:xfrm>
          <a:custGeom>
            <a:avLst/>
            <a:gdLst/>
            <a:ahLst/>
            <a:cxnLst/>
            <a:rect l="l" t="t" r="r" b="b"/>
            <a:pathLst>
              <a:path w="1229184" h="1844704">
                <a:moveTo>
                  <a:pt x="0" y="0"/>
                </a:moveTo>
                <a:lnTo>
                  <a:pt x="1229183" y="0"/>
                </a:lnTo>
                <a:lnTo>
                  <a:pt x="1229183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522" r="-345423" b="-108184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5066176" y="3603227"/>
            <a:ext cx="1103274" cy="1844704"/>
          </a:xfrm>
          <a:custGeom>
            <a:avLst/>
            <a:gdLst/>
            <a:ahLst/>
            <a:cxnLst/>
            <a:rect l="l" t="t" r="r" b="b"/>
            <a:pathLst>
              <a:path w="1103274" h="1844704">
                <a:moveTo>
                  <a:pt x="0" y="0"/>
                </a:moveTo>
                <a:lnTo>
                  <a:pt x="1103274" y="0"/>
                </a:lnTo>
                <a:lnTo>
                  <a:pt x="1103274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99320" t="-522" r="-296935" b="-108184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5146147" y="5457456"/>
            <a:ext cx="1038616" cy="1844704"/>
          </a:xfrm>
          <a:custGeom>
            <a:avLst/>
            <a:gdLst/>
            <a:ahLst/>
            <a:cxnLst/>
            <a:rect l="l" t="t" r="r" b="b"/>
            <a:pathLst>
              <a:path w="1038616" h="1844704">
                <a:moveTo>
                  <a:pt x="0" y="0"/>
                </a:moveTo>
                <a:lnTo>
                  <a:pt x="1038616" y="0"/>
                </a:lnTo>
                <a:lnTo>
                  <a:pt x="1038616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200960" t="-522" r="-226190" b="-108184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3621973" y="7641340"/>
            <a:ext cx="963181" cy="849018"/>
          </a:xfrm>
          <a:custGeom>
            <a:avLst/>
            <a:gdLst/>
            <a:ahLst/>
            <a:cxnLst/>
            <a:rect l="l" t="t" r="r" b="b"/>
            <a:pathLst>
              <a:path w="963181" h="849018">
                <a:moveTo>
                  <a:pt x="0" y="0"/>
                </a:moveTo>
                <a:lnTo>
                  <a:pt x="963182" y="0"/>
                </a:lnTo>
                <a:lnTo>
                  <a:pt x="963182" y="849018"/>
                </a:lnTo>
                <a:lnTo>
                  <a:pt x="0" y="849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20750" t="-118409" r="-147685" b="-235058"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8" name="Group 118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9" name="Freeform 1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20" name="TextBox 120"/>
          <p:cNvSpPr txBox="1"/>
          <p:nvPr/>
        </p:nvSpPr>
        <p:spPr>
          <a:xfrm>
            <a:off x="1392997" y="550368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ПРОСТРАНСТВЕННАЯ СТРУКТУРА «ПОТОКА»: ГЕНПЛАН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6145344" y="1394765"/>
            <a:ext cx="5107316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ДЕТСКАЯ ИГРОВАЯ ПЛОЩАДКА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6608372" y="1756645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СПОРТИВНАЯ ПЛОЩАДКА ДЛЯ БАДМИНТОНА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6608372" y="2113917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ПРОСТРАНСТВО ДЛЯ ДОСУГА МОЛОДЕЖИ 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6608372" y="2509369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АМФИТЕАТР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6608372" y="2907016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АВТОМОБИЛЬНАЯ ПАРКОВКА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6608372" y="3340346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ВЕЛОСИПЕДНАЯ ПАРКОВКА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6608372" y="3744881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МНОГОКВАРТИРНЫЕ ЖИЛЫЕ ДОМА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6608372" y="4140253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СПОРТИВНАЯ ПЛОЩАДКА С БАСКЕТБОЛЬНЫМ КОРТОМ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6608372" y="4545151"/>
            <a:ext cx="744046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ПРОСТРАНСТВО ДЛЯ ДОСУГА СТУДЕНТОВ КОЛЛЕДЖА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6608372" y="4945320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КОРПУС ПЕДАГОГИЧЕСКОГО КОЛЛЕДЖА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6608372" y="5341677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БЛАГОУСТРОЕННЫЙ ДВОРИК С НАВЕСОМ ДЛЯ ДОСУГА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6608372" y="5732692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БОТАНИЧЕСКИЙ САД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6608372" y="6107507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ЦЕНТР ТВОРЧЕСТВА (СЕКЦИИ\КРУЖКИ ПО ИНТЕРЕСАМ)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6608372" y="6496772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МУЗЕЙ ИСТОРИИ И ТВОРЧЕСКОГО НАСЛЕДИЯ РЫБИНСКА</a:t>
            </a:r>
          </a:p>
        </p:txBody>
      </p:sp>
      <p:sp>
        <p:nvSpPr>
          <p:cNvPr id="135" name="TextBox 135"/>
          <p:cNvSpPr txBox="1"/>
          <p:nvPr/>
        </p:nvSpPr>
        <p:spPr>
          <a:xfrm>
            <a:off x="6625594" y="6874424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ГАЛЕРЕЯ И ВЫСТАВОЧНЫЙ ЗАЛ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6625594" y="7260271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КРЫТЫЙ ФУДКОРТ</a:t>
            </a:r>
          </a:p>
        </p:txBody>
      </p:sp>
      <p:sp>
        <p:nvSpPr>
          <p:cNvPr id="137" name="Freeform 13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38" name="Group 138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9" name="Group 139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40" name="Freeform 140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41" name="TextBox 141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4" name="TextBox 144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7" name="TextBox 147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50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6" name="TextBox 156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2109365" y="5448875"/>
            <a:ext cx="155682" cy="155682"/>
            <a:chOff x="0" y="0"/>
            <a:chExt cx="812800" cy="812800"/>
          </a:xfrm>
        </p:grpSpPr>
        <p:sp>
          <p:nvSpPr>
            <p:cNvPr id="168" name="Freeform 1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69" name="TextBox 16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910185" y="6399804"/>
            <a:ext cx="155682" cy="155682"/>
            <a:chOff x="0" y="0"/>
            <a:chExt cx="812800" cy="812800"/>
          </a:xfrm>
        </p:grpSpPr>
        <p:sp>
          <p:nvSpPr>
            <p:cNvPr id="171" name="Freeform 1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2" name="TextBox 17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3" name="Group 173"/>
          <p:cNvGrpSpPr/>
          <p:nvPr/>
        </p:nvGrpSpPr>
        <p:grpSpPr>
          <a:xfrm>
            <a:off x="1208928" y="7973466"/>
            <a:ext cx="155682" cy="155682"/>
            <a:chOff x="0" y="0"/>
            <a:chExt cx="812800" cy="812800"/>
          </a:xfrm>
        </p:grpSpPr>
        <p:sp>
          <p:nvSpPr>
            <p:cNvPr id="174" name="Freeform 17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5" name="TextBox 17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1994543" y="7716799"/>
            <a:ext cx="155682" cy="155682"/>
            <a:chOff x="0" y="0"/>
            <a:chExt cx="812800" cy="812800"/>
          </a:xfrm>
        </p:grpSpPr>
        <p:sp>
          <p:nvSpPr>
            <p:cNvPr id="177" name="Freeform 1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8" name="TextBox 17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9" name="Group 179"/>
          <p:cNvGrpSpPr/>
          <p:nvPr/>
        </p:nvGrpSpPr>
        <p:grpSpPr>
          <a:xfrm>
            <a:off x="2570991" y="7907951"/>
            <a:ext cx="155682" cy="155682"/>
            <a:chOff x="0" y="0"/>
            <a:chExt cx="812800" cy="812800"/>
          </a:xfrm>
        </p:grpSpPr>
        <p:sp>
          <p:nvSpPr>
            <p:cNvPr id="180" name="Freeform 1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1" name="TextBox 18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2295757" y="8271913"/>
            <a:ext cx="155682" cy="155682"/>
            <a:chOff x="0" y="0"/>
            <a:chExt cx="812800" cy="812800"/>
          </a:xfrm>
        </p:grpSpPr>
        <p:sp>
          <p:nvSpPr>
            <p:cNvPr id="183" name="Freeform 1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4" name="TextBox 18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5" name="Group 185"/>
          <p:cNvGrpSpPr/>
          <p:nvPr/>
        </p:nvGrpSpPr>
        <p:grpSpPr>
          <a:xfrm>
            <a:off x="2296565" y="8595324"/>
            <a:ext cx="155682" cy="155682"/>
            <a:chOff x="0" y="0"/>
            <a:chExt cx="812800" cy="812800"/>
          </a:xfrm>
        </p:grpSpPr>
        <p:sp>
          <p:nvSpPr>
            <p:cNvPr id="186" name="Freeform 1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7" name="TextBox 18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8" name="Group 188"/>
          <p:cNvGrpSpPr/>
          <p:nvPr/>
        </p:nvGrpSpPr>
        <p:grpSpPr>
          <a:xfrm>
            <a:off x="2265047" y="7794640"/>
            <a:ext cx="155682" cy="155682"/>
            <a:chOff x="0" y="0"/>
            <a:chExt cx="812800" cy="812800"/>
          </a:xfrm>
        </p:grpSpPr>
        <p:sp>
          <p:nvSpPr>
            <p:cNvPr id="189" name="Freeform 18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0" name="TextBox 19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1" name="Group 191"/>
          <p:cNvGrpSpPr/>
          <p:nvPr/>
        </p:nvGrpSpPr>
        <p:grpSpPr>
          <a:xfrm>
            <a:off x="2648832" y="6885788"/>
            <a:ext cx="155682" cy="155682"/>
            <a:chOff x="0" y="0"/>
            <a:chExt cx="812800" cy="812800"/>
          </a:xfrm>
        </p:grpSpPr>
        <p:sp>
          <p:nvSpPr>
            <p:cNvPr id="192" name="Freeform 19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3" name="TextBox 19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2699324" y="7230815"/>
            <a:ext cx="155682" cy="155682"/>
            <a:chOff x="0" y="0"/>
            <a:chExt cx="812800" cy="812800"/>
          </a:xfrm>
        </p:grpSpPr>
        <p:sp>
          <p:nvSpPr>
            <p:cNvPr id="195" name="Freeform 19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6" name="TextBox 19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7" name="Group 197"/>
          <p:cNvGrpSpPr/>
          <p:nvPr/>
        </p:nvGrpSpPr>
        <p:grpSpPr>
          <a:xfrm>
            <a:off x="1693695" y="6346616"/>
            <a:ext cx="155682" cy="155682"/>
            <a:chOff x="0" y="0"/>
            <a:chExt cx="812800" cy="812800"/>
          </a:xfrm>
        </p:grpSpPr>
        <p:sp>
          <p:nvSpPr>
            <p:cNvPr id="198" name="Freeform 19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9" name="TextBox 19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0" name="Group 200"/>
          <p:cNvGrpSpPr/>
          <p:nvPr/>
        </p:nvGrpSpPr>
        <p:grpSpPr>
          <a:xfrm>
            <a:off x="1916702" y="5930058"/>
            <a:ext cx="155682" cy="155682"/>
            <a:chOff x="0" y="0"/>
            <a:chExt cx="812800" cy="812800"/>
          </a:xfrm>
        </p:grpSpPr>
        <p:sp>
          <p:nvSpPr>
            <p:cNvPr id="201" name="Freeform 20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2" name="TextBox 20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3" name="Group 203"/>
          <p:cNvGrpSpPr/>
          <p:nvPr/>
        </p:nvGrpSpPr>
        <p:grpSpPr>
          <a:xfrm>
            <a:off x="1245909" y="5448875"/>
            <a:ext cx="155682" cy="155682"/>
            <a:chOff x="0" y="0"/>
            <a:chExt cx="812800" cy="812800"/>
          </a:xfrm>
        </p:grpSpPr>
        <p:sp>
          <p:nvSpPr>
            <p:cNvPr id="204" name="Freeform 20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5" name="TextBox 20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719953" y="5604558"/>
            <a:ext cx="155682" cy="155682"/>
            <a:chOff x="0" y="0"/>
            <a:chExt cx="812800" cy="812800"/>
          </a:xfrm>
        </p:grpSpPr>
        <p:sp>
          <p:nvSpPr>
            <p:cNvPr id="207" name="Freeform 20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8" name="TextBox 20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9" name="Group 209"/>
          <p:cNvGrpSpPr/>
          <p:nvPr/>
        </p:nvGrpSpPr>
        <p:grpSpPr>
          <a:xfrm>
            <a:off x="3560117" y="5774376"/>
            <a:ext cx="155682" cy="155682"/>
            <a:chOff x="0" y="0"/>
            <a:chExt cx="812800" cy="812800"/>
          </a:xfrm>
        </p:grpSpPr>
        <p:sp>
          <p:nvSpPr>
            <p:cNvPr id="210" name="Freeform 2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1" name="TextBox 21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3236128" y="6555487"/>
            <a:ext cx="155682" cy="155682"/>
            <a:chOff x="0" y="0"/>
            <a:chExt cx="812800" cy="812800"/>
          </a:xfrm>
        </p:grpSpPr>
        <p:sp>
          <p:nvSpPr>
            <p:cNvPr id="213" name="Freeform 2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4" name="TextBox 21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5" name="Group 215"/>
          <p:cNvGrpSpPr/>
          <p:nvPr/>
        </p:nvGrpSpPr>
        <p:grpSpPr>
          <a:xfrm>
            <a:off x="3265582" y="7075133"/>
            <a:ext cx="155682" cy="155682"/>
            <a:chOff x="0" y="0"/>
            <a:chExt cx="812800" cy="812800"/>
          </a:xfrm>
        </p:grpSpPr>
        <p:sp>
          <p:nvSpPr>
            <p:cNvPr id="216" name="Freeform 2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7" name="TextBox 21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8" name="Group 218"/>
          <p:cNvGrpSpPr/>
          <p:nvPr/>
        </p:nvGrpSpPr>
        <p:grpSpPr>
          <a:xfrm>
            <a:off x="3482276" y="7075133"/>
            <a:ext cx="155682" cy="155682"/>
            <a:chOff x="0" y="0"/>
            <a:chExt cx="812800" cy="812800"/>
          </a:xfrm>
        </p:grpSpPr>
        <p:sp>
          <p:nvSpPr>
            <p:cNvPr id="219" name="Freeform 2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0" name="TextBox 22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1" name="Group 221"/>
          <p:cNvGrpSpPr/>
          <p:nvPr/>
        </p:nvGrpSpPr>
        <p:grpSpPr>
          <a:xfrm>
            <a:off x="3696206" y="7075133"/>
            <a:ext cx="155682" cy="155682"/>
            <a:chOff x="0" y="0"/>
            <a:chExt cx="812800" cy="812800"/>
          </a:xfrm>
        </p:grpSpPr>
        <p:sp>
          <p:nvSpPr>
            <p:cNvPr id="222" name="Freeform 2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3" name="TextBox 22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4" name="Group 224"/>
          <p:cNvGrpSpPr/>
          <p:nvPr/>
        </p:nvGrpSpPr>
        <p:grpSpPr>
          <a:xfrm>
            <a:off x="4024403" y="7075133"/>
            <a:ext cx="155682" cy="155682"/>
            <a:chOff x="0" y="0"/>
            <a:chExt cx="812800" cy="812800"/>
          </a:xfrm>
        </p:grpSpPr>
        <p:sp>
          <p:nvSpPr>
            <p:cNvPr id="225" name="Freeform 2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6" name="TextBox 22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7" name="Group 227"/>
          <p:cNvGrpSpPr/>
          <p:nvPr/>
        </p:nvGrpSpPr>
        <p:grpSpPr>
          <a:xfrm>
            <a:off x="4815441" y="6919451"/>
            <a:ext cx="155682" cy="155682"/>
            <a:chOff x="0" y="0"/>
            <a:chExt cx="812800" cy="812800"/>
          </a:xfrm>
        </p:grpSpPr>
        <p:sp>
          <p:nvSpPr>
            <p:cNvPr id="228" name="Freeform 2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9" name="TextBox 22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0" name="Group 230"/>
          <p:cNvGrpSpPr/>
          <p:nvPr/>
        </p:nvGrpSpPr>
        <p:grpSpPr>
          <a:xfrm>
            <a:off x="5139430" y="7152974"/>
            <a:ext cx="155682" cy="155682"/>
            <a:chOff x="0" y="0"/>
            <a:chExt cx="812800" cy="812800"/>
          </a:xfrm>
        </p:grpSpPr>
        <p:sp>
          <p:nvSpPr>
            <p:cNvPr id="231" name="Freeform 2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69804"/>
              </a:srgbClr>
            </a:solidFill>
          </p:spPr>
        </p:sp>
        <p:sp>
          <p:nvSpPr>
            <p:cNvPr id="232" name="TextBox 23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3" name="Group 233"/>
          <p:cNvGrpSpPr/>
          <p:nvPr/>
        </p:nvGrpSpPr>
        <p:grpSpPr>
          <a:xfrm>
            <a:off x="5139430" y="5930058"/>
            <a:ext cx="155682" cy="155682"/>
            <a:chOff x="0" y="0"/>
            <a:chExt cx="812800" cy="812800"/>
          </a:xfrm>
        </p:grpSpPr>
        <p:sp>
          <p:nvSpPr>
            <p:cNvPr id="234" name="Freeform 2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5" name="TextBox 23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6" name="Group 236"/>
          <p:cNvGrpSpPr/>
          <p:nvPr/>
        </p:nvGrpSpPr>
        <p:grpSpPr>
          <a:xfrm>
            <a:off x="4512490" y="5904813"/>
            <a:ext cx="155682" cy="155682"/>
            <a:chOff x="0" y="0"/>
            <a:chExt cx="812800" cy="812800"/>
          </a:xfrm>
        </p:grpSpPr>
        <p:sp>
          <p:nvSpPr>
            <p:cNvPr id="237" name="Freeform 2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8" name="TextBox 23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4238994" y="4777162"/>
            <a:ext cx="155682" cy="155682"/>
            <a:chOff x="0" y="0"/>
            <a:chExt cx="812800" cy="812800"/>
          </a:xfrm>
        </p:grpSpPr>
        <p:sp>
          <p:nvSpPr>
            <p:cNvPr id="240" name="Freeform 24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1" name="TextBox 24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3560117" y="4810823"/>
            <a:ext cx="155682" cy="155682"/>
            <a:chOff x="0" y="0"/>
            <a:chExt cx="812800" cy="812800"/>
          </a:xfrm>
        </p:grpSpPr>
        <p:sp>
          <p:nvSpPr>
            <p:cNvPr id="243" name="Freeform 2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4" name="TextBox 24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5" name="Group 245"/>
          <p:cNvGrpSpPr/>
          <p:nvPr/>
        </p:nvGrpSpPr>
        <p:grpSpPr>
          <a:xfrm>
            <a:off x="3482276" y="3447544"/>
            <a:ext cx="155682" cy="155682"/>
            <a:chOff x="0" y="0"/>
            <a:chExt cx="812800" cy="812800"/>
          </a:xfrm>
        </p:grpSpPr>
        <p:sp>
          <p:nvSpPr>
            <p:cNvPr id="246" name="Freeform 24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7" name="TextBox 24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8" name="Group 248"/>
          <p:cNvGrpSpPr/>
          <p:nvPr/>
        </p:nvGrpSpPr>
        <p:grpSpPr>
          <a:xfrm>
            <a:off x="2213260" y="6689983"/>
            <a:ext cx="155682" cy="155682"/>
            <a:chOff x="0" y="0"/>
            <a:chExt cx="812800" cy="812800"/>
          </a:xfrm>
        </p:grpSpPr>
        <p:sp>
          <p:nvSpPr>
            <p:cNvPr id="249" name="Freeform 2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0" name="TextBox 25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1" name="Group 251"/>
          <p:cNvGrpSpPr/>
          <p:nvPr/>
        </p:nvGrpSpPr>
        <p:grpSpPr>
          <a:xfrm>
            <a:off x="1131087" y="7209629"/>
            <a:ext cx="155682" cy="155682"/>
            <a:chOff x="0" y="0"/>
            <a:chExt cx="812800" cy="812800"/>
          </a:xfrm>
        </p:grpSpPr>
        <p:sp>
          <p:nvSpPr>
            <p:cNvPr id="252" name="Freeform 25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3" name="TextBox 25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4" name="Group 254"/>
          <p:cNvGrpSpPr/>
          <p:nvPr/>
        </p:nvGrpSpPr>
        <p:grpSpPr>
          <a:xfrm>
            <a:off x="1662178" y="6166222"/>
            <a:ext cx="155682" cy="155682"/>
            <a:chOff x="0" y="0"/>
            <a:chExt cx="812800" cy="812800"/>
          </a:xfrm>
        </p:grpSpPr>
        <p:sp>
          <p:nvSpPr>
            <p:cNvPr id="255" name="Freeform 25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6" name="TextBox 25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7" name="Group 257"/>
          <p:cNvGrpSpPr/>
          <p:nvPr/>
        </p:nvGrpSpPr>
        <p:grpSpPr>
          <a:xfrm>
            <a:off x="2187206" y="8390904"/>
            <a:ext cx="155682" cy="155682"/>
            <a:chOff x="0" y="0"/>
            <a:chExt cx="812800" cy="812800"/>
          </a:xfrm>
        </p:grpSpPr>
        <p:sp>
          <p:nvSpPr>
            <p:cNvPr id="258" name="Freeform 25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9" name="TextBox 25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0" name="Group 260"/>
          <p:cNvGrpSpPr/>
          <p:nvPr/>
        </p:nvGrpSpPr>
        <p:grpSpPr>
          <a:xfrm>
            <a:off x="3784975" y="4932844"/>
            <a:ext cx="155682" cy="155682"/>
            <a:chOff x="0" y="0"/>
            <a:chExt cx="812800" cy="812800"/>
          </a:xfrm>
        </p:grpSpPr>
        <p:sp>
          <p:nvSpPr>
            <p:cNvPr id="261" name="Freeform 2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2" name="TextBox 26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3313969" y="2340932"/>
            <a:ext cx="155682" cy="155682"/>
            <a:chOff x="0" y="0"/>
            <a:chExt cx="812800" cy="812800"/>
          </a:xfrm>
        </p:grpSpPr>
        <p:sp>
          <p:nvSpPr>
            <p:cNvPr id="264" name="Freeform 2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5" name="TextBox 26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4394676" y="6489972"/>
            <a:ext cx="155682" cy="155682"/>
            <a:chOff x="0" y="0"/>
            <a:chExt cx="812800" cy="812800"/>
          </a:xfrm>
        </p:grpSpPr>
        <p:sp>
          <p:nvSpPr>
            <p:cNvPr id="267" name="Freeform 2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8" name="TextBox 26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9" name="Group 269"/>
          <p:cNvGrpSpPr/>
          <p:nvPr/>
        </p:nvGrpSpPr>
        <p:grpSpPr>
          <a:xfrm>
            <a:off x="4394676" y="6841609"/>
            <a:ext cx="155682" cy="155682"/>
            <a:chOff x="0" y="0"/>
            <a:chExt cx="812800" cy="812800"/>
          </a:xfrm>
        </p:grpSpPr>
        <p:sp>
          <p:nvSpPr>
            <p:cNvPr id="270" name="Freeform 2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71" name="TextBox 27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72" name="AutoShape 272"/>
          <p:cNvSpPr/>
          <p:nvPr/>
        </p:nvSpPr>
        <p:spPr>
          <a:xfrm flipH="1">
            <a:off x="141407" y="570129"/>
            <a:ext cx="0" cy="802519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73" name="AutoShape 273"/>
          <p:cNvSpPr/>
          <p:nvPr/>
        </p:nvSpPr>
        <p:spPr>
          <a:xfrm flipH="1">
            <a:off x="6209256" y="1355237"/>
            <a:ext cx="26098" cy="622920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274" name="Group 274"/>
          <p:cNvGrpSpPr/>
          <p:nvPr/>
        </p:nvGrpSpPr>
        <p:grpSpPr>
          <a:xfrm>
            <a:off x="6081413" y="1314760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75" name="Freeform 2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76" name="TextBox 2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6081413" y="3702311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78" name="Freeform 2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79" name="TextBox 27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6081413" y="1714075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81" name="Freeform 2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2" name="TextBox 28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3" name="Group 283"/>
          <p:cNvGrpSpPr/>
          <p:nvPr/>
        </p:nvGrpSpPr>
        <p:grpSpPr>
          <a:xfrm>
            <a:off x="6081413" y="4101627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84" name="Freeform 2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5" name="TextBox 28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6" name="Group 286"/>
          <p:cNvGrpSpPr/>
          <p:nvPr/>
        </p:nvGrpSpPr>
        <p:grpSpPr>
          <a:xfrm>
            <a:off x="6070974" y="6094051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87" name="Freeform 2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8" name="TextBox 28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9" name="Group 289"/>
          <p:cNvGrpSpPr/>
          <p:nvPr/>
        </p:nvGrpSpPr>
        <p:grpSpPr>
          <a:xfrm>
            <a:off x="6070974" y="2111723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90" name="Freeform 29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1" name="TextBox 29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2" name="Group 292"/>
          <p:cNvGrpSpPr/>
          <p:nvPr/>
        </p:nvGrpSpPr>
        <p:grpSpPr>
          <a:xfrm>
            <a:off x="6070974" y="4499274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93" name="Freeform 29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4" name="TextBox 29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6060535" y="6491698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96" name="Freeform 29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7" name="TextBox 29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6070974" y="2509370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299" name="Freeform 29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0" name="TextBox 30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1" name="Group 301"/>
          <p:cNvGrpSpPr/>
          <p:nvPr/>
        </p:nvGrpSpPr>
        <p:grpSpPr>
          <a:xfrm>
            <a:off x="6070974" y="4896922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02" name="Freeform 30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3" name="TextBox 30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4" name="Group 304"/>
          <p:cNvGrpSpPr/>
          <p:nvPr/>
        </p:nvGrpSpPr>
        <p:grpSpPr>
          <a:xfrm>
            <a:off x="6060535" y="6889346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05" name="Freeform 30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6" name="TextBox 30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7" name="Group 307"/>
          <p:cNvGrpSpPr/>
          <p:nvPr/>
        </p:nvGrpSpPr>
        <p:grpSpPr>
          <a:xfrm>
            <a:off x="6070974" y="2907017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08" name="Freeform 30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9" name="TextBox 30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0" name="Group 310"/>
          <p:cNvGrpSpPr/>
          <p:nvPr/>
        </p:nvGrpSpPr>
        <p:grpSpPr>
          <a:xfrm>
            <a:off x="6070974" y="5294569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11" name="Freeform 3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2" name="TextBox 3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3" name="Group 313"/>
          <p:cNvGrpSpPr/>
          <p:nvPr/>
        </p:nvGrpSpPr>
        <p:grpSpPr>
          <a:xfrm>
            <a:off x="6060535" y="7286993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14" name="Freeform 3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5" name="TextBox 31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6" name="Group 316"/>
          <p:cNvGrpSpPr/>
          <p:nvPr/>
        </p:nvGrpSpPr>
        <p:grpSpPr>
          <a:xfrm>
            <a:off x="6060535" y="3304664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17" name="Freeform 3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8" name="TextBox 31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6060535" y="5692216"/>
            <a:ext cx="297445" cy="297445"/>
            <a:chOff x="0" y="0"/>
            <a:chExt cx="812800" cy="812800"/>
          </a:xfrm>
          <a:effectLst>
            <a:outerShdw blurRad="114300" dist="101600" dir="2940000" sx="108000" sy="108000" algn="tl" rotWithShape="0">
              <a:prstClr val="black">
                <a:alpha val="48000"/>
              </a:prstClr>
            </a:outerShdw>
          </a:effectLst>
        </p:grpSpPr>
        <p:sp>
          <p:nvSpPr>
            <p:cNvPr id="320" name="Freeform 3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21" name="TextBox 32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322" name="Freeform 322"/>
          <p:cNvSpPr/>
          <p:nvPr/>
        </p:nvSpPr>
        <p:spPr>
          <a:xfrm>
            <a:off x="3932287" y="7641340"/>
            <a:ext cx="4300194" cy="1031824"/>
          </a:xfrm>
          <a:custGeom>
            <a:avLst/>
            <a:gdLst/>
            <a:ahLst/>
            <a:cxnLst/>
            <a:rect l="l" t="t" r="r" b="b"/>
            <a:pathLst>
              <a:path w="4300194" h="1031824">
                <a:moveTo>
                  <a:pt x="0" y="0"/>
                </a:moveTo>
                <a:lnTo>
                  <a:pt x="4300194" y="0"/>
                </a:lnTo>
                <a:lnTo>
                  <a:pt x="4300194" y="1031825"/>
                </a:lnTo>
                <a:lnTo>
                  <a:pt x="0" y="10318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273128" r="-27321"/>
            </a:stretch>
          </a:blipFill>
        </p:spPr>
      </p:sp>
      <p:sp>
        <p:nvSpPr>
          <p:cNvPr id="323" name="Freeform 323"/>
          <p:cNvSpPr/>
          <p:nvPr/>
        </p:nvSpPr>
        <p:spPr>
          <a:xfrm>
            <a:off x="3139120" y="7716800"/>
            <a:ext cx="1019535" cy="915607"/>
          </a:xfrm>
          <a:custGeom>
            <a:avLst/>
            <a:gdLst/>
            <a:ahLst/>
            <a:cxnLst/>
            <a:rect l="l" t="t" r="r" b="b"/>
            <a:pathLst>
              <a:path w="1019535" h="915607">
                <a:moveTo>
                  <a:pt x="0" y="0"/>
                </a:moveTo>
                <a:lnTo>
                  <a:pt x="1019535" y="0"/>
                </a:lnTo>
                <a:lnTo>
                  <a:pt x="1019535" y="915607"/>
                </a:lnTo>
                <a:lnTo>
                  <a:pt x="0" y="9156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87169" t="-2640" r="-49846" b="-317848"/>
            </a:stretch>
          </a:blipFill>
        </p:spPr>
      </p:sp>
      <p:sp>
        <p:nvSpPr>
          <p:cNvPr id="324" name="TextBox 324"/>
          <p:cNvSpPr txBox="1"/>
          <p:nvPr/>
        </p:nvSpPr>
        <p:spPr>
          <a:xfrm>
            <a:off x="4919263" y="971550"/>
            <a:ext cx="6283835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5"/>
              </a:lnSpc>
              <a:spcBef>
                <a:spcPct val="0"/>
              </a:spcBef>
            </a:pPr>
            <a:r>
              <a:rPr lang="en-US" sz="1780" spc="21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ЭКСПЛИКАЦИЯ К ГЕНПЛАНУ:</a:t>
            </a:r>
          </a:p>
        </p:txBody>
      </p:sp>
      <p:sp>
        <p:nvSpPr>
          <p:cNvPr id="325" name="TextBox 325"/>
          <p:cNvSpPr txBox="1"/>
          <p:nvPr/>
        </p:nvSpPr>
        <p:spPr>
          <a:xfrm>
            <a:off x="6070974" y="1355236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326" name="TextBox 326"/>
          <p:cNvSpPr txBox="1"/>
          <p:nvPr/>
        </p:nvSpPr>
        <p:spPr>
          <a:xfrm>
            <a:off x="6070974" y="3742788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27" name="TextBox 327"/>
          <p:cNvSpPr txBox="1"/>
          <p:nvPr/>
        </p:nvSpPr>
        <p:spPr>
          <a:xfrm>
            <a:off x="6070974" y="175455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328" name="TextBox 328"/>
          <p:cNvSpPr txBox="1"/>
          <p:nvPr/>
        </p:nvSpPr>
        <p:spPr>
          <a:xfrm>
            <a:off x="6070974" y="4142103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329" name="TextBox 329"/>
          <p:cNvSpPr txBox="1"/>
          <p:nvPr/>
        </p:nvSpPr>
        <p:spPr>
          <a:xfrm>
            <a:off x="6060535" y="6134527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13</a:t>
            </a:r>
          </a:p>
        </p:txBody>
      </p:sp>
      <p:sp>
        <p:nvSpPr>
          <p:cNvPr id="330" name="TextBox 330"/>
          <p:cNvSpPr txBox="1"/>
          <p:nvPr/>
        </p:nvSpPr>
        <p:spPr>
          <a:xfrm>
            <a:off x="6060535" y="2152199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331" name="TextBox 331"/>
          <p:cNvSpPr txBox="1"/>
          <p:nvPr/>
        </p:nvSpPr>
        <p:spPr>
          <a:xfrm>
            <a:off x="6060535" y="4539751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332" name="TextBox 332"/>
          <p:cNvSpPr txBox="1"/>
          <p:nvPr/>
        </p:nvSpPr>
        <p:spPr>
          <a:xfrm>
            <a:off x="6050095" y="6532175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14</a:t>
            </a:r>
          </a:p>
        </p:txBody>
      </p:sp>
      <p:sp>
        <p:nvSpPr>
          <p:cNvPr id="333" name="TextBox 333"/>
          <p:cNvSpPr txBox="1"/>
          <p:nvPr/>
        </p:nvSpPr>
        <p:spPr>
          <a:xfrm>
            <a:off x="6060535" y="2549846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334" name="TextBox 334"/>
          <p:cNvSpPr txBox="1"/>
          <p:nvPr/>
        </p:nvSpPr>
        <p:spPr>
          <a:xfrm>
            <a:off x="6060535" y="4937398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335" name="TextBox 335"/>
          <p:cNvSpPr txBox="1"/>
          <p:nvPr/>
        </p:nvSpPr>
        <p:spPr>
          <a:xfrm>
            <a:off x="6050095" y="692982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15</a:t>
            </a:r>
          </a:p>
        </p:txBody>
      </p:sp>
      <p:sp>
        <p:nvSpPr>
          <p:cNvPr id="336" name="TextBox 336"/>
          <p:cNvSpPr txBox="1"/>
          <p:nvPr/>
        </p:nvSpPr>
        <p:spPr>
          <a:xfrm>
            <a:off x="6060535" y="2947493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337" name="TextBox 337"/>
          <p:cNvSpPr txBox="1"/>
          <p:nvPr/>
        </p:nvSpPr>
        <p:spPr>
          <a:xfrm>
            <a:off x="6060535" y="5335045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11</a:t>
            </a:r>
          </a:p>
        </p:txBody>
      </p:sp>
      <p:sp>
        <p:nvSpPr>
          <p:cNvPr id="338" name="TextBox 338"/>
          <p:cNvSpPr txBox="1"/>
          <p:nvPr/>
        </p:nvSpPr>
        <p:spPr>
          <a:xfrm>
            <a:off x="6050095" y="7327469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16</a:t>
            </a:r>
          </a:p>
        </p:txBody>
      </p:sp>
      <p:sp>
        <p:nvSpPr>
          <p:cNvPr id="339" name="TextBox 339"/>
          <p:cNvSpPr txBox="1"/>
          <p:nvPr/>
        </p:nvSpPr>
        <p:spPr>
          <a:xfrm>
            <a:off x="6050095" y="3345140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340" name="TextBox 340"/>
          <p:cNvSpPr txBox="1"/>
          <p:nvPr/>
        </p:nvSpPr>
        <p:spPr>
          <a:xfrm>
            <a:off x="6050095" y="573269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</a:t>
            </a:r>
          </a:p>
        </p:txBody>
      </p:sp>
      <p:sp>
        <p:nvSpPr>
          <p:cNvPr id="341" name="TextBox 341"/>
          <p:cNvSpPr txBox="1"/>
          <p:nvPr/>
        </p:nvSpPr>
        <p:spPr>
          <a:xfrm>
            <a:off x="2150226" y="547352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42" name="TextBox 342"/>
          <p:cNvSpPr txBox="1"/>
          <p:nvPr/>
        </p:nvSpPr>
        <p:spPr>
          <a:xfrm>
            <a:off x="951045" y="6424457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43" name="TextBox 343"/>
          <p:cNvSpPr txBox="1"/>
          <p:nvPr/>
        </p:nvSpPr>
        <p:spPr>
          <a:xfrm>
            <a:off x="760814" y="5629210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344" name="TextBox 344"/>
          <p:cNvSpPr txBox="1"/>
          <p:nvPr/>
        </p:nvSpPr>
        <p:spPr>
          <a:xfrm>
            <a:off x="1290648" y="547352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345" name="TextBox 345"/>
          <p:cNvSpPr txBox="1"/>
          <p:nvPr/>
        </p:nvSpPr>
        <p:spPr>
          <a:xfrm>
            <a:off x="1957562" y="5954711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346" name="TextBox 346"/>
          <p:cNvSpPr txBox="1"/>
          <p:nvPr/>
        </p:nvSpPr>
        <p:spPr>
          <a:xfrm>
            <a:off x="1734556" y="637126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347" name="TextBox 347"/>
          <p:cNvSpPr txBox="1"/>
          <p:nvPr/>
        </p:nvSpPr>
        <p:spPr>
          <a:xfrm>
            <a:off x="2689693" y="6898114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348" name="TextBox 348"/>
          <p:cNvSpPr txBox="1"/>
          <p:nvPr/>
        </p:nvSpPr>
        <p:spPr>
          <a:xfrm>
            <a:off x="2740184" y="725546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349" name="TextBox 349"/>
          <p:cNvSpPr txBox="1"/>
          <p:nvPr/>
        </p:nvSpPr>
        <p:spPr>
          <a:xfrm>
            <a:off x="1249789" y="799811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50" name="TextBox 350"/>
          <p:cNvSpPr txBox="1"/>
          <p:nvPr/>
        </p:nvSpPr>
        <p:spPr>
          <a:xfrm>
            <a:off x="2035403" y="7741452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351" name="TextBox 351"/>
          <p:cNvSpPr txBox="1"/>
          <p:nvPr/>
        </p:nvSpPr>
        <p:spPr>
          <a:xfrm>
            <a:off x="2305908" y="7819293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352" name="TextBox 352"/>
          <p:cNvSpPr txBox="1"/>
          <p:nvPr/>
        </p:nvSpPr>
        <p:spPr>
          <a:xfrm>
            <a:off x="2565527" y="7928471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353" name="TextBox 353"/>
          <p:cNvSpPr txBox="1"/>
          <p:nvPr/>
        </p:nvSpPr>
        <p:spPr>
          <a:xfrm>
            <a:off x="2284829" y="828357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11</a:t>
            </a:r>
          </a:p>
        </p:txBody>
      </p:sp>
      <p:sp>
        <p:nvSpPr>
          <p:cNvPr id="354" name="TextBox 354"/>
          <p:cNvSpPr txBox="1"/>
          <p:nvPr/>
        </p:nvSpPr>
        <p:spPr>
          <a:xfrm>
            <a:off x="2296565" y="860698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</a:t>
            </a:r>
          </a:p>
        </p:txBody>
      </p:sp>
      <p:sp>
        <p:nvSpPr>
          <p:cNvPr id="355" name="TextBox 355"/>
          <p:cNvSpPr txBox="1"/>
          <p:nvPr/>
        </p:nvSpPr>
        <p:spPr>
          <a:xfrm>
            <a:off x="3265582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13</a:t>
            </a:r>
          </a:p>
        </p:txBody>
      </p:sp>
      <p:sp>
        <p:nvSpPr>
          <p:cNvPr id="356" name="TextBox 356"/>
          <p:cNvSpPr txBox="1"/>
          <p:nvPr/>
        </p:nvSpPr>
        <p:spPr>
          <a:xfrm>
            <a:off x="3482276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14</a:t>
            </a:r>
          </a:p>
        </p:txBody>
      </p:sp>
      <p:sp>
        <p:nvSpPr>
          <p:cNvPr id="357" name="TextBox 357"/>
          <p:cNvSpPr txBox="1"/>
          <p:nvPr/>
        </p:nvSpPr>
        <p:spPr>
          <a:xfrm>
            <a:off x="3690742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15</a:t>
            </a:r>
          </a:p>
        </p:txBody>
      </p:sp>
      <p:sp>
        <p:nvSpPr>
          <p:cNvPr id="358" name="TextBox 358"/>
          <p:cNvSpPr txBox="1"/>
          <p:nvPr/>
        </p:nvSpPr>
        <p:spPr>
          <a:xfrm>
            <a:off x="4024403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16</a:t>
            </a:r>
          </a:p>
        </p:txBody>
      </p:sp>
      <p:sp>
        <p:nvSpPr>
          <p:cNvPr id="359" name="TextBox 359"/>
          <p:cNvSpPr txBox="1"/>
          <p:nvPr/>
        </p:nvSpPr>
        <p:spPr>
          <a:xfrm>
            <a:off x="4389212" y="6853270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17</a:t>
            </a:r>
          </a:p>
        </p:txBody>
      </p:sp>
      <p:sp>
        <p:nvSpPr>
          <p:cNvPr id="360" name="TextBox 360"/>
          <p:cNvSpPr txBox="1"/>
          <p:nvPr/>
        </p:nvSpPr>
        <p:spPr>
          <a:xfrm>
            <a:off x="4815441" y="6931111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18</a:t>
            </a:r>
          </a:p>
        </p:txBody>
      </p:sp>
      <p:sp>
        <p:nvSpPr>
          <p:cNvPr id="361" name="TextBox 361"/>
          <p:cNvSpPr txBox="1"/>
          <p:nvPr/>
        </p:nvSpPr>
        <p:spPr>
          <a:xfrm>
            <a:off x="5139430" y="716463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19</a:t>
            </a:r>
          </a:p>
        </p:txBody>
      </p:sp>
      <p:sp>
        <p:nvSpPr>
          <p:cNvPr id="362" name="TextBox 362"/>
          <p:cNvSpPr txBox="1"/>
          <p:nvPr/>
        </p:nvSpPr>
        <p:spPr>
          <a:xfrm>
            <a:off x="3225200" y="6567147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20</a:t>
            </a:r>
          </a:p>
        </p:txBody>
      </p:sp>
      <p:sp>
        <p:nvSpPr>
          <p:cNvPr id="363" name="TextBox 363"/>
          <p:cNvSpPr txBox="1"/>
          <p:nvPr/>
        </p:nvSpPr>
        <p:spPr>
          <a:xfrm>
            <a:off x="3560117" y="5786037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21</a:t>
            </a:r>
          </a:p>
        </p:txBody>
      </p:sp>
      <p:sp>
        <p:nvSpPr>
          <p:cNvPr id="364" name="TextBox 364"/>
          <p:cNvSpPr txBox="1"/>
          <p:nvPr/>
        </p:nvSpPr>
        <p:spPr>
          <a:xfrm>
            <a:off x="4501562" y="592053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22</a:t>
            </a:r>
          </a:p>
        </p:txBody>
      </p:sp>
      <p:sp>
        <p:nvSpPr>
          <p:cNvPr id="365" name="TextBox 365"/>
          <p:cNvSpPr txBox="1"/>
          <p:nvPr/>
        </p:nvSpPr>
        <p:spPr>
          <a:xfrm>
            <a:off x="4383748" y="650163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23</a:t>
            </a:r>
          </a:p>
        </p:txBody>
      </p:sp>
      <p:sp>
        <p:nvSpPr>
          <p:cNvPr id="366" name="TextBox 366"/>
          <p:cNvSpPr txBox="1"/>
          <p:nvPr/>
        </p:nvSpPr>
        <p:spPr>
          <a:xfrm>
            <a:off x="5139430" y="595404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24</a:t>
            </a:r>
          </a:p>
        </p:txBody>
      </p:sp>
      <p:sp>
        <p:nvSpPr>
          <p:cNvPr id="367" name="TextBox 367"/>
          <p:cNvSpPr txBox="1"/>
          <p:nvPr/>
        </p:nvSpPr>
        <p:spPr>
          <a:xfrm>
            <a:off x="3549190" y="482248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25</a:t>
            </a:r>
          </a:p>
        </p:txBody>
      </p:sp>
      <p:sp>
        <p:nvSpPr>
          <p:cNvPr id="368" name="TextBox 368"/>
          <p:cNvSpPr txBox="1"/>
          <p:nvPr/>
        </p:nvSpPr>
        <p:spPr>
          <a:xfrm>
            <a:off x="4233530" y="478882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26</a:t>
            </a:r>
          </a:p>
        </p:txBody>
      </p:sp>
      <p:sp>
        <p:nvSpPr>
          <p:cNvPr id="369" name="TextBox 369"/>
          <p:cNvSpPr txBox="1"/>
          <p:nvPr/>
        </p:nvSpPr>
        <p:spPr>
          <a:xfrm>
            <a:off x="3482276" y="345920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27</a:t>
            </a:r>
          </a:p>
        </p:txBody>
      </p:sp>
      <p:sp>
        <p:nvSpPr>
          <p:cNvPr id="370" name="TextBox 370"/>
          <p:cNvSpPr txBox="1"/>
          <p:nvPr/>
        </p:nvSpPr>
        <p:spPr>
          <a:xfrm>
            <a:off x="2202332" y="670164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28</a:t>
            </a:r>
          </a:p>
        </p:txBody>
      </p:sp>
      <p:sp>
        <p:nvSpPr>
          <p:cNvPr id="371" name="TextBox 371"/>
          <p:cNvSpPr txBox="1"/>
          <p:nvPr/>
        </p:nvSpPr>
        <p:spPr>
          <a:xfrm>
            <a:off x="1120159" y="7221290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30</a:t>
            </a:r>
          </a:p>
        </p:txBody>
      </p:sp>
      <p:sp>
        <p:nvSpPr>
          <p:cNvPr id="372" name="TextBox 372"/>
          <p:cNvSpPr txBox="1"/>
          <p:nvPr/>
        </p:nvSpPr>
        <p:spPr>
          <a:xfrm>
            <a:off x="1651250" y="617788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31</a:t>
            </a:r>
          </a:p>
        </p:txBody>
      </p:sp>
      <p:sp>
        <p:nvSpPr>
          <p:cNvPr id="373" name="TextBox 373"/>
          <p:cNvSpPr txBox="1"/>
          <p:nvPr/>
        </p:nvSpPr>
        <p:spPr>
          <a:xfrm>
            <a:off x="2176279" y="840256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32</a:t>
            </a:r>
          </a:p>
        </p:txBody>
      </p:sp>
      <p:sp>
        <p:nvSpPr>
          <p:cNvPr id="374" name="TextBox 374"/>
          <p:cNvSpPr txBox="1"/>
          <p:nvPr/>
        </p:nvSpPr>
        <p:spPr>
          <a:xfrm>
            <a:off x="3774047" y="494450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29</a:t>
            </a:r>
          </a:p>
        </p:txBody>
      </p:sp>
      <p:sp>
        <p:nvSpPr>
          <p:cNvPr id="375" name="TextBox 375"/>
          <p:cNvSpPr txBox="1"/>
          <p:nvPr/>
        </p:nvSpPr>
        <p:spPr>
          <a:xfrm>
            <a:off x="3308505" y="235259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28</a:t>
            </a:r>
          </a:p>
        </p:txBody>
      </p:sp>
      <p:sp>
        <p:nvSpPr>
          <p:cNvPr id="376" name="TextBox 376"/>
          <p:cNvSpPr txBox="1"/>
          <p:nvPr/>
        </p:nvSpPr>
        <p:spPr>
          <a:xfrm>
            <a:off x="-269327" y="698112"/>
            <a:ext cx="2514706" cy="1056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34"/>
              </a:lnSpc>
              <a:spcBef>
                <a:spcPct val="0"/>
              </a:spcBef>
            </a:pPr>
            <a:r>
              <a:rPr lang="en-US" sz="7602" spc="92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1.</a:t>
            </a:r>
          </a:p>
        </p:txBody>
      </p:sp>
      <p:sp>
        <p:nvSpPr>
          <p:cNvPr id="377" name="TextBox 377"/>
          <p:cNvSpPr txBox="1"/>
          <p:nvPr/>
        </p:nvSpPr>
        <p:spPr>
          <a:xfrm>
            <a:off x="384962" y="1609827"/>
            <a:ext cx="2263870" cy="540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4"/>
              </a:lnSpc>
              <a:spcBef>
                <a:spcPct val="0"/>
              </a:spcBef>
            </a:pPr>
            <a:r>
              <a:rPr lang="en-US" sz="3817" spc="465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ЧАСТЬ</a:t>
            </a:r>
          </a:p>
        </p:txBody>
      </p:sp>
      <p:sp>
        <p:nvSpPr>
          <p:cNvPr id="378" name="Freeform 191">
            <a:extLst>
              <a:ext uri="{FF2B5EF4-FFF2-40B4-BE49-F238E27FC236}">
                <a16:creationId xmlns:a16="http://schemas.microsoft.com/office/drawing/2014/main" id="{C57E29B1-6A5E-4AC1-B6F2-D9D7ED152F94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9" name="Freeform 194">
            <a:extLst>
              <a:ext uri="{FF2B5EF4-FFF2-40B4-BE49-F238E27FC236}">
                <a16:creationId xmlns:a16="http://schemas.microsoft.com/office/drawing/2014/main" id="{B0C5E847-3808-48E5-8070-B34F875F5047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0" name="Freeform 197">
            <a:extLst>
              <a:ext uri="{FF2B5EF4-FFF2-40B4-BE49-F238E27FC236}">
                <a16:creationId xmlns:a16="http://schemas.microsoft.com/office/drawing/2014/main" id="{F187B6E1-27F9-46BC-BCC2-D3743AF4F1DA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1" name="Freeform 200">
            <a:extLst>
              <a:ext uri="{FF2B5EF4-FFF2-40B4-BE49-F238E27FC236}">
                <a16:creationId xmlns:a16="http://schemas.microsoft.com/office/drawing/2014/main" id="{B981E1C8-70D8-41E3-9D4F-9D4426EB306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2" name="Freeform 203">
            <a:extLst>
              <a:ext uri="{FF2B5EF4-FFF2-40B4-BE49-F238E27FC236}">
                <a16:creationId xmlns:a16="http://schemas.microsoft.com/office/drawing/2014/main" id="{EFC7BD46-5B59-4CCF-8836-E5126D2BE79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3" name="Freeform 206">
            <a:extLst>
              <a:ext uri="{FF2B5EF4-FFF2-40B4-BE49-F238E27FC236}">
                <a16:creationId xmlns:a16="http://schemas.microsoft.com/office/drawing/2014/main" id="{51C81969-F692-4F4D-ABB7-33D116944BD9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4" name="TextBox 208">
            <a:extLst>
              <a:ext uri="{FF2B5EF4-FFF2-40B4-BE49-F238E27FC236}">
                <a16:creationId xmlns:a16="http://schemas.microsoft.com/office/drawing/2014/main" id="{B3EE39D4-04F5-4701-9133-00D6ACD99035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385" name="TextBox 209">
            <a:extLst>
              <a:ext uri="{FF2B5EF4-FFF2-40B4-BE49-F238E27FC236}">
                <a16:creationId xmlns:a16="http://schemas.microsoft.com/office/drawing/2014/main" id="{8693BA09-4545-4D14-A277-B40285B0534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86" name="TextBox 210">
            <a:extLst>
              <a:ext uri="{FF2B5EF4-FFF2-40B4-BE49-F238E27FC236}">
                <a16:creationId xmlns:a16="http://schemas.microsoft.com/office/drawing/2014/main" id="{92618E1D-EFA7-4D52-9F55-3B6306B83867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87" name="TextBox 211">
            <a:extLst>
              <a:ext uri="{FF2B5EF4-FFF2-40B4-BE49-F238E27FC236}">
                <a16:creationId xmlns:a16="http://schemas.microsoft.com/office/drawing/2014/main" id="{214FD75F-D638-4129-A295-03C45EDCCE77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88" name="TextBox 212">
            <a:extLst>
              <a:ext uri="{FF2B5EF4-FFF2-40B4-BE49-F238E27FC236}">
                <a16:creationId xmlns:a16="http://schemas.microsoft.com/office/drawing/2014/main" id="{9025F436-00DF-4799-957E-75D5C9F778D2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89" name="TextBox 213">
            <a:extLst>
              <a:ext uri="{FF2B5EF4-FFF2-40B4-BE49-F238E27FC236}">
                <a16:creationId xmlns:a16="http://schemas.microsoft.com/office/drawing/2014/main" id="{443919BA-BD27-40CB-ADF0-B47F31DE2B0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90" name="TextBox 214">
            <a:extLst>
              <a:ext uri="{FF2B5EF4-FFF2-40B4-BE49-F238E27FC236}">
                <a16:creationId xmlns:a16="http://schemas.microsoft.com/office/drawing/2014/main" id="{03607D38-5C51-4CD8-99C4-AB0AC5728DEF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91" name="TextBox 43">
            <a:extLst>
              <a:ext uri="{FF2B5EF4-FFF2-40B4-BE49-F238E27FC236}">
                <a16:creationId xmlns:a16="http://schemas.microsoft.com/office/drawing/2014/main" id="{59562D59-AE21-43EE-956C-5ACC07456DAB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699455" y="7584547"/>
            <a:ext cx="918359" cy="884199"/>
          </a:xfrm>
          <a:custGeom>
            <a:avLst/>
            <a:gdLst/>
            <a:ahLst/>
            <a:cxnLst/>
            <a:rect l="l" t="t" r="r" b="b"/>
            <a:pathLst>
              <a:path w="918359" h="884199">
                <a:moveTo>
                  <a:pt x="0" y="0"/>
                </a:moveTo>
                <a:lnTo>
                  <a:pt x="918359" y="0"/>
                </a:lnTo>
                <a:lnTo>
                  <a:pt x="918359" y="884199"/>
                </a:lnTo>
                <a:lnTo>
                  <a:pt x="0" y="8841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36405" t="-2733" r="-159774" b="-33269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41407" y="384855"/>
            <a:ext cx="5784862" cy="8662123"/>
            <a:chOff x="0" y="0"/>
            <a:chExt cx="27119072" cy="406074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7119073" cy="40607487"/>
            </a:xfrm>
            <a:custGeom>
              <a:avLst/>
              <a:gdLst/>
              <a:ahLst/>
              <a:cxnLst/>
              <a:rect l="l" t="t" r="r" b="b"/>
              <a:pathLst>
                <a:path w="27119073" h="40607487">
                  <a:moveTo>
                    <a:pt x="0" y="0"/>
                  </a:moveTo>
                  <a:lnTo>
                    <a:pt x="27119073" y="0"/>
                  </a:lnTo>
                  <a:lnTo>
                    <a:pt x="27119073" y="40607487"/>
                  </a:lnTo>
                  <a:lnTo>
                    <a:pt x="0" y="406074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8061179" y="7641340"/>
            <a:ext cx="5475068" cy="1018356"/>
          </a:xfrm>
          <a:custGeom>
            <a:avLst/>
            <a:gdLst/>
            <a:ahLst/>
            <a:cxnLst/>
            <a:rect l="l" t="t" r="r" b="b"/>
            <a:pathLst>
              <a:path w="5475068" h="1018356">
                <a:moveTo>
                  <a:pt x="0" y="0"/>
                </a:moveTo>
                <a:lnTo>
                  <a:pt x="5475068" y="0"/>
                </a:lnTo>
                <a:lnTo>
                  <a:pt x="5475068" y="1018357"/>
                </a:lnTo>
                <a:lnTo>
                  <a:pt x="0" y="10183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183679" b="-94383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951357" y="1744610"/>
            <a:ext cx="1229184" cy="1844704"/>
          </a:xfrm>
          <a:custGeom>
            <a:avLst/>
            <a:gdLst/>
            <a:ahLst/>
            <a:cxnLst/>
            <a:rect l="l" t="t" r="r" b="b"/>
            <a:pathLst>
              <a:path w="1229184" h="1844704">
                <a:moveTo>
                  <a:pt x="0" y="0"/>
                </a:moveTo>
                <a:lnTo>
                  <a:pt x="1229183" y="0"/>
                </a:lnTo>
                <a:lnTo>
                  <a:pt x="1229183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522" r="-345423" b="-108184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5066176" y="3603227"/>
            <a:ext cx="1103274" cy="1844704"/>
          </a:xfrm>
          <a:custGeom>
            <a:avLst/>
            <a:gdLst/>
            <a:ahLst/>
            <a:cxnLst/>
            <a:rect l="l" t="t" r="r" b="b"/>
            <a:pathLst>
              <a:path w="1103274" h="1844704">
                <a:moveTo>
                  <a:pt x="0" y="0"/>
                </a:moveTo>
                <a:lnTo>
                  <a:pt x="1103274" y="0"/>
                </a:lnTo>
                <a:lnTo>
                  <a:pt x="1103274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99320" t="-522" r="-296935" b="-108184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5146147" y="5457456"/>
            <a:ext cx="1038616" cy="1844704"/>
          </a:xfrm>
          <a:custGeom>
            <a:avLst/>
            <a:gdLst/>
            <a:ahLst/>
            <a:cxnLst/>
            <a:rect l="l" t="t" r="r" b="b"/>
            <a:pathLst>
              <a:path w="1038616" h="1844704">
                <a:moveTo>
                  <a:pt x="0" y="0"/>
                </a:moveTo>
                <a:lnTo>
                  <a:pt x="1038616" y="0"/>
                </a:lnTo>
                <a:lnTo>
                  <a:pt x="1038616" y="1844704"/>
                </a:lnTo>
                <a:lnTo>
                  <a:pt x="0" y="18447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200960" t="-522" r="-226190" b="-108184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3621973" y="7641340"/>
            <a:ext cx="963181" cy="849018"/>
          </a:xfrm>
          <a:custGeom>
            <a:avLst/>
            <a:gdLst/>
            <a:ahLst/>
            <a:cxnLst/>
            <a:rect l="l" t="t" r="r" b="b"/>
            <a:pathLst>
              <a:path w="963181" h="849018">
                <a:moveTo>
                  <a:pt x="0" y="0"/>
                </a:moveTo>
                <a:lnTo>
                  <a:pt x="963182" y="0"/>
                </a:lnTo>
                <a:lnTo>
                  <a:pt x="963182" y="849018"/>
                </a:lnTo>
                <a:lnTo>
                  <a:pt x="0" y="849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20750" t="-118409" r="-147685" b="-235058"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8" name="Group 118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9" name="Freeform 1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20" name="TextBox 120"/>
          <p:cNvSpPr txBox="1"/>
          <p:nvPr/>
        </p:nvSpPr>
        <p:spPr>
          <a:xfrm>
            <a:off x="1392997" y="550368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ПРОСТРАНСТВЕННАЯ СТРУКТУРА «ПОТОКА»: ГЕНПЛАН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6464163" y="1396332"/>
            <a:ext cx="796527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БЛАГОУСТРОЕННЫЙ ВНУТРЕНИЙ ДВОРИК ДЛЯ ДОСУГА 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6608372" y="1756645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СПОРТИВНЫЙ КОМПЛЕКС “РАКЕТА”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6608372" y="2113917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ВЕЛОСИПЕДНАЯ ПАРКОВКА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6608372" y="2509369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ГОСТИНИЦА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6608372" y="2907016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КОРПУС АВИАЦИОННОГО КОЛЛЕДЖА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6608372" y="3340346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ОБШЕСТВЕННЫЙ ЦЕНТР КУЛЬТУРЫ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6608372" y="3744881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МАНЕЖ СПОРТИВНОГО КОМПЛЕКСА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6608372" y="4140253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АВТОМОБИЛЬНАЯ ПАРКОВКА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6608372" y="4545150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ПЛОШАДКА ДЛЯ КАТКА И ПРАЗДНИЧНОЙ ЕЛКИ ЗИМОЙ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6608372" y="4945320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ЗДАНИЕ: МЕДИАЦЕНТР С БИБЛИОТЕКОЙ 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6608372" y="5341677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АЛЛЕЯ СЛАВЫ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6608372" y="5732692"/>
            <a:ext cx="7440467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АЛЛЕЯ ПАМЯТИ 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6608372" y="6107507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ПЛОШАДЬ ДЕРУНОВА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6608372" y="6496772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ТЕНЕВОЙ НАВЕС С МЕСТАМИ ДЛЯ ОТДЫХА</a:t>
            </a:r>
          </a:p>
        </p:txBody>
      </p:sp>
      <p:sp>
        <p:nvSpPr>
          <p:cNvPr id="135" name="TextBox 135"/>
          <p:cNvSpPr txBox="1"/>
          <p:nvPr/>
        </p:nvSpPr>
        <p:spPr>
          <a:xfrm>
            <a:off x="6625594" y="6874424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ФОНТАН “ПОТОК”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6625594" y="7260271"/>
            <a:ext cx="782106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8"/>
              </a:lnSpc>
              <a:spcBef>
                <a:spcPct val="0"/>
              </a:spcBef>
            </a:pPr>
            <a:r>
              <a:rPr lang="en-US" sz="1447" spc="1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ФОНТАН “БУДУЩЕЕ”</a:t>
            </a:r>
          </a:p>
        </p:txBody>
      </p:sp>
      <p:sp>
        <p:nvSpPr>
          <p:cNvPr id="137" name="Freeform 13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38" name="Group 138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9" name="Group 139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40" name="Freeform 140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41" name="TextBox 141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4" name="TextBox 144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7" name="TextBox 147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50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2109365" y="5448875"/>
            <a:ext cx="155682" cy="155682"/>
            <a:chOff x="0" y="0"/>
            <a:chExt cx="812800" cy="812800"/>
          </a:xfrm>
        </p:grpSpPr>
        <p:sp>
          <p:nvSpPr>
            <p:cNvPr id="168" name="Freeform 1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69" name="TextBox 16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910185" y="6399804"/>
            <a:ext cx="155682" cy="155682"/>
            <a:chOff x="0" y="0"/>
            <a:chExt cx="812800" cy="812800"/>
          </a:xfrm>
        </p:grpSpPr>
        <p:sp>
          <p:nvSpPr>
            <p:cNvPr id="171" name="Freeform 1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2" name="TextBox 17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3" name="Group 173"/>
          <p:cNvGrpSpPr/>
          <p:nvPr/>
        </p:nvGrpSpPr>
        <p:grpSpPr>
          <a:xfrm>
            <a:off x="1208928" y="7973466"/>
            <a:ext cx="155682" cy="155682"/>
            <a:chOff x="0" y="0"/>
            <a:chExt cx="812800" cy="812800"/>
          </a:xfrm>
        </p:grpSpPr>
        <p:sp>
          <p:nvSpPr>
            <p:cNvPr id="174" name="Freeform 17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5" name="TextBox 17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1994543" y="7716799"/>
            <a:ext cx="155682" cy="155682"/>
            <a:chOff x="0" y="0"/>
            <a:chExt cx="812800" cy="812800"/>
          </a:xfrm>
        </p:grpSpPr>
        <p:sp>
          <p:nvSpPr>
            <p:cNvPr id="177" name="Freeform 1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8" name="TextBox 17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9" name="Group 179"/>
          <p:cNvGrpSpPr/>
          <p:nvPr/>
        </p:nvGrpSpPr>
        <p:grpSpPr>
          <a:xfrm>
            <a:off x="2570991" y="7907951"/>
            <a:ext cx="155682" cy="155682"/>
            <a:chOff x="0" y="0"/>
            <a:chExt cx="812800" cy="812800"/>
          </a:xfrm>
        </p:grpSpPr>
        <p:sp>
          <p:nvSpPr>
            <p:cNvPr id="180" name="Freeform 1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1" name="TextBox 18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2295757" y="8271913"/>
            <a:ext cx="155682" cy="155682"/>
            <a:chOff x="0" y="0"/>
            <a:chExt cx="812800" cy="812800"/>
          </a:xfrm>
        </p:grpSpPr>
        <p:sp>
          <p:nvSpPr>
            <p:cNvPr id="183" name="Freeform 1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4" name="TextBox 18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5" name="Group 185"/>
          <p:cNvGrpSpPr/>
          <p:nvPr/>
        </p:nvGrpSpPr>
        <p:grpSpPr>
          <a:xfrm>
            <a:off x="2296565" y="8595324"/>
            <a:ext cx="155682" cy="155682"/>
            <a:chOff x="0" y="0"/>
            <a:chExt cx="812800" cy="812800"/>
          </a:xfrm>
        </p:grpSpPr>
        <p:sp>
          <p:nvSpPr>
            <p:cNvPr id="186" name="Freeform 1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7" name="TextBox 18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8" name="Group 188"/>
          <p:cNvGrpSpPr/>
          <p:nvPr/>
        </p:nvGrpSpPr>
        <p:grpSpPr>
          <a:xfrm>
            <a:off x="2265047" y="7794640"/>
            <a:ext cx="155682" cy="155682"/>
            <a:chOff x="0" y="0"/>
            <a:chExt cx="812800" cy="812800"/>
          </a:xfrm>
        </p:grpSpPr>
        <p:sp>
          <p:nvSpPr>
            <p:cNvPr id="189" name="Freeform 18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0" name="TextBox 19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1" name="Group 191"/>
          <p:cNvGrpSpPr/>
          <p:nvPr/>
        </p:nvGrpSpPr>
        <p:grpSpPr>
          <a:xfrm>
            <a:off x="2648832" y="6885788"/>
            <a:ext cx="155682" cy="155682"/>
            <a:chOff x="0" y="0"/>
            <a:chExt cx="812800" cy="812800"/>
          </a:xfrm>
        </p:grpSpPr>
        <p:sp>
          <p:nvSpPr>
            <p:cNvPr id="192" name="Freeform 19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3" name="TextBox 19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2699324" y="7230815"/>
            <a:ext cx="155682" cy="155682"/>
            <a:chOff x="0" y="0"/>
            <a:chExt cx="812800" cy="812800"/>
          </a:xfrm>
        </p:grpSpPr>
        <p:sp>
          <p:nvSpPr>
            <p:cNvPr id="195" name="Freeform 19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6" name="TextBox 19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7" name="Group 197"/>
          <p:cNvGrpSpPr/>
          <p:nvPr/>
        </p:nvGrpSpPr>
        <p:grpSpPr>
          <a:xfrm>
            <a:off x="1693695" y="6346616"/>
            <a:ext cx="155682" cy="155682"/>
            <a:chOff x="0" y="0"/>
            <a:chExt cx="812800" cy="812800"/>
          </a:xfrm>
        </p:grpSpPr>
        <p:sp>
          <p:nvSpPr>
            <p:cNvPr id="198" name="Freeform 19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9" name="TextBox 19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0" name="Group 200"/>
          <p:cNvGrpSpPr/>
          <p:nvPr/>
        </p:nvGrpSpPr>
        <p:grpSpPr>
          <a:xfrm>
            <a:off x="1916702" y="5930058"/>
            <a:ext cx="155682" cy="155682"/>
            <a:chOff x="0" y="0"/>
            <a:chExt cx="812800" cy="812800"/>
          </a:xfrm>
        </p:grpSpPr>
        <p:sp>
          <p:nvSpPr>
            <p:cNvPr id="201" name="Freeform 20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2" name="TextBox 20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3" name="Group 203"/>
          <p:cNvGrpSpPr/>
          <p:nvPr/>
        </p:nvGrpSpPr>
        <p:grpSpPr>
          <a:xfrm>
            <a:off x="1245909" y="5448875"/>
            <a:ext cx="155682" cy="155682"/>
            <a:chOff x="0" y="0"/>
            <a:chExt cx="812800" cy="812800"/>
          </a:xfrm>
        </p:grpSpPr>
        <p:sp>
          <p:nvSpPr>
            <p:cNvPr id="204" name="Freeform 20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5" name="TextBox 20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719953" y="5604558"/>
            <a:ext cx="155682" cy="155682"/>
            <a:chOff x="0" y="0"/>
            <a:chExt cx="812800" cy="812800"/>
          </a:xfrm>
        </p:grpSpPr>
        <p:sp>
          <p:nvSpPr>
            <p:cNvPr id="207" name="Freeform 20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8" name="TextBox 20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9" name="Group 209"/>
          <p:cNvGrpSpPr/>
          <p:nvPr/>
        </p:nvGrpSpPr>
        <p:grpSpPr>
          <a:xfrm>
            <a:off x="3560117" y="5774376"/>
            <a:ext cx="155682" cy="155682"/>
            <a:chOff x="0" y="0"/>
            <a:chExt cx="812800" cy="812800"/>
          </a:xfrm>
        </p:grpSpPr>
        <p:sp>
          <p:nvSpPr>
            <p:cNvPr id="210" name="Freeform 2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1" name="TextBox 21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3236128" y="6555487"/>
            <a:ext cx="155682" cy="155682"/>
            <a:chOff x="0" y="0"/>
            <a:chExt cx="812800" cy="812800"/>
          </a:xfrm>
        </p:grpSpPr>
        <p:sp>
          <p:nvSpPr>
            <p:cNvPr id="213" name="Freeform 2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4" name="TextBox 21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5" name="Group 215"/>
          <p:cNvGrpSpPr/>
          <p:nvPr/>
        </p:nvGrpSpPr>
        <p:grpSpPr>
          <a:xfrm>
            <a:off x="3265582" y="7075133"/>
            <a:ext cx="155682" cy="155682"/>
            <a:chOff x="0" y="0"/>
            <a:chExt cx="812800" cy="812800"/>
          </a:xfrm>
        </p:grpSpPr>
        <p:sp>
          <p:nvSpPr>
            <p:cNvPr id="216" name="Freeform 2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7" name="TextBox 21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8" name="Group 218"/>
          <p:cNvGrpSpPr/>
          <p:nvPr/>
        </p:nvGrpSpPr>
        <p:grpSpPr>
          <a:xfrm>
            <a:off x="3482276" y="7075133"/>
            <a:ext cx="155682" cy="155682"/>
            <a:chOff x="0" y="0"/>
            <a:chExt cx="812800" cy="812800"/>
          </a:xfrm>
        </p:grpSpPr>
        <p:sp>
          <p:nvSpPr>
            <p:cNvPr id="219" name="Freeform 2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0" name="TextBox 22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1" name="Group 221"/>
          <p:cNvGrpSpPr/>
          <p:nvPr/>
        </p:nvGrpSpPr>
        <p:grpSpPr>
          <a:xfrm>
            <a:off x="3696206" y="7075133"/>
            <a:ext cx="155682" cy="155682"/>
            <a:chOff x="0" y="0"/>
            <a:chExt cx="812800" cy="812800"/>
          </a:xfrm>
        </p:grpSpPr>
        <p:sp>
          <p:nvSpPr>
            <p:cNvPr id="222" name="Freeform 2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3" name="TextBox 22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4" name="Group 224"/>
          <p:cNvGrpSpPr/>
          <p:nvPr/>
        </p:nvGrpSpPr>
        <p:grpSpPr>
          <a:xfrm>
            <a:off x="4024403" y="7075133"/>
            <a:ext cx="155682" cy="155682"/>
            <a:chOff x="0" y="0"/>
            <a:chExt cx="812800" cy="812800"/>
          </a:xfrm>
        </p:grpSpPr>
        <p:sp>
          <p:nvSpPr>
            <p:cNvPr id="225" name="Freeform 2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6" name="TextBox 22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7" name="Group 227"/>
          <p:cNvGrpSpPr/>
          <p:nvPr/>
        </p:nvGrpSpPr>
        <p:grpSpPr>
          <a:xfrm>
            <a:off x="4815441" y="6919451"/>
            <a:ext cx="155682" cy="155682"/>
            <a:chOff x="0" y="0"/>
            <a:chExt cx="812800" cy="812800"/>
          </a:xfrm>
        </p:grpSpPr>
        <p:sp>
          <p:nvSpPr>
            <p:cNvPr id="228" name="Freeform 2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29" name="TextBox 22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0" name="Group 230"/>
          <p:cNvGrpSpPr/>
          <p:nvPr/>
        </p:nvGrpSpPr>
        <p:grpSpPr>
          <a:xfrm>
            <a:off x="5139430" y="7152974"/>
            <a:ext cx="155682" cy="155682"/>
            <a:chOff x="0" y="0"/>
            <a:chExt cx="812800" cy="812800"/>
          </a:xfrm>
        </p:grpSpPr>
        <p:sp>
          <p:nvSpPr>
            <p:cNvPr id="231" name="Freeform 2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69804"/>
              </a:srgbClr>
            </a:solidFill>
          </p:spPr>
        </p:sp>
        <p:sp>
          <p:nvSpPr>
            <p:cNvPr id="232" name="TextBox 23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3" name="Group 233"/>
          <p:cNvGrpSpPr/>
          <p:nvPr/>
        </p:nvGrpSpPr>
        <p:grpSpPr>
          <a:xfrm>
            <a:off x="5139430" y="5930058"/>
            <a:ext cx="155682" cy="155682"/>
            <a:chOff x="0" y="0"/>
            <a:chExt cx="812800" cy="812800"/>
          </a:xfrm>
        </p:grpSpPr>
        <p:sp>
          <p:nvSpPr>
            <p:cNvPr id="234" name="Freeform 2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5" name="TextBox 23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6" name="Group 236"/>
          <p:cNvGrpSpPr/>
          <p:nvPr/>
        </p:nvGrpSpPr>
        <p:grpSpPr>
          <a:xfrm>
            <a:off x="4512490" y="5904813"/>
            <a:ext cx="155682" cy="155682"/>
            <a:chOff x="0" y="0"/>
            <a:chExt cx="812800" cy="812800"/>
          </a:xfrm>
        </p:grpSpPr>
        <p:sp>
          <p:nvSpPr>
            <p:cNvPr id="237" name="Freeform 2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38" name="TextBox 23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4238994" y="4777162"/>
            <a:ext cx="155682" cy="155682"/>
            <a:chOff x="0" y="0"/>
            <a:chExt cx="812800" cy="812800"/>
          </a:xfrm>
        </p:grpSpPr>
        <p:sp>
          <p:nvSpPr>
            <p:cNvPr id="240" name="Freeform 24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1" name="TextBox 24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3560117" y="4810823"/>
            <a:ext cx="155682" cy="155682"/>
            <a:chOff x="0" y="0"/>
            <a:chExt cx="812800" cy="812800"/>
          </a:xfrm>
        </p:grpSpPr>
        <p:sp>
          <p:nvSpPr>
            <p:cNvPr id="243" name="Freeform 2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4" name="TextBox 24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5" name="Group 245"/>
          <p:cNvGrpSpPr/>
          <p:nvPr/>
        </p:nvGrpSpPr>
        <p:grpSpPr>
          <a:xfrm>
            <a:off x="3482276" y="3447544"/>
            <a:ext cx="155682" cy="155682"/>
            <a:chOff x="0" y="0"/>
            <a:chExt cx="812800" cy="812800"/>
          </a:xfrm>
        </p:grpSpPr>
        <p:sp>
          <p:nvSpPr>
            <p:cNvPr id="246" name="Freeform 24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47" name="TextBox 24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8" name="Group 248"/>
          <p:cNvGrpSpPr/>
          <p:nvPr/>
        </p:nvGrpSpPr>
        <p:grpSpPr>
          <a:xfrm>
            <a:off x="2213260" y="6689983"/>
            <a:ext cx="155682" cy="155682"/>
            <a:chOff x="0" y="0"/>
            <a:chExt cx="812800" cy="812800"/>
          </a:xfrm>
        </p:grpSpPr>
        <p:sp>
          <p:nvSpPr>
            <p:cNvPr id="249" name="Freeform 2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0" name="TextBox 25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1" name="Group 251"/>
          <p:cNvGrpSpPr/>
          <p:nvPr/>
        </p:nvGrpSpPr>
        <p:grpSpPr>
          <a:xfrm>
            <a:off x="1131087" y="7209629"/>
            <a:ext cx="155682" cy="155682"/>
            <a:chOff x="0" y="0"/>
            <a:chExt cx="812800" cy="812800"/>
          </a:xfrm>
        </p:grpSpPr>
        <p:sp>
          <p:nvSpPr>
            <p:cNvPr id="252" name="Freeform 25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3" name="TextBox 25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4" name="Group 254"/>
          <p:cNvGrpSpPr/>
          <p:nvPr/>
        </p:nvGrpSpPr>
        <p:grpSpPr>
          <a:xfrm>
            <a:off x="1662178" y="6166222"/>
            <a:ext cx="155682" cy="155682"/>
            <a:chOff x="0" y="0"/>
            <a:chExt cx="812800" cy="812800"/>
          </a:xfrm>
        </p:grpSpPr>
        <p:sp>
          <p:nvSpPr>
            <p:cNvPr id="255" name="Freeform 25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6" name="TextBox 25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7" name="Group 257"/>
          <p:cNvGrpSpPr/>
          <p:nvPr/>
        </p:nvGrpSpPr>
        <p:grpSpPr>
          <a:xfrm>
            <a:off x="2187206" y="8390904"/>
            <a:ext cx="155682" cy="155682"/>
            <a:chOff x="0" y="0"/>
            <a:chExt cx="812800" cy="812800"/>
          </a:xfrm>
        </p:grpSpPr>
        <p:sp>
          <p:nvSpPr>
            <p:cNvPr id="258" name="Freeform 25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59" name="TextBox 25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0" name="Group 260"/>
          <p:cNvGrpSpPr/>
          <p:nvPr/>
        </p:nvGrpSpPr>
        <p:grpSpPr>
          <a:xfrm>
            <a:off x="3784975" y="4932844"/>
            <a:ext cx="155682" cy="155682"/>
            <a:chOff x="0" y="0"/>
            <a:chExt cx="812800" cy="812800"/>
          </a:xfrm>
        </p:grpSpPr>
        <p:sp>
          <p:nvSpPr>
            <p:cNvPr id="261" name="Freeform 2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2" name="TextBox 26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3313969" y="2340932"/>
            <a:ext cx="155682" cy="155682"/>
            <a:chOff x="0" y="0"/>
            <a:chExt cx="812800" cy="812800"/>
          </a:xfrm>
        </p:grpSpPr>
        <p:sp>
          <p:nvSpPr>
            <p:cNvPr id="264" name="Freeform 2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5" name="TextBox 26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4394676" y="6489972"/>
            <a:ext cx="155682" cy="155682"/>
            <a:chOff x="0" y="0"/>
            <a:chExt cx="812800" cy="812800"/>
          </a:xfrm>
        </p:grpSpPr>
        <p:sp>
          <p:nvSpPr>
            <p:cNvPr id="267" name="Freeform 2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68" name="TextBox 26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9" name="Group 269"/>
          <p:cNvGrpSpPr/>
          <p:nvPr/>
        </p:nvGrpSpPr>
        <p:grpSpPr>
          <a:xfrm>
            <a:off x="4394676" y="6841609"/>
            <a:ext cx="155682" cy="155682"/>
            <a:chOff x="0" y="0"/>
            <a:chExt cx="812800" cy="812800"/>
          </a:xfrm>
        </p:grpSpPr>
        <p:sp>
          <p:nvSpPr>
            <p:cNvPr id="270" name="Freeform 2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71" name="TextBox 27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72" name="AutoShape 272"/>
          <p:cNvSpPr/>
          <p:nvPr/>
        </p:nvSpPr>
        <p:spPr>
          <a:xfrm flipH="1">
            <a:off x="141407" y="570129"/>
            <a:ext cx="0" cy="802519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73" name="AutoShape 273"/>
          <p:cNvSpPr/>
          <p:nvPr/>
        </p:nvSpPr>
        <p:spPr>
          <a:xfrm flipH="1">
            <a:off x="6209256" y="1355237"/>
            <a:ext cx="26098" cy="622920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sp>
      <p:grpSp>
        <p:nvGrpSpPr>
          <p:cNvPr id="274" name="Group 274"/>
          <p:cNvGrpSpPr/>
          <p:nvPr/>
        </p:nvGrpSpPr>
        <p:grpSpPr>
          <a:xfrm>
            <a:off x="6081413" y="1314760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75" name="Freeform 2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76" name="TextBox 2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6081413" y="3702311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78" name="Freeform 2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79" name="TextBox 27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6081413" y="1714075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81" name="Freeform 2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2" name="TextBox 28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3" name="Group 283"/>
          <p:cNvGrpSpPr/>
          <p:nvPr/>
        </p:nvGrpSpPr>
        <p:grpSpPr>
          <a:xfrm>
            <a:off x="6081413" y="4101627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84" name="Freeform 2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5" name="TextBox 28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6" name="Group 286"/>
          <p:cNvGrpSpPr/>
          <p:nvPr/>
        </p:nvGrpSpPr>
        <p:grpSpPr>
          <a:xfrm>
            <a:off x="6070974" y="6094051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87" name="Freeform 2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88" name="TextBox 28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9" name="Group 289"/>
          <p:cNvGrpSpPr/>
          <p:nvPr/>
        </p:nvGrpSpPr>
        <p:grpSpPr>
          <a:xfrm>
            <a:off x="6070974" y="2111723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90" name="Freeform 29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1" name="TextBox 29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2" name="Group 292"/>
          <p:cNvGrpSpPr/>
          <p:nvPr/>
        </p:nvGrpSpPr>
        <p:grpSpPr>
          <a:xfrm>
            <a:off x="6070974" y="4499274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93" name="Freeform 29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4" name="TextBox 29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6060535" y="6491698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96" name="Freeform 29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97" name="TextBox 29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6070974" y="2509370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299" name="Freeform 29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0" name="TextBox 30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1" name="Group 301"/>
          <p:cNvGrpSpPr/>
          <p:nvPr/>
        </p:nvGrpSpPr>
        <p:grpSpPr>
          <a:xfrm>
            <a:off x="6070974" y="4896922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02" name="Freeform 30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3" name="TextBox 30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4" name="Group 304"/>
          <p:cNvGrpSpPr/>
          <p:nvPr/>
        </p:nvGrpSpPr>
        <p:grpSpPr>
          <a:xfrm>
            <a:off x="6060535" y="6889346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05" name="Freeform 30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6" name="TextBox 30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07" name="Group 307"/>
          <p:cNvGrpSpPr/>
          <p:nvPr/>
        </p:nvGrpSpPr>
        <p:grpSpPr>
          <a:xfrm>
            <a:off x="6070974" y="2907017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08" name="Freeform 30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09" name="TextBox 30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0" name="Group 310"/>
          <p:cNvGrpSpPr/>
          <p:nvPr/>
        </p:nvGrpSpPr>
        <p:grpSpPr>
          <a:xfrm>
            <a:off x="6070974" y="5294569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11" name="Freeform 3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2" name="TextBox 31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3" name="Group 313"/>
          <p:cNvGrpSpPr/>
          <p:nvPr/>
        </p:nvGrpSpPr>
        <p:grpSpPr>
          <a:xfrm>
            <a:off x="6060535" y="7286993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14" name="Freeform 3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5" name="TextBox 31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6" name="Group 316"/>
          <p:cNvGrpSpPr/>
          <p:nvPr/>
        </p:nvGrpSpPr>
        <p:grpSpPr>
          <a:xfrm>
            <a:off x="6060535" y="3304664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17" name="Freeform 3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8" name="TextBox 31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6060535" y="5692216"/>
            <a:ext cx="297445" cy="297445"/>
            <a:chOff x="0" y="0"/>
            <a:chExt cx="812800" cy="812800"/>
          </a:xfrm>
          <a:effectLst>
            <a:outerShdw blurRad="114300" dist="139700" dir="1680000" sx="108000" sy="108000" algn="tl" rotWithShape="0">
              <a:prstClr val="black">
                <a:alpha val="47000"/>
              </a:prstClr>
            </a:outerShdw>
          </a:effectLst>
        </p:grpSpPr>
        <p:sp>
          <p:nvSpPr>
            <p:cNvPr id="320" name="Freeform 3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21" name="TextBox 32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322" name="Freeform 322"/>
          <p:cNvSpPr/>
          <p:nvPr/>
        </p:nvSpPr>
        <p:spPr>
          <a:xfrm>
            <a:off x="3932287" y="7641340"/>
            <a:ext cx="4300194" cy="1031824"/>
          </a:xfrm>
          <a:custGeom>
            <a:avLst/>
            <a:gdLst/>
            <a:ahLst/>
            <a:cxnLst/>
            <a:rect l="l" t="t" r="r" b="b"/>
            <a:pathLst>
              <a:path w="4300194" h="1031824">
                <a:moveTo>
                  <a:pt x="0" y="0"/>
                </a:moveTo>
                <a:lnTo>
                  <a:pt x="4300194" y="0"/>
                </a:lnTo>
                <a:lnTo>
                  <a:pt x="4300194" y="1031825"/>
                </a:lnTo>
                <a:lnTo>
                  <a:pt x="0" y="10318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t="-273128" r="-27321"/>
            </a:stretch>
          </a:blipFill>
        </p:spPr>
      </p:sp>
      <p:sp>
        <p:nvSpPr>
          <p:cNvPr id="323" name="Freeform 323"/>
          <p:cNvSpPr/>
          <p:nvPr/>
        </p:nvSpPr>
        <p:spPr>
          <a:xfrm>
            <a:off x="3139120" y="7716800"/>
            <a:ext cx="1019535" cy="915607"/>
          </a:xfrm>
          <a:custGeom>
            <a:avLst/>
            <a:gdLst/>
            <a:ahLst/>
            <a:cxnLst/>
            <a:rect l="l" t="t" r="r" b="b"/>
            <a:pathLst>
              <a:path w="1019535" h="915607">
                <a:moveTo>
                  <a:pt x="0" y="0"/>
                </a:moveTo>
                <a:lnTo>
                  <a:pt x="1019535" y="0"/>
                </a:lnTo>
                <a:lnTo>
                  <a:pt x="1019535" y="915607"/>
                </a:lnTo>
                <a:lnTo>
                  <a:pt x="0" y="9156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</a:blip>
            <a:stretch>
              <a:fillRect l="-387169" t="-2640" r="-49846" b="-317848"/>
            </a:stretch>
          </a:blipFill>
        </p:spPr>
      </p:sp>
      <p:sp>
        <p:nvSpPr>
          <p:cNvPr id="324" name="TextBox 324"/>
          <p:cNvSpPr txBox="1"/>
          <p:nvPr/>
        </p:nvSpPr>
        <p:spPr>
          <a:xfrm>
            <a:off x="4919263" y="971550"/>
            <a:ext cx="6283835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5"/>
              </a:lnSpc>
              <a:spcBef>
                <a:spcPct val="0"/>
              </a:spcBef>
            </a:pPr>
            <a:r>
              <a:rPr lang="en-US" sz="1780" spc="21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ЭКСПЛИКАЦИЯ К ГЕНПЛАНУ:</a:t>
            </a:r>
          </a:p>
        </p:txBody>
      </p:sp>
      <p:sp>
        <p:nvSpPr>
          <p:cNvPr id="325" name="TextBox 325"/>
          <p:cNvSpPr txBox="1"/>
          <p:nvPr/>
        </p:nvSpPr>
        <p:spPr>
          <a:xfrm>
            <a:off x="6070974" y="1355236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17</a:t>
            </a:r>
          </a:p>
        </p:txBody>
      </p:sp>
      <p:sp>
        <p:nvSpPr>
          <p:cNvPr id="326" name="TextBox 326"/>
          <p:cNvSpPr txBox="1"/>
          <p:nvPr/>
        </p:nvSpPr>
        <p:spPr>
          <a:xfrm>
            <a:off x="6070974" y="3742788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23</a:t>
            </a:r>
          </a:p>
        </p:txBody>
      </p:sp>
      <p:sp>
        <p:nvSpPr>
          <p:cNvPr id="327" name="TextBox 327"/>
          <p:cNvSpPr txBox="1"/>
          <p:nvPr/>
        </p:nvSpPr>
        <p:spPr>
          <a:xfrm>
            <a:off x="6070974" y="175455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18</a:t>
            </a:r>
          </a:p>
        </p:txBody>
      </p:sp>
      <p:sp>
        <p:nvSpPr>
          <p:cNvPr id="328" name="TextBox 328"/>
          <p:cNvSpPr txBox="1"/>
          <p:nvPr/>
        </p:nvSpPr>
        <p:spPr>
          <a:xfrm>
            <a:off x="6070974" y="4142103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24</a:t>
            </a:r>
          </a:p>
        </p:txBody>
      </p:sp>
      <p:sp>
        <p:nvSpPr>
          <p:cNvPr id="329" name="TextBox 329"/>
          <p:cNvSpPr txBox="1"/>
          <p:nvPr/>
        </p:nvSpPr>
        <p:spPr>
          <a:xfrm>
            <a:off x="6060535" y="6134527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29</a:t>
            </a:r>
          </a:p>
        </p:txBody>
      </p:sp>
      <p:sp>
        <p:nvSpPr>
          <p:cNvPr id="330" name="TextBox 330"/>
          <p:cNvSpPr txBox="1"/>
          <p:nvPr/>
        </p:nvSpPr>
        <p:spPr>
          <a:xfrm>
            <a:off x="6060535" y="2152199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19</a:t>
            </a:r>
          </a:p>
        </p:txBody>
      </p:sp>
      <p:sp>
        <p:nvSpPr>
          <p:cNvPr id="331" name="TextBox 331"/>
          <p:cNvSpPr txBox="1"/>
          <p:nvPr/>
        </p:nvSpPr>
        <p:spPr>
          <a:xfrm>
            <a:off x="6060535" y="4539751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25</a:t>
            </a:r>
          </a:p>
        </p:txBody>
      </p:sp>
      <p:sp>
        <p:nvSpPr>
          <p:cNvPr id="332" name="TextBox 332"/>
          <p:cNvSpPr txBox="1"/>
          <p:nvPr/>
        </p:nvSpPr>
        <p:spPr>
          <a:xfrm>
            <a:off x="6050095" y="6532175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30</a:t>
            </a:r>
          </a:p>
        </p:txBody>
      </p:sp>
      <p:sp>
        <p:nvSpPr>
          <p:cNvPr id="333" name="TextBox 333"/>
          <p:cNvSpPr txBox="1"/>
          <p:nvPr/>
        </p:nvSpPr>
        <p:spPr>
          <a:xfrm>
            <a:off x="6060535" y="2549846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20</a:t>
            </a:r>
          </a:p>
        </p:txBody>
      </p:sp>
      <p:sp>
        <p:nvSpPr>
          <p:cNvPr id="334" name="TextBox 334"/>
          <p:cNvSpPr txBox="1"/>
          <p:nvPr/>
        </p:nvSpPr>
        <p:spPr>
          <a:xfrm>
            <a:off x="6060535" y="4937398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26</a:t>
            </a:r>
          </a:p>
        </p:txBody>
      </p:sp>
      <p:sp>
        <p:nvSpPr>
          <p:cNvPr id="335" name="TextBox 335"/>
          <p:cNvSpPr txBox="1"/>
          <p:nvPr/>
        </p:nvSpPr>
        <p:spPr>
          <a:xfrm>
            <a:off x="6050095" y="692982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31</a:t>
            </a:r>
          </a:p>
        </p:txBody>
      </p:sp>
      <p:sp>
        <p:nvSpPr>
          <p:cNvPr id="336" name="TextBox 336"/>
          <p:cNvSpPr txBox="1"/>
          <p:nvPr/>
        </p:nvSpPr>
        <p:spPr>
          <a:xfrm>
            <a:off x="6060535" y="2947493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21</a:t>
            </a:r>
          </a:p>
        </p:txBody>
      </p:sp>
      <p:sp>
        <p:nvSpPr>
          <p:cNvPr id="337" name="TextBox 337"/>
          <p:cNvSpPr txBox="1"/>
          <p:nvPr/>
        </p:nvSpPr>
        <p:spPr>
          <a:xfrm>
            <a:off x="6060535" y="5335045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27</a:t>
            </a:r>
          </a:p>
        </p:txBody>
      </p:sp>
      <p:sp>
        <p:nvSpPr>
          <p:cNvPr id="338" name="TextBox 338"/>
          <p:cNvSpPr txBox="1"/>
          <p:nvPr/>
        </p:nvSpPr>
        <p:spPr>
          <a:xfrm>
            <a:off x="6050095" y="7327469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32</a:t>
            </a:r>
          </a:p>
        </p:txBody>
      </p:sp>
      <p:sp>
        <p:nvSpPr>
          <p:cNvPr id="339" name="TextBox 339"/>
          <p:cNvSpPr txBox="1"/>
          <p:nvPr/>
        </p:nvSpPr>
        <p:spPr>
          <a:xfrm>
            <a:off x="6050095" y="3345140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22</a:t>
            </a:r>
          </a:p>
        </p:txBody>
      </p:sp>
      <p:sp>
        <p:nvSpPr>
          <p:cNvPr id="340" name="TextBox 340"/>
          <p:cNvSpPr txBox="1"/>
          <p:nvPr/>
        </p:nvSpPr>
        <p:spPr>
          <a:xfrm>
            <a:off x="6050095" y="5732692"/>
            <a:ext cx="318323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1"/>
              </a:lnSpc>
              <a:spcBef>
                <a:spcPct val="0"/>
              </a:spcBef>
            </a:pPr>
            <a:r>
              <a:rPr lang="en-US" sz="1459" spc="178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28</a:t>
            </a:r>
          </a:p>
        </p:txBody>
      </p:sp>
      <p:sp>
        <p:nvSpPr>
          <p:cNvPr id="341" name="TextBox 341"/>
          <p:cNvSpPr txBox="1"/>
          <p:nvPr/>
        </p:nvSpPr>
        <p:spPr>
          <a:xfrm>
            <a:off x="2150226" y="547352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42" name="TextBox 342"/>
          <p:cNvSpPr txBox="1"/>
          <p:nvPr/>
        </p:nvSpPr>
        <p:spPr>
          <a:xfrm>
            <a:off x="951045" y="6424457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43" name="TextBox 343"/>
          <p:cNvSpPr txBox="1"/>
          <p:nvPr/>
        </p:nvSpPr>
        <p:spPr>
          <a:xfrm>
            <a:off x="760814" y="5629210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344" name="TextBox 344"/>
          <p:cNvSpPr txBox="1"/>
          <p:nvPr/>
        </p:nvSpPr>
        <p:spPr>
          <a:xfrm>
            <a:off x="1290648" y="547352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345" name="TextBox 345"/>
          <p:cNvSpPr txBox="1"/>
          <p:nvPr/>
        </p:nvSpPr>
        <p:spPr>
          <a:xfrm>
            <a:off x="1957562" y="5954711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346" name="TextBox 346"/>
          <p:cNvSpPr txBox="1"/>
          <p:nvPr/>
        </p:nvSpPr>
        <p:spPr>
          <a:xfrm>
            <a:off x="1734556" y="637126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347" name="TextBox 347"/>
          <p:cNvSpPr txBox="1"/>
          <p:nvPr/>
        </p:nvSpPr>
        <p:spPr>
          <a:xfrm>
            <a:off x="2689693" y="6898114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348" name="TextBox 348"/>
          <p:cNvSpPr txBox="1"/>
          <p:nvPr/>
        </p:nvSpPr>
        <p:spPr>
          <a:xfrm>
            <a:off x="2740184" y="725546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349" name="TextBox 349"/>
          <p:cNvSpPr txBox="1"/>
          <p:nvPr/>
        </p:nvSpPr>
        <p:spPr>
          <a:xfrm>
            <a:off x="1249789" y="7998118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50" name="TextBox 350"/>
          <p:cNvSpPr txBox="1"/>
          <p:nvPr/>
        </p:nvSpPr>
        <p:spPr>
          <a:xfrm>
            <a:off x="2035403" y="7741452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351" name="TextBox 351"/>
          <p:cNvSpPr txBox="1"/>
          <p:nvPr/>
        </p:nvSpPr>
        <p:spPr>
          <a:xfrm>
            <a:off x="2305908" y="7819293"/>
            <a:ext cx="73963" cy="11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5"/>
              </a:lnSpc>
              <a:spcBef>
                <a:spcPct val="0"/>
              </a:spcBef>
            </a:pPr>
            <a:r>
              <a:rPr lang="en-US" sz="883" spc="10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352" name="TextBox 352"/>
          <p:cNvSpPr txBox="1"/>
          <p:nvPr/>
        </p:nvSpPr>
        <p:spPr>
          <a:xfrm>
            <a:off x="2565527" y="7928471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353" name="TextBox 353"/>
          <p:cNvSpPr txBox="1"/>
          <p:nvPr/>
        </p:nvSpPr>
        <p:spPr>
          <a:xfrm>
            <a:off x="2284829" y="828357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11</a:t>
            </a:r>
          </a:p>
        </p:txBody>
      </p:sp>
      <p:sp>
        <p:nvSpPr>
          <p:cNvPr id="354" name="TextBox 354"/>
          <p:cNvSpPr txBox="1"/>
          <p:nvPr/>
        </p:nvSpPr>
        <p:spPr>
          <a:xfrm>
            <a:off x="2296565" y="860698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</a:t>
            </a:r>
          </a:p>
        </p:txBody>
      </p:sp>
      <p:sp>
        <p:nvSpPr>
          <p:cNvPr id="355" name="TextBox 355"/>
          <p:cNvSpPr txBox="1"/>
          <p:nvPr/>
        </p:nvSpPr>
        <p:spPr>
          <a:xfrm>
            <a:off x="3265582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13</a:t>
            </a:r>
          </a:p>
        </p:txBody>
      </p:sp>
      <p:sp>
        <p:nvSpPr>
          <p:cNvPr id="356" name="TextBox 356"/>
          <p:cNvSpPr txBox="1"/>
          <p:nvPr/>
        </p:nvSpPr>
        <p:spPr>
          <a:xfrm>
            <a:off x="3482276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14</a:t>
            </a:r>
          </a:p>
        </p:txBody>
      </p:sp>
      <p:sp>
        <p:nvSpPr>
          <p:cNvPr id="357" name="TextBox 357"/>
          <p:cNvSpPr txBox="1"/>
          <p:nvPr/>
        </p:nvSpPr>
        <p:spPr>
          <a:xfrm>
            <a:off x="3690742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15</a:t>
            </a:r>
          </a:p>
        </p:txBody>
      </p:sp>
      <p:sp>
        <p:nvSpPr>
          <p:cNvPr id="358" name="TextBox 358"/>
          <p:cNvSpPr txBox="1"/>
          <p:nvPr/>
        </p:nvSpPr>
        <p:spPr>
          <a:xfrm>
            <a:off x="4024403" y="708679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16</a:t>
            </a:r>
          </a:p>
        </p:txBody>
      </p:sp>
      <p:sp>
        <p:nvSpPr>
          <p:cNvPr id="359" name="TextBox 359"/>
          <p:cNvSpPr txBox="1"/>
          <p:nvPr/>
        </p:nvSpPr>
        <p:spPr>
          <a:xfrm>
            <a:off x="4389212" y="6853270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17</a:t>
            </a:r>
          </a:p>
        </p:txBody>
      </p:sp>
      <p:sp>
        <p:nvSpPr>
          <p:cNvPr id="360" name="TextBox 360"/>
          <p:cNvSpPr txBox="1"/>
          <p:nvPr/>
        </p:nvSpPr>
        <p:spPr>
          <a:xfrm>
            <a:off x="4815441" y="6931111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18</a:t>
            </a:r>
          </a:p>
        </p:txBody>
      </p:sp>
      <p:sp>
        <p:nvSpPr>
          <p:cNvPr id="361" name="TextBox 361"/>
          <p:cNvSpPr txBox="1"/>
          <p:nvPr/>
        </p:nvSpPr>
        <p:spPr>
          <a:xfrm>
            <a:off x="5139430" y="716463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19</a:t>
            </a:r>
          </a:p>
        </p:txBody>
      </p:sp>
      <p:sp>
        <p:nvSpPr>
          <p:cNvPr id="362" name="TextBox 362"/>
          <p:cNvSpPr txBox="1"/>
          <p:nvPr/>
        </p:nvSpPr>
        <p:spPr>
          <a:xfrm>
            <a:off x="3225200" y="6567147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20</a:t>
            </a:r>
          </a:p>
        </p:txBody>
      </p:sp>
      <p:sp>
        <p:nvSpPr>
          <p:cNvPr id="363" name="TextBox 363"/>
          <p:cNvSpPr txBox="1"/>
          <p:nvPr/>
        </p:nvSpPr>
        <p:spPr>
          <a:xfrm>
            <a:off x="3560117" y="5786037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21</a:t>
            </a:r>
          </a:p>
        </p:txBody>
      </p:sp>
      <p:sp>
        <p:nvSpPr>
          <p:cNvPr id="364" name="TextBox 364"/>
          <p:cNvSpPr txBox="1"/>
          <p:nvPr/>
        </p:nvSpPr>
        <p:spPr>
          <a:xfrm>
            <a:off x="4501562" y="592053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22</a:t>
            </a:r>
          </a:p>
        </p:txBody>
      </p:sp>
      <p:sp>
        <p:nvSpPr>
          <p:cNvPr id="365" name="TextBox 365"/>
          <p:cNvSpPr txBox="1"/>
          <p:nvPr/>
        </p:nvSpPr>
        <p:spPr>
          <a:xfrm>
            <a:off x="4383748" y="650163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23</a:t>
            </a:r>
          </a:p>
        </p:txBody>
      </p:sp>
      <p:sp>
        <p:nvSpPr>
          <p:cNvPr id="366" name="TextBox 366"/>
          <p:cNvSpPr txBox="1"/>
          <p:nvPr/>
        </p:nvSpPr>
        <p:spPr>
          <a:xfrm>
            <a:off x="5139430" y="595404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24</a:t>
            </a:r>
          </a:p>
        </p:txBody>
      </p:sp>
      <p:sp>
        <p:nvSpPr>
          <p:cNvPr id="367" name="TextBox 367"/>
          <p:cNvSpPr txBox="1"/>
          <p:nvPr/>
        </p:nvSpPr>
        <p:spPr>
          <a:xfrm>
            <a:off x="3549190" y="482248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25</a:t>
            </a:r>
          </a:p>
        </p:txBody>
      </p:sp>
      <p:sp>
        <p:nvSpPr>
          <p:cNvPr id="368" name="TextBox 368"/>
          <p:cNvSpPr txBox="1"/>
          <p:nvPr/>
        </p:nvSpPr>
        <p:spPr>
          <a:xfrm>
            <a:off x="4233530" y="478882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26</a:t>
            </a:r>
          </a:p>
        </p:txBody>
      </p:sp>
      <p:sp>
        <p:nvSpPr>
          <p:cNvPr id="369" name="TextBox 369"/>
          <p:cNvSpPr txBox="1"/>
          <p:nvPr/>
        </p:nvSpPr>
        <p:spPr>
          <a:xfrm>
            <a:off x="3482276" y="345920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27</a:t>
            </a:r>
          </a:p>
        </p:txBody>
      </p:sp>
      <p:sp>
        <p:nvSpPr>
          <p:cNvPr id="370" name="TextBox 370"/>
          <p:cNvSpPr txBox="1"/>
          <p:nvPr/>
        </p:nvSpPr>
        <p:spPr>
          <a:xfrm>
            <a:off x="2202332" y="6701644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28</a:t>
            </a:r>
          </a:p>
        </p:txBody>
      </p:sp>
      <p:sp>
        <p:nvSpPr>
          <p:cNvPr id="371" name="TextBox 371"/>
          <p:cNvSpPr txBox="1"/>
          <p:nvPr/>
        </p:nvSpPr>
        <p:spPr>
          <a:xfrm>
            <a:off x="1120159" y="7221290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30</a:t>
            </a:r>
          </a:p>
        </p:txBody>
      </p:sp>
      <p:sp>
        <p:nvSpPr>
          <p:cNvPr id="372" name="TextBox 372"/>
          <p:cNvSpPr txBox="1"/>
          <p:nvPr/>
        </p:nvSpPr>
        <p:spPr>
          <a:xfrm>
            <a:off x="1651250" y="617788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31</a:t>
            </a:r>
          </a:p>
        </p:txBody>
      </p:sp>
      <p:sp>
        <p:nvSpPr>
          <p:cNvPr id="373" name="TextBox 373"/>
          <p:cNvSpPr txBox="1"/>
          <p:nvPr/>
        </p:nvSpPr>
        <p:spPr>
          <a:xfrm>
            <a:off x="2176279" y="840256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32</a:t>
            </a:r>
          </a:p>
        </p:txBody>
      </p:sp>
      <p:sp>
        <p:nvSpPr>
          <p:cNvPr id="374" name="TextBox 374"/>
          <p:cNvSpPr txBox="1"/>
          <p:nvPr/>
        </p:nvSpPr>
        <p:spPr>
          <a:xfrm>
            <a:off x="3774047" y="4944505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29</a:t>
            </a:r>
          </a:p>
        </p:txBody>
      </p:sp>
      <p:sp>
        <p:nvSpPr>
          <p:cNvPr id="375" name="TextBox 375"/>
          <p:cNvSpPr txBox="1"/>
          <p:nvPr/>
        </p:nvSpPr>
        <p:spPr>
          <a:xfrm>
            <a:off x="3308505" y="2352593"/>
            <a:ext cx="166610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"/>
              </a:lnSpc>
              <a:spcBef>
                <a:spcPct val="0"/>
              </a:spcBef>
            </a:pPr>
            <a:r>
              <a:rPr lang="en-US" sz="763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28</a:t>
            </a:r>
          </a:p>
        </p:txBody>
      </p:sp>
      <p:sp>
        <p:nvSpPr>
          <p:cNvPr id="376" name="TextBox 376"/>
          <p:cNvSpPr txBox="1"/>
          <p:nvPr/>
        </p:nvSpPr>
        <p:spPr>
          <a:xfrm>
            <a:off x="-269327" y="698112"/>
            <a:ext cx="2514706" cy="1056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34"/>
              </a:lnSpc>
              <a:spcBef>
                <a:spcPct val="0"/>
              </a:spcBef>
            </a:pPr>
            <a:r>
              <a:rPr lang="en-US" sz="7602" spc="92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2.</a:t>
            </a:r>
          </a:p>
        </p:txBody>
      </p:sp>
      <p:sp>
        <p:nvSpPr>
          <p:cNvPr id="377" name="TextBox 377"/>
          <p:cNvSpPr txBox="1"/>
          <p:nvPr/>
        </p:nvSpPr>
        <p:spPr>
          <a:xfrm>
            <a:off x="384962" y="1609827"/>
            <a:ext cx="2263870" cy="540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4"/>
              </a:lnSpc>
              <a:spcBef>
                <a:spcPct val="0"/>
              </a:spcBef>
            </a:pPr>
            <a:r>
              <a:rPr lang="en-US" sz="3817" spc="465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ЧАСТЬ</a:t>
            </a:r>
          </a:p>
        </p:txBody>
      </p:sp>
      <p:sp>
        <p:nvSpPr>
          <p:cNvPr id="378" name="Freeform 191">
            <a:extLst>
              <a:ext uri="{FF2B5EF4-FFF2-40B4-BE49-F238E27FC236}">
                <a16:creationId xmlns:a16="http://schemas.microsoft.com/office/drawing/2014/main" id="{123347DA-7B65-43AA-93B8-B82D4D72C0D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9" name="Freeform 194">
            <a:extLst>
              <a:ext uri="{FF2B5EF4-FFF2-40B4-BE49-F238E27FC236}">
                <a16:creationId xmlns:a16="http://schemas.microsoft.com/office/drawing/2014/main" id="{411D61EF-365A-432C-83C7-9820D0B31E9F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0" name="Freeform 197">
            <a:extLst>
              <a:ext uri="{FF2B5EF4-FFF2-40B4-BE49-F238E27FC236}">
                <a16:creationId xmlns:a16="http://schemas.microsoft.com/office/drawing/2014/main" id="{22CECC6E-DABF-42B3-A8A1-769C95FF2C5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1" name="Freeform 200">
            <a:extLst>
              <a:ext uri="{FF2B5EF4-FFF2-40B4-BE49-F238E27FC236}">
                <a16:creationId xmlns:a16="http://schemas.microsoft.com/office/drawing/2014/main" id="{BF0CD2DB-987A-449D-89FA-2DB3807D7818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2" name="Freeform 203">
            <a:extLst>
              <a:ext uri="{FF2B5EF4-FFF2-40B4-BE49-F238E27FC236}">
                <a16:creationId xmlns:a16="http://schemas.microsoft.com/office/drawing/2014/main" id="{52271693-6D6C-4402-86CA-47CA69F73D95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3" name="Freeform 206">
            <a:extLst>
              <a:ext uri="{FF2B5EF4-FFF2-40B4-BE49-F238E27FC236}">
                <a16:creationId xmlns:a16="http://schemas.microsoft.com/office/drawing/2014/main" id="{D7B62BE7-82B6-4508-9B1A-419DE14D079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84" name="TextBox 208">
            <a:extLst>
              <a:ext uri="{FF2B5EF4-FFF2-40B4-BE49-F238E27FC236}">
                <a16:creationId xmlns:a16="http://schemas.microsoft.com/office/drawing/2014/main" id="{02939D67-D93B-4869-89FD-E95D85C9AF8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385" name="TextBox 209">
            <a:extLst>
              <a:ext uri="{FF2B5EF4-FFF2-40B4-BE49-F238E27FC236}">
                <a16:creationId xmlns:a16="http://schemas.microsoft.com/office/drawing/2014/main" id="{FE0F8BBC-9658-44CD-B836-E4D88C06D4D2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86" name="TextBox 210">
            <a:extLst>
              <a:ext uri="{FF2B5EF4-FFF2-40B4-BE49-F238E27FC236}">
                <a16:creationId xmlns:a16="http://schemas.microsoft.com/office/drawing/2014/main" id="{D35CB02A-0BDD-4F45-A26E-A6F00796CC9C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87" name="TextBox 211">
            <a:extLst>
              <a:ext uri="{FF2B5EF4-FFF2-40B4-BE49-F238E27FC236}">
                <a16:creationId xmlns:a16="http://schemas.microsoft.com/office/drawing/2014/main" id="{2688862F-311D-4245-BA2C-58B201B1667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88" name="TextBox 212">
            <a:extLst>
              <a:ext uri="{FF2B5EF4-FFF2-40B4-BE49-F238E27FC236}">
                <a16:creationId xmlns:a16="http://schemas.microsoft.com/office/drawing/2014/main" id="{CE2C9B94-38B4-4B6B-AF65-09D315386E7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89" name="TextBox 213">
            <a:extLst>
              <a:ext uri="{FF2B5EF4-FFF2-40B4-BE49-F238E27FC236}">
                <a16:creationId xmlns:a16="http://schemas.microsoft.com/office/drawing/2014/main" id="{4B003C56-E0DD-4DC1-B1DE-9204D451DD2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90" name="TextBox 214">
            <a:extLst>
              <a:ext uri="{FF2B5EF4-FFF2-40B4-BE49-F238E27FC236}">
                <a16:creationId xmlns:a16="http://schemas.microsoft.com/office/drawing/2014/main" id="{AA0CCC0C-1873-4B2C-9776-3B8332B144F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91" name="TextBox 43">
            <a:extLst>
              <a:ext uri="{FF2B5EF4-FFF2-40B4-BE49-F238E27FC236}">
                <a16:creationId xmlns:a16="http://schemas.microsoft.com/office/drawing/2014/main" id="{4FAAFC02-737E-463B-B552-DF3B56984BF3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1128805" y="5611410"/>
            <a:ext cx="564906" cy="590518"/>
          </a:xfrm>
          <a:custGeom>
            <a:avLst/>
            <a:gdLst/>
            <a:ahLst/>
            <a:cxnLst/>
            <a:rect l="l" t="t" r="r" b="b"/>
            <a:pathLst>
              <a:path w="564906" h="590518">
                <a:moveTo>
                  <a:pt x="0" y="0"/>
                </a:moveTo>
                <a:lnTo>
                  <a:pt x="564906" y="0"/>
                </a:lnTo>
                <a:lnTo>
                  <a:pt x="564906" y="590518"/>
                </a:lnTo>
                <a:lnTo>
                  <a:pt x="0" y="5905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5438" t="-97424" r="-254604" b="-206540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718996" y="4784128"/>
            <a:ext cx="582165" cy="567506"/>
          </a:xfrm>
          <a:custGeom>
            <a:avLst/>
            <a:gdLst/>
            <a:ahLst/>
            <a:cxnLst/>
            <a:rect l="l" t="t" r="r" b="b"/>
            <a:pathLst>
              <a:path w="582165" h="567506">
                <a:moveTo>
                  <a:pt x="0" y="0"/>
                </a:moveTo>
                <a:lnTo>
                  <a:pt x="582165" y="0"/>
                </a:lnTo>
                <a:lnTo>
                  <a:pt x="582165" y="567506"/>
                </a:lnTo>
                <a:lnTo>
                  <a:pt x="0" y="5675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3528" r="-358725" b="-320345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969991" y="4814503"/>
            <a:ext cx="749005" cy="544494"/>
          </a:xfrm>
          <a:custGeom>
            <a:avLst/>
            <a:gdLst/>
            <a:ahLst/>
            <a:cxnLst/>
            <a:rect l="l" t="t" r="r" b="b"/>
            <a:pathLst>
              <a:path w="749005" h="544494">
                <a:moveTo>
                  <a:pt x="0" y="0"/>
                </a:moveTo>
                <a:lnTo>
                  <a:pt x="749005" y="0"/>
                </a:lnTo>
                <a:lnTo>
                  <a:pt x="749005" y="544494"/>
                </a:lnTo>
                <a:lnTo>
                  <a:pt x="0" y="5444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352557" b="-338110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7485518" y="6934114"/>
            <a:ext cx="679968" cy="636543"/>
          </a:xfrm>
          <a:custGeom>
            <a:avLst/>
            <a:gdLst/>
            <a:ahLst/>
            <a:cxnLst/>
            <a:rect l="l" t="t" r="r" b="b"/>
            <a:pathLst>
              <a:path w="679968" h="636543">
                <a:moveTo>
                  <a:pt x="0" y="0"/>
                </a:moveTo>
                <a:lnTo>
                  <a:pt x="679968" y="0"/>
                </a:lnTo>
                <a:lnTo>
                  <a:pt x="679968" y="636543"/>
                </a:lnTo>
                <a:lnTo>
                  <a:pt x="0" y="6365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2376" t="-179856" r="-296129" b="-94899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8165487" y="6612965"/>
            <a:ext cx="645449" cy="642296"/>
          </a:xfrm>
          <a:custGeom>
            <a:avLst/>
            <a:gdLst/>
            <a:ahLst/>
            <a:cxnLst/>
            <a:rect l="l" t="t" r="r" b="b"/>
            <a:pathLst>
              <a:path w="645449" h="642296">
                <a:moveTo>
                  <a:pt x="0" y="0"/>
                </a:moveTo>
                <a:lnTo>
                  <a:pt x="645449" y="0"/>
                </a:lnTo>
                <a:lnTo>
                  <a:pt x="645449" y="642296"/>
                </a:lnTo>
                <a:lnTo>
                  <a:pt x="0" y="6422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97705" t="-91362" r="-127460" b="-180037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4573702" y="7808151"/>
            <a:ext cx="674214" cy="559902"/>
          </a:xfrm>
          <a:custGeom>
            <a:avLst/>
            <a:gdLst/>
            <a:ahLst/>
            <a:cxnLst/>
            <a:rect l="l" t="t" r="r" b="b"/>
            <a:pathLst>
              <a:path w="674214" h="559902">
                <a:moveTo>
                  <a:pt x="0" y="0"/>
                </a:moveTo>
                <a:lnTo>
                  <a:pt x="674214" y="0"/>
                </a:lnTo>
                <a:lnTo>
                  <a:pt x="674214" y="559902"/>
                </a:lnTo>
                <a:lnTo>
                  <a:pt x="0" y="5599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4103" t="-100696" r="-298656" b="-225357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6806542" y="7252385"/>
            <a:ext cx="674214" cy="559902"/>
          </a:xfrm>
          <a:custGeom>
            <a:avLst/>
            <a:gdLst/>
            <a:ahLst/>
            <a:cxnLst/>
            <a:rect l="l" t="t" r="r" b="b"/>
            <a:pathLst>
              <a:path w="674214" h="559902">
                <a:moveTo>
                  <a:pt x="0" y="0"/>
                </a:moveTo>
                <a:lnTo>
                  <a:pt x="674215" y="0"/>
                </a:lnTo>
                <a:lnTo>
                  <a:pt x="674215" y="559901"/>
                </a:lnTo>
                <a:lnTo>
                  <a:pt x="0" y="5599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4103" t="-100696" r="-298656" b="-225357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5914512" y="7614584"/>
            <a:ext cx="639696" cy="567506"/>
          </a:xfrm>
          <a:custGeom>
            <a:avLst/>
            <a:gdLst/>
            <a:ahLst/>
            <a:cxnLst/>
            <a:rect l="l" t="t" r="r" b="b"/>
            <a:pathLst>
              <a:path w="639696" h="567506">
                <a:moveTo>
                  <a:pt x="0" y="0"/>
                </a:moveTo>
                <a:lnTo>
                  <a:pt x="639696" y="0"/>
                </a:lnTo>
                <a:lnTo>
                  <a:pt x="639696" y="567506"/>
                </a:lnTo>
                <a:lnTo>
                  <a:pt x="0" y="5675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75928" r="-53960" b="-320345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4330014" y="7175744"/>
            <a:ext cx="651202" cy="636543"/>
          </a:xfrm>
          <a:custGeom>
            <a:avLst/>
            <a:gdLst/>
            <a:ahLst/>
            <a:cxnLst/>
            <a:rect l="l" t="t" r="r" b="b"/>
            <a:pathLst>
              <a:path w="651202" h="636543">
                <a:moveTo>
                  <a:pt x="0" y="0"/>
                </a:moveTo>
                <a:lnTo>
                  <a:pt x="651202" y="0"/>
                </a:lnTo>
                <a:lnTo>
                  <a:pt x="651202" y="636543"/>
                </a:lnTo>
                <a:lnTo>
                  <a:pt x="0" y="6365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95789" t="-92187" r="-24736" b="-182568"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3788646" y="6645533"/>
            <a:ext cx="628190" cy="577161"/>
          </a:xfrm>
          <a:custGeom>
            <a:avLst/>
            <a:gdLst/>
            <a:ahLst/>
            <a:cxnLst/>
            <a:rect l="l" t="t" r="r" b="b"/>
            <a:pathLst>
              <a:path w="628190" h="577161">
                <a:moveTo>
                  <a:pt x="0" y="0"/>
                </a:moveTo>
                <a:lnTo>
                  <a:pt x="628190" y="0"/>
                </a:lnTo>
                <a:lnTo>
                  <a:pt x="628190" y="577162"/>
                </a:lnTo>
                <a:lnTo>
                  <a:pt x="0" y="5771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32443" t="-206656" r="-107151" b="-106656"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3223395" y="5526616"/>
            <a:ext cx="686822" cy="636543"/>
          </a:xfrm>
          <a:custGeom>
            <a:avLst/>
            <a:gdLst/>
            <a:ahLst/>
            <a:cxnLst/>
            <a:rect l="l" t="t" r="r" b="b"/>
            <a:pathLst>
              <a:path w="686822" h="636543">
                <a:moveTo>
                  <a:pt x="0" y="0"/>
                </a:moveTo>
                <a:lnTo>
                  <a:pt x="686822" y="0"/>
                </a:lnTo>
                <a:lnTo>
                  <a:pt x="686822" y="636543"/>
                </a:lnTo>
                <a:lnTo>
                  <a:pt x="0" y="6365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91498" t="-274756" r="-102031"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3509549" y="6055963"/>
            <a:ext cx="593192" cy="602025"/>
          </a:xfrm>
          <a:custGeom>
            <a:avLst/>
            <a:gdLst/>
            <a:ahLst/>
            <a:cxnLst/>
            <a:rect l="l" t="t" r="r" b="b"/>
            <a:pathLst>
              <a:path w="593192" h="602025">
                <a:moveTo>
                  <a:pt x="0" y="0"/>
                </a:moveTo>
                <a:lnTo>
                  <a:pt x="593192" y="0"/>
                </a:lnTo>
                <a:lnTo>
                  <a:pt x="593192" y="602025"/>
                </a:lnTo>
                <a:lnTo>
                  <a:pt x="0" y="6020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9372" t="-296243" r="-352057"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2941216" y="4982121"/>
            <a:ext cx="679254" cy="544494"/>
          </a:xfrm>
          <a:custGeom>
            <a:avLst/>
            <a:gdLst/>
            <a:ahLst/>
            <a:cxnLst/>
            <a:rect l="l" t="t" r="r" b="b"/>
            <a:pathLst>
              <a:path w="679254" h="544494">
                <a:moveTo>
                  <a:pt x="0" y="0"/>
                </a:moveTo>
                <a:lnTo>
                  <a:pt x="679254" y="0"/>
                </a:lnTo>
                <a:lnTo>
                  <a:pt x="679254" y="544494"/>
                </a:lnTo>
                <a:lnTo>
                  <a:pt x="0" y="5444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99029" t="-220828" b="-117282"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165220" y="-1486944"/>
            <a:ext cx="11655555" cy="12742925"/>
            <a:chOff x="0" y="0"/>
            <a:chExt cx="12117489" cy="13247954"/>
          </a:xfrm>
          <a:effectLst>
            <a:outerShdw blurRad="190500" dir="2700000" sx="102000" sy="102000" algn="tl" rotWithShape="0">
              <a:prstClr val="black">
                <a:alpha val="36000"/>
              </a:prstClr>
            </a:outerShdw>
          </a:effectLst>
        </p:grpSpPr>
        <p:sp>
          <p:nvSpPr>
            <p:cNvPr id="21" name="Freeform 21"/>
            <p:cNvSpPr/>
            <p:nvPr/>
          </p:nvSpPr>
          <p:spPr>
            <a:xfrm>
              <a:off x="0" y="0"/>
              <a:ext cx="12117451" cy="13248005"/>
            </a:xfrm>
            <a:custGeom>
              <a:avLst/>
              <a:gdLst/>
              <a:ahLst/>
              <a:cxnLst/>
              <a:rect l="l" t="t" r="r" b="b"/>
              <a:pathLst>
                <a:path w="12117451" h="13248005">
                  <a:moveTo>
                    <a:pt x="0" y="0"/>
                  </a:moveTo>
                  <a:lnTo>
                    <a:pt x="12117451" y="0"/>
                  </a:lnTo>
                  <a:lnTo>
                    <a:pt x="12117451" y="13248005"/>
                  </a:lnTo>
                  <a:lnTo>
                    <a:pt x="0" y="132480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7" name="Group 117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8" name="Freeform 1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9" name="Group 119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20" name="Freeform 1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1" name="Group 121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22" name="Freeform 1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3" name="Group 123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24" name="Freeform 1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5" name="Group 125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26" name="Freeform 1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27" name="TextBox 127"/>
          <p:cNvSpPr txBox="1"/>
          <p:nvPr/>
        </p:nvSpPr>
        <p:spPr>
          <a:xfrm>
            <a:off x="-671192" y="677512"/>
            <a:ext cx="16993388" cy="3640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ФУНКЦИОНАЛЬНОЕ ЗОНИРОВАНИЕ ТЕРРИТОРИИ: “НАПОЛНЕНИЕ ПОТОКА”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-279146" y="1136348"/>
            <a:ext cx="2514706" cy="1056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34"/>
              </a:lnSpc>
              <a:spcBef>
                <a:spcPct val="0"/>
              </a:spcBef>
            </a:pPr>
            <a:r>
              <a:rPr lang="en-US" sz="7602" spc="927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1.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9421063" y="7530434"/>
            <a:ext cx="2200607" cy="941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18"/>
              </a:lnSpc>
              <a:spcBef>
                <a:spcPct val="0"/>
              </a:spcBef>
            </a:pPr>
            <a:r>
              <a:rPr lang="en-US" sz="6652" spc="81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2.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11473721" y="4491638"/>
            <a:ext cx="1694312" cy="71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80"/>
              </a:lnSpc>
              <a:spcBef>
                <a:spcPct val="0"/>
              </a:spcBef>
            </a:pPr>
            <a:r>
              <a:rPr lang="en-US" sz="5121" spc="624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3.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10480785" y="1395044"/>
            <a:ext cx="5004434" cy="49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36"/>
              </a:lnSpc>
              <a:spcBef>
                <a:spcPct val="0"/>
              </a:spcBef>
            </a:pPr>
            <a:r>
              <a:rPr lang="en-US" sz="1809" spc="22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КОМПЛЕКСНАЯ СТРАТЕГИЯ ОРГАНИЗАЦИИ СРЕДЫ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-243133" y="6814585"/>
            <a:ext cx="342826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1"/>
              </a:lnSpc>
              <a:spcBef>
                <a:spcPct val="0"/>
              </a:spcBef>
            </a:pPr>
            <a:r>
              <a:rPr lang="en-US" sz="2636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ФУНКЦИЯ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-111700" y="7593742"/>
            <a:ext cx="342826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1"/>
              </a:lnSpc>
              <a:spcBef>
                <a:spcPct val="0"/>
              </a:spcBef>
            </a:pPr>
            <a:r>
              <a:rPr lang="en-US" sz="2636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ЛАНДШАФТ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-54306" y="8333248"/>
            <a:ext cx="342826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1"/>
              </a:lnSpc>
              <a:spcBef>
                <a:spcPct val="0"/>
              </a:spcBef>
            </a:pPr>
            <a:r>
              <a:rPr lang="en-US" sz="2636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ТРАНСПОРТ</a:t>
            </a:r>
          </a:p>
        </p:txBody>
      </p:sp>
      <p:sp>
        <p:nvSpPr>
          <p:cNvPr id="135" name="Freeform 135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36" name="Group 136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7" name="Group 137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8" name="Freeform 138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39" name="TextBox 139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2" name="TextBox 142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5" name="TextBox 145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51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5" name="Freeform 165"/>
          <p:cNvSpPr/>
          <p:nvPr/>
        </p:nvSpPr>
        <p:spPr>
          <a:xfrm>
            <a:off x="7212197" y="1604512"/>
            <a:ext cx="562774" cy="648049"/>
          </a:xfrm>
          <a:custGeom>
            <a:avLst/>
            <a:gdLst/>
            <a:ahLst/>
            <a:cxnLst/>
            <a:rect l="l" t="t" r="r" b="b"/>
            <a:pathLst>
              <a:path w="562774" h="648049">
                <a:moveTo>
                  <a:pt x="0" y="0"/>
                </a:moveTo>
                <a:lnTo>
                  <a:pt x="562774" y="0"/>
                </a:lnTo>
                <a:lnTo>
                  <a:pt x="562774" y="648049"/>
                </a:lnTo>
                <a:lnTo>
                  <a:pt x="0" y="6480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9813" t="-268102" r="-252502"/>
            </a:stretch>
          </a:blipFill>
        </p:spPr>
      </p:sp>
      <p:sp>
        <p:nvSpPr>
          <p:cNvPr id="166" name="Freeform 166"/>
          <p:cNvSpPr/>
          <p:nvPr/>
        </p:nvSpPr>
        <p:spPr>
          <a:xfrm>
            <a:off x="5405079" y="1156570"/>
            <a:ext cx="587918" cy="602025"/>
          </a:xfrm>
          <a:custGeom>
            <a:avLst/>
            <a:gdLst/>
            <a:ahLst/>
            <a:cxnLst/>
            <a:rect l="l" t="t" r="r" b="b"/>
            <a:pathLst>
              <a:path w="587918" h="602025">
                <a:moveTo>
                  <a:pt x="0" y="0"/>
                </a:moveTo>
                <a:lnTo>
                  <a:pt x="587918" y="0"/>
                </a:lnTo>
                <a:lnTo>
                  <a:pt x="587918" y="602025"/>
                </a:lnTo>
                <a:lnTo>
                  <a:pt x="0" y="6020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485" t="-296243" r="-453071"/>
            </a:stretch>
          </a:blipFill>
        </p:spPr>
      </p:sp>
      <p:sp>
        <p:nvSpPr>
          <p:cNvPr id="167" name="Freeform 167"/>
          <p:cNvSpPr/>
          <p:nvPr/>
        </p:nvSpPr>
        <p:spPr>
          <a:xfrm>
            <a:off x="3140435" y="1758595"/>
            <a:ext cx="587918" cy="602025"/>
          </a:xfrm>
          <a:custGeom>
            <a:avLst/>
            <a:gdLst/>
            <a:ahLst/>
            <a:cxnLst/>
            <a:rect l="l" t="t" r="r" b="b"/>
            <a:pathLst>
              <a:path w="587918" h="602025">
                <a:moveTo>
                  <a:pt x="0" y="0"/>
                </a:moveTo>
                <a:lnTo>
                  <a:pt x="587917" y="0"/>
                </a:lnTo>
                <a:lnTo>
                  <a:pt x="587917" y="602025"/>
                </a:lnTo>
                <a:lnTo>
                  <a:pt x="0" y="6020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485" t="-296243" r="-453071"/>
            </a:stretch>
          </a:blipFill>
        </p:spPr>
      </p:sp>
      <p:sp>
        <p:nvSpPr>
          <p:cNvPr id="168" name="Freeform 168"/>
          <p:cNvSpPr/>
          <p:nvPr/>
        </p:nvSpPr>
        <p:spPr>
          <a:xfrm>
            <a:off x="1448653" y="1616944"/>
            <a:ext cx="587918" cy="602025"/>
          </a:xfrm>
          <a:custGeom>
            <a:avLst/>
            <a:gdLst/>
            <a:ahLst/>
            <a:cxnLst/>
            <a:rect l="l" t="t" r="r" b="b"/>
            <a:pathLst>
              <a:path w="587918" h="602025">
                <a:moveTo>
                  <a:pt x="0" y="0"/>
                </a:moveTo>
                <a:lnTo>
                  <a:pt x="587918" y="0"/>
                </a:lnTo>
                <a:lnTo>
                  <a:pt x="587918" y="602024"/>
                </a:lnTo>
                <a:lnTo>
                  <a:pt x="0" y="6020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485" t="-296243" r="-453071"/>
            </a:stretch>
          </a:blipFill>
        </p:spPr>
      </p:sp>
      <p:sp>
        <p:nvSpPr>
          <p:cNvPr id="169" name="Freeform 169"/>
          <p:cNvSpPr/>
          <p:nvPr/>
        </p:nvSpPr>
        <p:spPr>
          <a:xfrm>
            <a:off x="5112954" y="8294902"/>
            <a:ext cx="679254" cy="544494"/>
          </a:xfrm>
          <a:custGeom>
            <a:avLst/>
            <a:gdLst/>
            <a:ahLst/>
            <a:cxnLst/>
            <a:rect l="l" t="t" r="r" b="b"/>
            <a:pathLst>
              <a:path w="679254" h="544494">
                <a:moveTo>
                  <a:pt x="0" y="0"/>
                </a:moveTo>
                <a:lnTo>
                  <a:pt x="679254" y="0"/>
                </a:lnTo>
                <a:lnTo>
                  <a:pt x="679254" y="544493"/>
                </a:lnTo>
                <a:lnTo>
                  <a:pt x="0" y="5444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99029" t="-220828" b="-117282"/>
            </a:stretch>
          </a:blipFill>
        </p:spPr>
      </p:sp>
      <p:sp>
        <p:nvSpPr>
          <p:cNvPr id="170" name="Freeform 170"/>
          <p:cNvSpPr/>
          <p:nvPr/>
        </p:nvSpPr>
        <p:spPr>
          <a:xfrm>
            <a:off x="7969990" y="2218968"/>
            <a:ext cx="628190" cy="577161"/>
          </a:xfrm>
          <a:custGeom>
            <a:avLst/>
            <a:gdLst/>
            <a:ahLst/>
            <a:cxnLst/>
            <a:rect l="l" t="t" r="r" b="b"/>
            <a:pathLst>
              <a:path w="628190" h="577161">
                <a:moveTo>
                  <a:pt x="0" y="0"/>
                </a:moveTo>
                <a:lnTo>
                  <a:pt x="628190" y="0"/>
                </a:lnTo>
                <a:lnTo>
                  <a:pt x="628190" y="577162"/>
                </a:lnTo>
                <a:lnTo>
                  <a:pt x="0" y="5771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32443" t="-206656" r="-107151" b="-106656"/>
            </a:stretch>
          </a:blipFill>
        </p:spPr>
      </p:sp>
      <p:sp>
        <p:nvSpPr>
          <p:cNvPr id="171" name="Freeform 171"/>
          <p:cNvSpPr/>
          <p:nvPr/>
        </p:nvSpPr>
        <p:spPr>
          <a:xfrm>
            <a:off x="4458199" y="1041545"/>
            <a:ext cx="697227" cy="536889"/>
          </a:xfrm>
          <a:custGeom>
            <a:avLst/>
            <a:gdLst/>
            <a:ahLst/>
            <a:cxnLst/>
            <a:rect l="l" t="t" r="r" b="b"/>
            <a:pathLst>
              <a:path w="697227" h="536889">
                <a:moveTo>
                  <a:pt x="0" y="0"/>
                </a:moveTo>
                <a:lnTo>
                  <a:pt x="697226" y="0"/>
                </a:lnTo>
                <a:lnTo>
                  <a:pt x="697226" y="536889"/>
                </a:lnTo>
                <a:lnTo>
                  <a:pt x="0" y="5368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0509" t="-222158" r="-185656" b="-122158"/>
            </a:stretch>
          </a:blipFill>
        </p:spPr>
      </p:sp>
      <p:sp>
        <p:nvSpPr>
          <p:cNvPr id="172" name="Freeform 172"/>
          <p:cNvSpPr/>
          <p:nvPr/>
        </p:nvSpPr>
        <p:spPr>
          <a:xfrm>
            <a:off x="9383668" y="2063605"/>
            <a:ext cx="749005" cy="613531"/>
          </a:xfrm>
          <a:custGeom>
            <a:avLst/>
            <a:gdLst/>
            <a:ahLst/>
            <a:cxnLst/>
            <a:rect l="l" t="t" r="r" b="b"/>
            <a:pathLst>
              <a:path w="749005" h="613531">
                <a:moveTo>
                  <a:pt x="0" y="0"/>
                </a:moveTo>
                <a:lnTo>
                  <a:pt x="749005" y="0"/>
                </a:lnTo>
                <a:lnTo>
                  <a:pt x="749005" y="613530"/>
                </a:lnTo>
                <a:lnTo>
                  <a:pt x="0" y="6135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6603" r="-352557" b="-102209"/>
            </a:stretch>
          </a:blipFill>
        </p:spPr>
      </p:sp>
      <p:sp>
        <p:nvSpPr>
          <p:cNvPr id="173" name="Freeform 173"/>
          <p:cNvSpPr/>
          <p:nvPr/>
        </p:nvSpPr>
        <p:spPr>
          <a:xfrm>
            <a:off x="10571098" y="3909120"/>
            <a:ext cx="645449" cy="642296"/>
          </a:xfrm>
          <a:custGeom>
            <a:avLst/>
            <a:gdLst/>
            <a:ahLst/>
            <a:cxnLst/>
            <a:rect l="l" t="t" r="r" b="b"/>
            <a:pathLst>
              <a:path w="645449" h="642296">
                <a:moveTo>
                  <a:pt x="0" y="0"/>
                </a:moveTo>
                <a:lnTo>
                  <a:pt x="645449" y="0"/>
                </a:lnTo>
                <a:lnTo>
                  <a:pt x="645449" y="642296"/>
                </a:lnTo>
                <a:lnTo>
                  <a:pt x="0" y="6422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97705" t="-91362" r="-127460" b="-180037"/>
            </a:stretch>
          </a:blipFill>
        </p:spPr>
      </p:sp>
      <p:sp>
        <p:nvSpPr>
          <p:cNvPr id="174" name="Freeform 174"/>
          <p:cNvSpPr/>
          <p:nvPr/>
        </p:nvSpPr>
        <p:spPr>
          <a:xfrm>
            <a:off x="3536525" y="1116298"/>
            <a:ext cx="645449" cy="642296"/>
          </a:xfrm>
          <a:custGeom>
            <a:avLst/>
            <a:gdLst/>
            <a:ahLst/>
            <a:cxnLst/>
            <a:rect l="l" t="t" r="r" b="b"/>
            <a:pathLst>
              <a:path w="645449" h="642296">
                <a:moveTo>
                  <a:pt x="0" y="0"/>
                </a:moveTo>
                <a:lnTo>
                  <a:pt x="645449" y="0"/>
                </a:lnTo>
                <a:lnTo>
                  <a:pt x="645449" y="642296"/>
                </a:lnTo>
                <a:lnTo>
                  <a:pt x="0" y="6422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97705" t="-91362" r="-127460" b="-180037"/>
            </a:stretch>
          </a:blipFill>
        </p:spPr>
      </p:sp>
      <p:sp>
        <p:nvSpPr>
          <p:cNvPr id="175" name="Freeform 175"/>
          <p:cNvSpPr/>
          <p:nvPr/>
        </p:nvSpPr>
        <p:spPr>
          <a:xfrm>
            <a:off x="6148217" y="2476931"/>
            <a:ext cx="564906" cy="590518"/>
          </a:xfrm>
          <a:custGeom>
            <a:avLst/>
            <a:gdLst/>
            <a:ahLst/>
            <a:cxnLst/>
            <a:rect l="l" t="t" r="r" b="b"/>
            <a:pathLst>
              <a:path w="564906" h="590518">
                <a:moveTo>
                  <a:pt x="0" y="0"/>
                </a:moveTo>
                <a:lnTo>
                  <a:pt x="564905" y="0"/>
                </a:lnTo>
                <a:lnTo>
                  <a:pt x="564905" y="590519"/>
                </a:lnTo>
                <a:lnTo>
                  <a:pt x="0" y="59051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5438" t="-97424" r="-254604" b="-206540"/>
            </a:stretch>
          </a:blipFill>
        </p:spPr>
      </p:sp>
      <p:sp>
        <p:nvSpPr>
          <p:cNvPr id="176" name="Freeform 176"/>
          <p:cNvSpPr/>
          <p:nvPr/>
        </p:nvSpPr>
        <p:spPr>
          <a:xfrm>
            <a:off x="9083955" y="1309989"/>
            <a:ext cx="674214" cy="559902"/>
          </a:xfrm>
          <a:custGeom>
            <a:avLst/>
            <a:gdLst/>
            <a:ahLst/>
            <a:cxnLst/>
            <a:rect l="l" t="t" r="r" b="b"/>
            <a:pathLst>
              <a:path w="674214" h="559902">
                <a:moveTo>
                  <a:pt x="0" y="0"/>
                </a:moveTo>
                <a:lnTo>
                  <a:pt x="674214" y="0"/>
                </a:lnTo>
                <a:lnTo>
                  <a:pt x="674214" y="559901"/>
                </a:lnTo>
                <a:lnTo>
                  <a:pt x="0" y="5599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4103" t="-100696" r="-298656" b="-225357"/>
            </a:stretch>
          </a:blipFill>
        </p:spPr>
      </p:sp>
      <p:sp>
        <p:nvSpPr>
          <p:cNvPr id="177" name="Freeform 177"/>
          <p:cNvSpPr/>
          <p:nvPr/>
        </p:nvSpPr>
        <p:spPr>
          <a:xfrm>
            <a:off x="2171098" y="5883207"/>
            <a:ext cx="674214" cy="559902"/>
          </a:xfrm>
          <a:custGeom>
            <a:avLst/>
            <a:gdLst/>
            <a:ahLst/>
            <a:cxnLst/>
            <a:rect l="l" t="t" r="r" b="b"/>
            <a:pathLst>
              <a:path w="674214" h="559902">
                <a:moveTo>
                  <a:pt x="0" y="0"/>
                </a:moveTo>
                <a:lnTo>
                  <a:pt x="674214" y="0"/>
                </a:lnTo>
                <a:lnTo>
                  <a:pt x="674214" y="559902"/>
                </a:lnTo>
                <a:lnTo>
                  <a:pt x="0" y="5599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4103" t="-100696" r="-298656" b="-225357"/>
            </a:stretch>
          </a:blipFill>
        </p:spPr>
      </p:sp>
      <p:sp>
        <p:nvSpPr>
          <p:cNvPr id="178" name="Freeform 178"/>
          <p:cNvSpPr/>
          <p:nvPr/>
        </p:nvSpPr>
        <p:spPr>
          <a:xfrm>
            <a:off x="5067972" y="2425344"/>
            <a:ext cx="674214" cy="559902"/>
          </a:xfrm>
          <a:custGeom>
            <a:avLst/>
            <a:gdLst/>
            <a:ahLst/>
            <a:cxnLst/>
            <a:rect l="l" t="t" r="r" b="b"/>
            <a:pathLst>
              <a:path w="674214" h="559902">
                <a:moveTo>
                  <a:pt x="0" y="0"/>
                </a:moveTo>
                <a:lnTo>
                  <a:pt x="674214" y="0"/>
                </a:lnTo>
                <a:lnTo>
                  <a:pt x="674214" y="559902"/>
                </a:lnTo>
                <a:lnTo>
                  <a:pt x="0" y="5599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4103" t="-100696" r="-298656" b="-225357"/>
            </a:stretch>
          </a:blipFill>
        </p:spPr>
      </p:sp>
      <p:sp>
        <p:nvSpPr>
          <p:cNvPr id="179" name="Freeform 179"/>
          <p:cNvSpPr/>
          <p:nvPr/>
        </p:nvSpPr>
        <p:spPr>
          <a:xfrm>
            <a:off x="4601073" y="1928536"/>
            <a:ext cx="725992" cy="579012"/>
          </a:xfrm>
          <a:custGeom>
            <a:avLst/>
            <a:gdLst/>
            <a:ahLst/>
            <a:cxnLst/>
            <a:rect l="l" t="t" r="r" b="b"/>
            <a:pathLst>
              <a:path w="725992" h="579012">
                <a:moveTo>
                  <a:pt x="0" y="0"/>
                </a:moveTo>
                <a:lnTo>
                  <a:pt x="725992" y="0"/>
                </a:lnTo>
                <a:lnTo>
                  <a:pt x="725992" y="579012"/>
                </a:lnTo>
                <a:lnTo>
                  <a:pt x="0" y="5790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7373" r="-366902" b="-214618"/>
            </a:stretch>
          </a:blipFill>
        </p:spPr>
      </p:sp>
      <p:sp>
        <p:nvSpPr>
          <p:cNvPr id="180" name="Freeform 180"/>
          <p:cNvSpPr/>
          <p:nvPr/>
        </p:nvSpPr>
        <p:spPr>
          <a:xfrm>
            <a:off x="2014964" y="2054603"/>
            <a:ext cx="639696" cy="567506"/>
          </a:xfrm>
          <a:custGeom>
            <a:avLst/>
            <a:gdLst/>
            <a:ahLst/>
            <a:cxnLst/>
            <a:rect l="l" t="t" r="r" b="b"/>
            <a:pathLst>
              <a:path w="639696" h="567506">
                <a:moveTo>
                  <a:pt x="0" y="0"/>
                </a:moveTo>
                <a:lnTo>
                  <a:pt x="639696" y="0"/>
                </a:lnTo>
                <a:lnTo>
                  <a:pt x="639696" y="567506"/>
                </a:lnTo>
                <a:lnTo>
                  <a:pt x="0" y="5675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75928" r="-53960" b="-320345"/>
            </a:stretch>
          </a:blipFill>
        </p:spPr>
      </p:sp>
      <p:sp>
        <p:nvSpPr>
          <p:cNvPr id="181" name="Freeform 181"/>
          <p:cNvSpPr/>
          <p:nvPr/>
        </p:nvSpPr>
        <p:spPr>
          <a:xfrm>
            <a:off x="7369317" y="2360620"/>
            <a:ext cx="490115" cy="602025"/>
          </a:xfrm>
          <a:custGeom>
            <a:avLst/>
            <a:gdLst/>
            <a:ahLst/>
            <a:cxnLst/>
            <a:rect l="l" t="t" r="r" b="b"/>
            <a:pathLst>
              <a:path w="490115" h="602025">
                <a:moveTo>
                  <a:pt x="0" y="0"/>
                </a:moveTo>
                <a:lnTo>
                  <a:pt x="490116" y="0"/>
                </a:lnTo>
                <a:lnTo>
                  <a:pt x="490116" y="602024"/>
                </a:lnTo>
                <a:lnTo>
                  <a:pt x="0" y="6020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01448" r="-190159" b="-296243"/>
            </a:stretch>
          </a:blipFill>
        </p:spPr>
      </p:sp>
      <p:sp>
        <p:nvSpPr>
          <p:cNvPr id="182" name="Freeform 182"/>
          <p:cNvSpPr/>
          <p:nvPr/>
        </p:nvSpPr>
        <p:spPr>
          <a:xfrm>
            <a:off x="10033647" y="1362968"/>
            <a:ext cx="662708" cy="579012"/>
          </a:xfrm>
          <a:custGeom>
            <a:avLst/>
            <a:gdLst/>
            <a:ahLst/>
            <a:cxnLst/>
            <a:rect l="l" t="t" r="r" b="b"/>
            <a:pathLst>
              <a:path w="662708" h="579012">
                <a:moveTo>
                  <a:pt x="0" y="0"/>
                </a:moveTo>
                <a:lnTo>
                  <a:pt x="662708" y="0"/>
                </a:lnTo>
                <a:lnTo>
                  <a:pt x="662708" y="579012"/>
                </a:lnTo>
                <a:lnTo>
                  <a:pt x="0" y="5790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3590" r="-217898" b="-311992"/>
            </a:stretch>
          </a:blipFill>
        </p:spPr>
      </p:sp>
      <p:sp>
        <p:nvSpPr>
          <p:cNvPr id="183" name="Freeform 183"/>
          <p:cNvSpPr/>
          <p:nvPr/>
        </p:nvSpPr>
        <p:spPr>
          <a:xfrm>
            <a:off x="1079904" y="2661631"/>
            <a:ext cx="662708" cy="579012"/>
          </a:xfrm>
          <a:custGeom>
            <a:avLst/>
            <a:gdLst/>
            <a:ahLst/>
            <a:cxnLst/>
            <a:rect l="l" t="t" r="r" b="b"/>
            <a:pathLst>
              <a:path w="662708" h="579012">
                <a:moveTo>
                  <a:pt x="0" y="0"/>
                </a:moveTo>
                <a:lnTo>
                  <a:pt x="662708" y="0"/>
                </a:lnTo>
                <a:lnTo>
                  <a:pt x="662708" y="579012"/>
                </a:lnTo>
                <a:lnTo>
                  <a:pt x="0" y="5790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3590" r="-217898" b="-311992"/>
            </a:stretch>
          </a:blipFill>
        </p:spPr>
      </p:sp>
      <p:sp>
        <p:nvSpPr>
          <p:cNvPr id="184" name="Freeform 184"/>
          <p:cNvSpPr/>
          <p:nvPr/>
        </p:nvSpPr>
        <p:spPr>
          <a:xfrm>
            <a:off x="6381768" y="8182090"/>
            <a:ext cx="662708" cy="579012"/>
          </a:xfrm>
          <a:custGeom>
            <a:avLst/>
            <a:gdLst/>
            <a:ahLst/>
            <a:cxnLst/>
            <a:rect l="l" t="t" r="r" b="b"/>
            <a:pathLst>
              <a:path w="662708" h="579012">
                <a:moveTo>
                  <a:pt x="0" y="0"/>
                </a:moveTo>
                <a:lnTo>
                  <a:pt x="662708" y="0"/>
                </a:lnTo>
                <a:lnTo>
                  <a:pt x="662708" y="579012"/>
                </a:lnTo>
                <a:lnTo>
                  <a:pt x="0" y="5790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3590" r="-217898" b="-311992"/>
            </a:stretch>
          </a:blipFill>
        </p:spPr>
      </p:sp>
      <p:sp>
        <p:nvSpPr>
          <p:cNvPr id="185" name="Freeform 185"/>
          <p:cNvSpPr/>
          <p:nvPr/>
        </p:nvSpPr>
        <p:spPr>
          <a:xfrm>
            <a:off x="332191" y="2640384"/>
            <a:ext cx="662708" cy="579012"/>
          </a:xfrm>
          <a:custGeom>
            <a:avLst/>
            <a:gdLst/>
            <a:ahLst/>
            <a:cxnLst/>
            <a:rect l="l" t="t" r="r" b="b"/>
            <a:pathLst>
              <a:path w="662708" h="579012">
                <a:moveTo>
                  <a:pt x="0" y="0"/>
                </a:moveTo>
                <a:lnTo>
                  <a:pt x="662708" y="0"/>
                </a:lnTo>
                <a:lnTo>
                  <a:pt x="662708" y="579013"/>
                </a:lnTo>
                <a:lnTo>
                  <a:pt x="0" y="5790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3590" r="-217898" b="-311992"/>
            </a:stretch>
          </a:blipFill>
        </p:spPr>
      </p:sp>
      <p:sp>
        <p:nvSpPr>
          <p:cNvPr id="186" name="Freeform 186"/>
          <p:cNvSpPr/>
          <p:nvPr/>
        </p:nvSpPr>
        <p:spPr>
          <a:xfrm>
            <a:off x="4004577" y="2100104"/>
            <a:ext cx="547980" cy="650480"/>
          </a:xfrm>
          <a:custGeom>
            <a:avLst/>
            <a:gdLst/>
            <a:ahLst/>
            <a:cxnLst/>
            <a:rect l="l" t="t" r="r" b="b"/>
            <a:pathLst>
              <a:path w="547980" h="650480">
                <a:moveTo>
                  <a:pt x="0" y="0"/>
                </a:moveTo>
                <a:lnTo>
                  <a:pt x="547981" y="0"/>
                </a:lnTo>
                <a:lnTo>
                  <a:pt x="547981" y="650480"/>
                </a:lnTo>
                <a:lnTo>
                  <a:pt x="0" y="65048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187" name="Group 187"/>
          <p:cNvGrpSpPr/>
          <p:nvPr/>
        </p:nvGrpSpPr>
        <p:grpSpPr>
          <a:xfrm>
            <a:off x="8274272" y="5611411"/>
            <a:ext cx="188063" cy="188063"/>
            <a:chOff x="0" y="0"/>
            <a:chExt cx="812800" cy="812800"/>
          </a:xfrm>
        </p:grpSpPr>
        <p:sp>
          <p:nvSpPr>
            <p:cNvPr id="188" name="Freeform 1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189" name="TextBox 18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0" name="Group 190"/>
          <p:cNvGrpSpPr/>
          <p:nvPr/>
        </p:nvGrpSpPr>
        <p:grpSpPr>
          <a:xfrm>
            <a:off x="6968995" y="6201929"/>
            <a:ext cx="188063" cy="188063"/>
            <a:chOff x="0" y="0"/>
            <a:chExt cx="812800" cy="812800"/>
          </a:xfrm>
        </p:grpSpPr>
        <p:sp>
          <p:nvSpPr>
            <p:cNvPr id="191" name="Freeform 19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192" name="TextBox 19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3" name="Group 193"/>
          <p:cNvGrpSpPr/>
          <p:nvPr/>
        </p:nvGrpSpPr>
        <p:grpSpPr>
          <a:xfrm>
            <a:off x="6618481" y="6389992"/>
            <a:ext cx="188063" cy="188063"/>
            <a:chOff x="0" y="0"/>
            <a:chExt cx="812800" cy="812800"/>
          </a:xfrm>
        </p:grpSpPr>
        <p:sp>
          <p:nvSpPr>
            <p:cNvPr id="194" name="Freeform 19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195" name="TextBox 19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6140330" y="5883208"/>
            <a:ext cx="188063" cy="188063"/>
            <a:chOff x="0" y="0"/>
            <a:chExt cx="812800" cy="812800"/>
          </a:xfrm>
        </p:grpSpPr>
        <p:sp>
          <p:nvSpPr>
            <p:cNvPr id="197" name="Freeform 19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198" name="TextBox 19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9" name="Group 199"/>
          <p:cNvGrpSpPr/>
          <p:nvPr/>
        </p:nvGrpSpPr>
        <p:grpSpPr>
          <a:xfrm>
            <a:off x="5327066" y="6808310"/>
            <a:ext cx="188063" cy="188063"/>
            <a:chOff x="0" y="0"/>
            <a:chExt cx="812800" cy="812800"/>
          </a:xfrm>
        </p:grpSpPr>
        <p:sp>
          <p:nvSpPr>
            <p:cNvPr id="200" name="Freeform 20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01" name="TextBox 20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618749" y="5264966"/>
            <a:ext cx="188063" cy="188063"/>
            <a:chOff x="0" y="0"/>
            <a:chExt cx="812800" cy="812800"/>
          </a:xfrm>
        </p:grpSpPr>
        <p:sp>
          <p:nvSpPr>
            <p:cNvPr id="203" name="Freeform 20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04" name="TextBox 20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5" name="Group 205"/>
          <p:cNvGrpSpPr/>
          <p:nvPr/>
        </p:nvGrpSpPr>
        <p:grpSpPr>
          <a:xfrm>
            <a:off x="4004578" y="4898688"/>
            <a:ext cx="188063" cy="188063"/>
            <a:chOff x="0" y="0"/>
            <a:chExt cx="812800" cy="812800"/>
          </a:xfrm>
        </p:grpSpPr>
        <p:sp>
          <p:nvSpPr>
            <p:cNvPr id="206" name="Freeform 20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07" name="TextBox 20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8" name="Group 208"/>
          <p:cNvGrpSpPr/>
          <p:nvPr/>
        </p:nvGrpSpPr>
        <p:grpSpPr>
          <a:xfrm>
            <a:off x="3816515" y="4696457"/>
            <a:ext cx="188063" cy="188063"/>
            <a:chOff x="0" y="0"/>
            <a:chExt cx="812800" cy="812800"/>
          </a:xfrm>
        </p:grpSpPr>
        <p:sp>
          <p:nvSpPr>
            <p:cNvPr id="209" name="Freeform 20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10" name="TextBox 2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1" name="Group 211"/>
          <p:cNvGrpSpPr/>
          <p:nvPr/>
        </p:nvGrpSpPr>
        <p:grpSpPr>
          <a:xfrm>
            <a:off x="3655027" y="4477970"/>
            <a:ext cx="188063" cy="188063"/>
            <a:chOff x="0" y="0"/>
            <a:chExt cx="812800" cy="812800"/>
          </a:xfrm>
        </p:grpSpPr>
        <p:sp>
          <p:nvSpPr>
            <p:cNvPr id="212" name="Freeform 2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13" name="TextBox 2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4" name="Group 214"/>
          <p:cNvGrpSpPr/>
          <p:nvPr/>
        </p:nvGrpSpPr>
        <p:grpSpPr>
          <a:xfrm>
            <a:off x="3210625" y="4236509"/>
            <a:ext cx="188063" cy="188063"/>
            <a:chOff x="0" y="0"/>
            <a:chExt cx="812800" cy="812800"/>
          </a:xfrm>
        </p:grpSpPr>
        <p:sp>
          <p:nvSpPr>
            <p:cNvPr id="215" name="Freeform 2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16" name="TextBox 21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7" name="Group 217"/>
          <p:cNvGrpSpPr/>
          <p:nvPr/>
        </p:nvGrpSpPr>
        <p:grpSpPr>
          <a:xfrm>
            <a:off x="2437987" y="3663270"/>
            <a:ext cx="188063" cy="188063"/>
            <a:chOff x="0" y="0"/>
            <a:chExt cx="812800" cy="812800"/>
          </a:xfrm>
        </p:grpSpPr>
        <p:sp>
          <p:nvSpPr>
            <p:cNvPr id="218" name="Freeform 2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19" name="TextBox 21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0" name="Group 220"/>
          <p:cNvGrpSpPr/>
          <p:nvPr/>
        </p:nvGrpSpPr>
        <p:grpSpPr>
          <a:xfrm>
            <a:off x="2228440" y="3984741"/>
            <a:ext cx="188063" cy="188063"/>
            <a:chOff x="0" y="0"/>
            <a:chExt cx="812800" cy="812800"/>
          </a:xfrm>
        </p:grpSpPr>
        <p:sp>
          <p:nvSpPr>
            <p:cNvPr id="221" name="Freeform 2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22" name="TextBox 22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3" name="Group 223"/>
          <p:cNvGrpSpPr/>
          <p:nvPr/>
        </p:nvGrpSpPr>
        <p:grpSpPr>
          <a:xfrm>
            <a:off x="1341038" y="4422298"/>
            <a:ext cx="188063" cy="188063"/>
            <a:chOff x="0" y="0"/>
            <a:chExt cx="812800" cy="812800"/>
          </a:xfrm>
        </p:grpSpPr>
        <p:sp>
          <p:nvSpPr>
            <p:cNvPr id="224" name="Freeform 2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25" name="TextBox 22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1317227" y="3819164"/>
            <a:ext cx="188063" cy="188063"/>
            <a:chOff x="0" y="0"/>
            <a:chExt cx="812800" cy="812800"/>
          </a:xfrm>
        </p:grpSpPr>
        <p:sp>
          <p:nvSpPr>
            <p:cNvPr id="227" name="Freeform 2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28" name="TextBox 22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9" name="Group 229"/>
          <p:cNvGrpSpPr/>
          <p:nvPr/>
        </p:nvGrpSpPr>
        <p:grpSpPr>
          <a:xfrm>
            <a:off x="569515" y="4422298"/>
            <a:ext cx="188063" cy="188063"/>
            <a:chOff x="0" y="0"/>
            <a:chExt cx="812800" cy="812800"/>
          </a:xfrm>
        </p:grpSpPr>
        <p:sp>
          <p:nvSpPr>
            <p:cNvPr id="230" name="Freeform 2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31" name="TextBox 23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2" name="Group 232"/>
          <p:cNvGrpSpPr/>
          <p:nvPr/>
        </p:nvGrpSpPr>
        <p:grpSpPr>
          <a:xfrm>
            <a:off x="1772834" y="3564259"/>
            <a:ext cx="188063" cy="188063"/>
            <a:chOff x="0" y="0"/>
            <a:chExt cx="812800" cy="812800"/>
          </a:xfrm>
        </p:grpSpPr>
        <p:sp>
          <p:nvSpPr>
            <p:cNvPr id="233" name="Freeform 2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34" name="TextBox 23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5" name="Group 235"/>
          <p:cNvGrpSpPr/>
          <p:nvPr/>
        </p:nvGrpSpPr>
        <p:grpSpPr>
          <a:xfrm>
            <a:off x="3348462" y="3283626"/>
            <a:ext cx="188063" cy="188063"/>
            <a:chOff x="0" y="0"/>
            <a:chExt cx="812800" cy="812800"/>
          </a:xfrm>
        </p:grpSpPr>
        <p:sp>
          <p:nvSpPr>
            <p:cNvPr id="236" name="Freeform 23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37" name="TextBox 23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8" name="Group 238"/>
          <p:cNvGrpSpPr/>
          <p:nvPr/>
        </p:nvGrpSpPr>
        <p:grpSpPr>
          <a:xfrm>
            <a:off x="3765218" y="4099407"/>
            <a:ext cx="188063" cy="188063"/>
            <a:chOff x="0" y="0"/>
            <a:chExt cx="812800" cy="812800"/>
          </a:xfrm>
        </p:grpSpPr>
        <p:sp>
          <p:nvSpPr>
            <p:cNvPr id="239" name="Freeform 2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40" name="TextBox 24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1" name="Group 241"/>
          <p:cNvGrpSpPr/>
          <p:nvPr/>
        </p:nvGrpSpPr>
        <p:grpSpPr>
          <a:xfrm>
            <a:off x="4181974" y="3283626"/>
            <a:ext cx="188063" cy="188063"/>
            <a:chOff x="0" y="0"/>
            <a:chExt cx="812800" cy="812800"/>
          </a:xfrm>
        </p:grpSpPr>
        <p:sp>
          <p:nvSpPr>
            <p:cNvPr id="242" name="Freeform 2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43" name="TextBox 24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4" name="Group 244"/>
          <p:cNvGrpSpPr/>
          <p:nvPr/>
        </p:nvGrpSpPr>
        <p:grpSpPr>
          <a:xfrm>
            <a:off x="4566990" y="4424572"/>
            <a:ext cx="188063" cy="188063"/>
            <a:chOff x="0" y="0"/>
            <a:chExt cx="812800" cy="812800"/>
          </a:xfrm>
        </p:grpSpPr>
        <p:sp>
          <p:nvSpPr>
            <p:cNvPr id="245" name="Freeform 2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46" name="TextBox 2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4870038" y="2962644"/>
            <a:ext cx="188063" cy="188063"/>
            <a:chOff x="0" y="0"/>
            <a:chExt cx="812800" cy="812800"/>
          </a:xfrm>
        </p:grpSpPr>
        <p:sp>
          <p:nvSpPr>
            <p:cNvPr id="248" name="Freeform 2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49" name="TextBox 24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5311049" y="3651997"/>
            <a:ext cx="188063" cy="188063"/>
            <a:chOff x="0" y="0"/>
            <a:chExt cx="812800" cy="812800"/>
          </a:xfrm>
        </p:grpSpPr>
        <p:sp>
          <p:nvSpPr>
            <p:cNvPr id="251" name="Freeform 2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52" name="TextBox 25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3" name="Group 253"/>
          <p:cNvGrpSpPr/>
          <p:nvPr/>
        </p:nvGrpSpPr>
        <p:grpSpPr>
          <a:xfrm>
            <a:off x="5604146" y="3525582"/>
            <a:ext cx="188063" cy="188063"/>
            <a:chOff x="0" y="0"/>
            <a:chExt cx="812800" cy="812800"/>
          </a:xfrm>
        </p:grpSpPr>
        <p:sp>
          <p:nvSpPr>
            <p:cNvPr id="254" name="Freeform 25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55" name="TextBox 25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6" name="Group 256"/>
          <p:cNvGrpSpPr/>
          <p:nvPr/>
        </p:nvGrpSpPr>
        <p:grpSpPr>
          <a:xfrm>
            <a:off x="6287738" y="4078772"/>
            <a:ext cx="188063" cy="188063"/>
            <a:chOff x="0" y="0"/>
            <a:chExt cx="812800" cy="812800"/>
          </a:xfrm>
        </p:grpSpPr>
        <p:sp>
          <p:nvSpPr>
            <p:cNvPr id="257" name="Freeform 25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58" name="TextBox 25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59" name="Group 259"/>
          <p:cNvGrpSpPr/>
          <p:nvPr/>
        </p:nvGrpSpPr>
        <p:grpSpPr>
          <a:xfrm>
            <a:off x="7275286" y="3951988"/>
            <a:ext cx="188063" cy="188063"/>
            <a:chOff x="0" y="0"/>
            <a:chExt cx="812800" cy="812800"/>
          </a:xfrm>
        </p:grpSpPr>
        <p:sp>
          <p:nvSpPr>
            <p:cNvPr id="260" name="Freeform 26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61" name="TextBox 26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2" name="Group 262"/>
          <p:cNvGrpSpPr/>
          <p:nvPr/>
        </p:nvGrpSpPr>
        <p:grpSpPr>
          <a:xfrm>
            <a:off x="7530024" y="3951988"/>
            <a:ext cx="188063" cy="188063"/>
            <a:chOff x="0" y="0"/>
            <a:chExt cx="812800" cy="812800"/>
          </a:xfrm>
        </p:grpSpPr>
        <p:sp>
          <p:nvSpPr>
            <p:cNvPr id="263" name="Freeform 26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64" name="TextBox 26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5" name="Group 265"/>
          <p:cNvGrpSpPr/>
          <p:nvPr/>
        </p:nvGrpSpPr>
        <p:grpSpPr>
          <a:xfrm>
            <a:off x="8274272" y="4048446"/>
            <a:ext cx="188063" cy="188063"/>
            <a:chOff x="0" y="0"/>
            <a:chExt cx="812800" cy="812800"/>
          </a:xfrm>
        </p:grpSpPr>
        <p:sp>
          <p:nvSpPr>
            <p:cNvPr id="266" name="Freeform 26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67" name="TextBox 26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68" name="Group 268"/>
          <p:cNvGrpSpPr/>
          <p:nvPr/>
        </p:nvGrpSpPr>
        <p:grpSpPr>
          <a:xfrm>
            <a:off x="8394180" y="4230269"/>
            <a:ext cx="188063" cy="188063"/>
            <a:chOff x="0" y="0"/>
            <a:chExt cx="812800" cy="812800"/>
          </a:xfrm>
        </p:grpSpPr>
        <p:sp>
          <p:nvSpPr>
            <p:cNvPr id="269" name="Freeform 26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70" name="TextBox 27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8772602" y="4112524"/>
            <a:ext cx="188063" cy="188063"/>
            <a:chOff x="0" y="0"/>
            <a:chExt cx="812800" cy="812800"/>
          </a:xfrm>
        </p:grpSpPr>
        <p:sp>
          <p:nvSpPr>
            <p:cNvPr id="272" name="Freeform 27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73" name="TextBox 27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301161" y="3337519"/>
            <a:ext cx="188063" cy="188063"/>
            <a:chOff x="0" y="0"/>
            <a:chExt cx="812800" cy="812800"/>
          </a:xfrm>
        </p:grpSpPr>
        <p:sp>
          <p:nvSpPr>
            <p:cNvPr id="275" name="Freeform 2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76" name="TextBox 2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9664139" y="3180168"/>
            <a:ext cx="188063" cy="188063"/>
            <a:chOff x="0" y="0"/>
            <a:chExt cx="812800" cy="812800"/>
          </a:xfrm>
        </p:grpSpPr>
        <p:sp>
          <p:nvSpPr>
            <p:cNvPr id="278" name="Freeform 2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79" name="TextBox 27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10270970" y="2992105"/>
            <a:ext cx="188063" cy="188063"/>
            <a:chOff x="0" y="0"/>
            <a:chExt cx="812800" cy="812800"/>
          </a:xfrm>
        </p:grpSpPr>
        <p:sp>
          <p:nvSpPr>
            <p:cNvPr id="281" name="Freeform 2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82" name="TextBox 28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3" name="Group 283"/>
          <p:cNvGrpSpPr/>
          <p:nvPr/>
        </p:nvGrpSpPr>
        <p:grpSpPr>
          <a:xfrm>
            <a:off x="10782883" y="2836804"/>
            <a:ext cx="188063" cy="188063"/>
            <a:chOff x="0" y="0"/>
            <a:chExt cx="812800" cy="812800"/>
          </a:xfrm>
        </p:grpSpPr>
        <p:sp>
          <p:nvSpPr>
            <p:cNvPr id="284" name="Freeform 2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85" name="TextBox 28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86" name="Group 286"/>
          <p:cNvGrpSpPr/>
          <p:nvPr/>
        </p:nvGrpSpPr>
        <p:grpSpPr>
          <a:xfrm>
            <a:off x="4973941" y="5627354"/>
            <a:ext cx="188063" cy="188063"/>
            <a:chOff x="0" y="0"/>
            <a:chExt cx="812800" cy="812800"/>
          </a:xfrm>
        </p:grpSpPr>
        <p:sp>
          <p:nvSpPr>
            <p:cNvPr id="287" name="Freeform 2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A1CE"/>
            </a:solidFill>
          </p:spPr>
        </p:sp>
        <p:sp>
          <p:nvSpPr>
            <p:cNvPr id="288" name="TextBox 28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89" name="AutoShape 289"/>
          <p:cNvSpPr/>
          <p:nvPr/>
        </p:nvSpPr>
        <p:spPr>
          <a:xfrm flipH="1">
            <a:off x="5405079" y="6996372"/>
            <a:ext cx="0" cy="118571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0" name="AutoShape 290"/>
          <p:cNvSpPr/>
          <p:nvPr/>
        </p:nvSpPr>
        <p:spPr>
          <a:xfrm>
            <a:off x="5067972" y="5760704"/>
            <a:ext cx="23812" cy="199470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1" name="AutoShape 291"/>
          <p:cNvSpPr/>
          <p:nvPr/>
        </p:nvSpPr>
        <p:spPr>
          <a:xfrm>
            <a:off x="6234361" y="6055963"/>
            <a:ext cx="9521" cy="151419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2" name="AutoShape 292"/>
          <p:cNvSpPr/>
          <p:nvPr/>
        </p:nvSpPr>
        <p:spPr>
          <a:xfrm flipH="1">
            <a:off x="7063026" y="6351221"/>
            <a:ext cx="0" cy="97556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3" name="AutoShape 293"/>
          <p:cNvSpPr/>
          <p:nvPr/>
        </p:nvSpPr>
        <p:spPr>
          <a:xfrm>
            <a:off x="6713122" y="6569691"/>
            <a:ext cx="23812" cy="154583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4" name="AutoShape 294"/>
          <p:cNvSpPr/>
          <p:nvPr/>
        </p:nvSpPr>
        <p:spPr>
          <a:xfrm>
            <a:off x="8368302" y="5706181"/>
            <a:ext cx="0" cy="90678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5" name="AutoShape 295"/>
          <p:cNvSpPr/>
          <p:nvPr/>
        </p:nvSpPr>
        <p:spPr>
          <a:xfrm>
            <a:off x="4707345" y="5358997"/>
            <a:ext cx="35027" cy="189626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6" name="AutoShape 296"/>
          <p:cNvSpPr/>
          <p:nvPr/>
        </p:nvSpPr>
        <p:spPr>
          <a:xfrm>
            <a:off x="4083687" y="5042241"/>
            <a:ext cx="23812" cy="148759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7" name="AutoShape 297"/>
          <p:cNvSpPr/>
          <p:nvPr/>
        </p:nvSpPr>
        <p:spPr>
          <a:xfrm>
            <a:off x="3898311" y="4853745"/>
            <a:ext cx="11906" cy="107580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8" name="AutoShape 298"/>
          <p:cNvSpPr/>
          <p:nvPr/>
        </p:nvSpPr>
        <p:spPr>
          <a:xfrm>
            <a:off x="1435069" y="4516330"/>
            <a:ext cx="11906" cy="107580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99" name="AutoShape 299"/>
          <p:cNvSpPr/>
          <p:nvPr/>
        </p:nvSpPr>
        <p:spPr>
          <a:xfrm>
            <a:off x="1411258" y="3219397"/>
            <a:ext cx="0" cy="66601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0" name="AutoShape 300"/>
          <p:cNvSpPr/>
          <p:nvPr/>
        </p:nvSpPr>
        <p:spPr>
          <a:xfrm>
            <a:off x="663545" y="3240644"/>
            <a:ext cx="0" cy="1310773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1" name="AutoShape 301"/>
          <p:cNvSpPr/>
          <p:nvPr/>
        </p:nvSpPr>
        <p:spPr>
          <a:xfrm flipH="1">
            <a:off x="141407" y="570129"/>
            <a:ext cx="0" cy="802519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2" name="AutoShape 302"/>
          <p:cNvSpPr/>
          <p:nvPr/>
        </p:nvSpPr>
        <p:spPr>
          <a:xfrm>
            <a:off x="2508205" y="3757300"/>
            <a:ext cx="23812" cy="205811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3" name="AutoShape 303"/>
          <p:cNvSpPr/>
          <p:nvPr/>
        </p:nvSpPr>
        <p:spPr>
          <a:xfrm>
            <a:off x="2322472" y="2677411"/>
            <a:ext cx="12341" cy="140136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4" name="AutoShape 304"/>
          <p:cNvSpPr/>
          <p:nvPr/>
        </p:nvSpPr>
        <p:spPr>
          <a:xfrm>
            <a:off x="1852149" y="2218253"/>
            <a:ext cx="12341" cy="140136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5" name="AutoShape 305"/>
          <p:cNvSpPr/>
          <p:nvPr/>
        </p:nvSpPr>
        <p:spPr>
          <a:xfrm flipH="1">
            <a:off x="3859249" y="1759716"/>
            <a:ext cx="7243" cy="244683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6" name="AutoShape 306"/>
          <p:cNvSpPr/>
          <p:nvPr/>
        </p:nvSpPr>
        <p:spPr>
          <a:xfrm>
            <a:off x="3434394" y="2360619"/>
            <a:ext cx="0" cy="100761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7" name="AutoShape 307"/>
          <p:cNvSpPr/>
          <p:nvPr/>
        </p:nvSpPr>
        <p:spPr>
          <a:xfrm>
            <a:off x="4278568" y="2750584"/>
            <a:ext cx="0" cy="61764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8" name="AutoShape 308"/>
          <p:cNvSpPr/>
          <p:nvPr/>
        </p:nvSpPr>
        <p:spPr>
          <a:xfrm>
            <a:off x="4655615" y="1482459"/>
            <a:ext cx="0" cy="3033871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09" name="AutoShape 309"/>
          <p:cNvSpPr/>
          <p:nvPr/>
        </p:nvSpPr>
        <p:spPr>
          <a:xfrm flipH="1">
            <a:off x="4981217" y="2507548"/>
            <a:ext cx="6665" cy="47769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0" name="AutoShape 310"/>
          <p:cNvSpPr/>
          <p:nvPr/>
        </p:nvSpPr>
        <p:spPr>
          <a:xfrm>
            <a:off x="5405079" y="2985246"/>
            <a:ext cx="0" cy="77205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1" name="AutoShape 311"/>
          <p:cNvSpPr/>
          <p:nvPr/>
        </p:nvSpPr>
        <p:spPr>
          <a:xfrm flipH="1">
            <a:off x="5699038" y="1735494"/>
            <a:ext cx="19336" cy="182876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2" name="AutoShape 312"/>
          <p:cNvSpPr/>
          <p:nvPr/>
        </p:nvSpPr>
        <p:spPr>
          <a:xfrm flipH="1">
            <a:off x="6381769" y="3067703"/>
            <a:ext cx="3639" cy="1138853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3" name="AutoShape 313"/>
          <p:cNvSpPr/>
          <p:nvPr/>
        </p:nvSpPr>
        <p:spPr>
          <a:xfrm>
            <a:off x="7614374" y="2962643"/>
            <a:ext cx="0" cy="111612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4" name="AutoShape 314"/>
          <p:cNvSpPr/>
          <p:nvPr/>
        </p:nvSpPr>
        <p:spPr>
          <a:xfrm flipH="1">
            <a:off x="7369316" y="2276542"/>
            <a:ext cx="0" cy="176947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5" name="AutoShape 315"/>
          <p:cNvSpPr/>
          <p:nvPr/>
        </p:nvSpPr>
        <p:spPr>
          <a:xfrm>
            <a:off x="8368302" y="2746853"/>
            <a:ext cx="0" cy="145970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6" name="AutoShape 316"/>
          <p:cNvSpPr/>
          <p:nvPr/>
        </p:nvSpPr>
        <p:spPr>
          <a:xfrm>
            <a:off x="9374468" y="1917955"/>
            <a:ext cx="0" cy="145970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7" name="AutoShape 317"/>
          <p:cNvSpPr/>
          <p:nvPr/>
        </p:nvSpPr>
        <p:spPr>
          <a:xfrm flipH="1">
            <a:off x="9758169" y="2705295"/>
            <a:ext cx="21246" cy="53534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8" name="AutoShape 318"/>
          <p:cNvSpPr/>
          <p:nvPr/>
        </p:nvSpPr>
        <p:spPr>
          <a:xfrm>
            <a:off x="10893822" y="2930835"/>
            <a:ext cx="0" cy="88832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19" name="AutoShape 319"/>
          <p:cNvSpPr/>
          <p:nvPr/>
        </p:nvSpPr>
        <p:spPr>
          <a:xfrm>
            <a:off x="10336245" y="1928536"/>
            <a:ext cx="28756" cy="113916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0" name="AutoShape 320"/>
          <p:cNvSpPr/>
          <p:nvPr/>
        </p:nvSpPr>
        <p:spPr>
          <a:xfrm>
            <a:off x="10868194" y="1180382"/>
            <a:ext cx="0" cy="88959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1" name="AutoShape 321"/>
          <p:cNvSpPr/>
          <p:nvPr/>
        </p:nvSpPr>
        <p:spPr>
          <a:xfrm>
            <a:off x="10825740" y="1180382"/>
            <a:ext cx="4501698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2" name="AutoShape 322"/>
          <p:cNvSpPr/>
          <p:nvPr/>
        </p:nvSpPr>
        <p:spPr>
          <a:xfrm>
            <a:off x="10891303" y="2082077"/>
            <a:ext cx="4436134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3" name="AutoShape 323"/>
          <p:cNvSpPr/>
          <p:nvPr/>
        </p:nvSpPr>
        <p:spPr>
          <a:xfrm>
            <a:off x="15327438" y="1180383"/>
            <a:ext cx="0" cy="90169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4" name="AutoShape 324"/>
          <p:cNvSpPr/>
          <p:nvPr/>
        </p:nvSpPr>
        <p:spPr>
          <a:xfrm flipH="1">
            <a:off x="8866634" y="4206555"/>
            <a:ext cx="15019" cy="81740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5" name="AutoShape 325"/>
          <p:cNvSpPr/>
          <p:nvPr/>
        </p:nvSpPr>
        <p:spPr>
          <a:xfrm>
            <a:off x="8488210" y="4325410"/>
            <a:ext cx="0" cy="52833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26" name="AutoShape 326"/>
          <p:cNvSpPr/>
          <p:nvPr/>
        </p:nvSpPr>
        <p:spPr>
          <a:xfrm>
            <a:off x="3749058" y="4630110"/>
            <a:ext cx="0" cy="85834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330" name="Group 330"/>
          <p:cNvGrpSpPr/>
          <p:nvPr/>
        </p:nvGrpSpPr>
        <p:grpSpPr>
          <a:xfrm>
            <a:off x="11180496" y="594932"/>
            <a:ext cx="4973561" cy="7035182"/>
            <a:chOff x="0" y="0"/>
            <a:chExt cx="10078720" cy="142565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331" name="Freeform 331"/>
            <p:cNvSpPr/>
            <p:nvPr/>
          </p:nvSpPr>
          <p:spPr>
            <a:xfrm>
              <a:off x="0" y="0"/>
              <a:ext cx="10078720" cy="14256513"/>
            </a:xfrm>
            <a:custGeom>
              <a:avLst/>
              <a:gdLst/>
              <a:ahLst/>
              <a:cxnLst/>
              <a:rect l="l" t="t" r="r" b="b"/>
              <a:pathLst>
                <a:path w="10078720" h="14256513">
                  <a:moveTo>
                    <a:pt x="0" y="0"/>
                  </a:moveTo>
                  <a:lnTo>
                    <a:pt x="10078720" y="0"/>
                  </a:lnTo>
                  <a:lnTo>
                    <a:pt x="10078720" y="14256513"/>
                  </a:lnTo>
                  <a:lnTo>
                    <a:pt x="0" y="142565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328" name="Group 328"/>
          <p:cNvGrpSpPr/>
          <p:nvPr/>
        </p:nvGrpSpPr>
        <p:grpSpPr>
          <a:xfrm>
            <a:off x="8753033" y="1882709"/>
            <a:ext cx="7433996" cy="10515508"/>
            <a:chOff x="-2336172" y="-87129"/>
            <a:chExt cx="10078720" cy="14256513"/>
          </a:xfrm>
          <a:effectLst>
            <a:outerShdw blurRad="190500" dir="2700000" sx="102000" sy="102000" algn="tl" rotWithShape="0">
              <a:prstClr val="black">
                <a:alpha val="40000"/>
              </a:prstClr>
            </a:outerShdw>
          </a:effectLst>
        </p:grpSpPr>
        <p:sp>
          <p:nvSpPr>
            <p:cNvPr id="329" name="Freeform 329"/>
            <p:cNvSpPr/>
            <p:nvPr/>
          </p:nvSpPr>
          <p:spPr>
            <a:xfrm>
              <a:off x="-2336172" y="-87129"/>
              <a:ext cx="10078720" cy="14256513"/>
            </a:xfrm>
            <a:custGeom>
              <a:avLst/>
              <a:gdLst/>
              <a:ahLst/>
              <a:cxnLst/>
              <a:rect l="l" t="t" r="r" b="b"/>
              <a:pathLst>
                <a:path w="10078720" h="14256513">
                  <a:moveTo>
                    <a:pt x="0" y="0"/>
                  </a:moveTo>
                  <a:lnTo>
                    <a:pt x="10078720" y="0"/>
                  </a:lnTo>
                  <a:lnTo>
                    <a:pt x="10078720" y="14256513"/>
                  </a:lnTo>
                  <a:lnTo>
                    <a:pt x="0" y="142565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79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ru-BY" dirty="0"/>
            </a:p>
          </p:txBody>
        </p:sp>
      </p:grpSp>
      <p:sp>
        <p:nvSpPr>
          <p:cNvPr id="327" name="AutoShape 327"/>
          <p:cNvSpPr/>
          <p:nvPr/>
        </p:nvSpPr>
        <p:spPr>
          <a:xfrm>
            <a:off x="3304656" y="4424571"/>
            <a:ext cx="11910" cy="50843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32" name="Freeform 332"/>
          <p:cNvSpPr/>
          <p:nvPr/>
        </p:nvSpPr>
        <p:spPr>
          <a:xfrm>
            <a:off x="12216162" y="3783350"/>
            <a:ext cx="432075" cy="346353"/>
          </a:xfrm>
          <a:custGeom>
            <a:avLst/>
            <a:gdLst/>
            <a:ahLst/>
            <a:cxnLst/>
            <a:rect l="l" t="t" r="r" b="b"/>
            <a:pathLst>
              <a:path w="432075" h="346353">
                <a:moveTo>
                  <a:pt x="0" y="0"/>
                </a:moveTo>
                <a:lnTo>
                  <a:pt x="432074" y="0"/>
                </a:lnTo>
                <a:lnTo>
                  <a:pt x="432074" y="346353"/>
                </a:lnTo>
                <a:lnTo>
                  <a:pt x="0" y="34635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399029" t="-220828" b="-117282"/>
            </a:stretch>
          </a:blipFill>
        </p:spPr>
      </p:sp>
      <p:sp>
        <p:nvSpPr>
          <p:cNvPr id="333" name="Freeform 333"/>
          <p:cNvSpPr/>
          <p:nvPr/>
        </p:nvSpPr>
        <p:spPr>
          <a:xfrm>
            <a:off x="13123220" y="4703284"/>
            <a:ext cx="432075" cy="346353"/>
          </a:xfrm>
          <a:custGeom>
            <a:avLst/>
            <a:gdLst/>
            <a:ahLst/>
            <a:cxnLst/>
            <a:rect l="l" t="t" r="r" b="b"/>
            <a:pathLst>
              <a:path w="432075" h="346353">
                <a:moveTo>
                  <a:pt x="0" y="0"/>
                </a:moveTo>
                <a:lnTo>
                  <a:pt x="432075" y="0"/>
                </a:lnTo>
                <a:lnTo>
                  <a:pt x="432075" y="346353"/>
                </a:lnTo>
                <a:lnTo>
                  <a:pt x="0" y="34635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399029" t="-220828" b="-117282"/>
            </a:stretch>
          </a:blipFill>
        </p:spPr>
      </p:sp>
      <p:sp>
        <p:nvSpPr>
          <p:cNvPr id="334" name="Freeform 334"/>
          <p:cNvSpPr/>
          <p:nvPr/>
        </p:nvSpPr>
        <p:spPr>
          <a:xfrm>
            <a:off x="14769366" y="3518811"/>
            <a:ext cx="314124" cy="251803"/>
          </a:xfrm>
          <a:custGeom>
            <a:avLst/>
            <a:gdLst/>
            <a:ahLst/>
            <a:cxnLst/>
            <a:rect l="l" t="t" r="r" b="b"/>
            <a:pathLst>
              <a:path w="314124" h="251803">
                <a:moveTo>
                  <a:pt x="0" y="0"/>
                </a:moveTo>
                <a:lnTo>
                  <a:pt x="314123" y="0"/>
                </a:lnTo>
                <a:lnTo>
                  <a:pt x="314123" y="251803"/>
                </a:lnTo>
                <a:lnTo>
                  <a:pt x="0" y="25180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399029" t="-220828" b="-117282"/>
            </a:stretch>
          </a:blipFill>
        </p:spPr>
      </p:sp>
      <p:sp>
        <p:nvSpPr>
          <p:cNvPr id="335" name="Freeform 335"/>
          <p:cNvSpPr/>
          <p:nvPr/>
        </p:nvSpPr>
        <p:spPr>
          <a:xfrm>
            <a:off x="15485220" y="3115156"/>
            <a:ext cx="316203" cy="314659"/>
          </a:xfrm>
          <a:custGeom>
            <a:avLst/>
            <a:gdLst/>
            <a:ahLst/>
            <a:cxnLst/>
            <a:rect l="l" t="t" r="r" b="b"/>
            <a:pathLst>
              <a:path w="316203" h="314659">
                <a:moveTo>
                  <a:pt x="0" y="0"/>
                </a:moveTo>
                <a:lnTo>
                  <a:pt x="316203" y="0"/>
                </a:lnTo>
                <a:lnTo>
                  <a:pt x="316203" y="314659"/>
                </a:lnTo>
                <a:lnTo>
                  <a:pt x="0" y="31465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97705" t="-91362" r="-127460" b="-180037"/>
            </a:stretch>
          </a:blipFill>
        </p:spPr>
      </p:sp>
      <p:sp>
        <p:nvSpPr>
          <p:cNvPr id="336" name="Freeform 336"/>
          <p:cNvSpPr/>
          <p:nvPr/>
        </p:nvSpPr>
        <p:spPr>
          <a:xfrm>
            <a:off x="14919186" y="3735599"/>
            <a:ext cx="316203" cy="314659"/>
          </a:xfrm>
          <a:custGeom>
            <a:avLst/>
            <a:gdLst/>
            <a:ahLst/>
            <a:cxnLst/>
            <a:rect l="l" t="t" r="r" b="b"/>
            <a:pathLst>
              <a:path w="316203" h="314659">
                <a:moveTo>
                  <a:pt x="0" y="0"/>
                </a:moveTo>
                <a:lnTo>
                  <a:pt x="316203" y="0"/>
                </a:lnTo>
                <a:lnTo>
                  <a:pt x="316203" y="314659"/>
                </a:lnTo>
                <a:lnTo>
                  <a:pt x="0" y="31465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97705" t="-91362" r="-127460" b="-180037"/>
            </a:stretch>
          </a:blipFill>
        </p:spPr>
      </p:sp>
      <p:sp>
        <p:nvSpPr>
          <p:cNvPr id="337" name="Freeform 337"/>
          <p:cNvSpPr/>
          <p:nvPr/>
        </p:nvSpPr>
        <p:spPr>
          <a:xfrm>
            <a:off x="14412240" y="4218934"/>
            <a:ext cx="433224" cy="431108"/>
          </a:xfrm>
          <a:custGeom>
            <a:avLst/>
            <a:gdLst/>
            <a:ahLst/>
            <a:cxnLst/>
            <a:rect l="l" t="t" r="r" b="b"/>
            <a:pathLst>
              <a:path w="433224" h="431108">
                <a:moveTo>
                  <a:pt x="0" y="0"/>
                </a:moveTo>
                <a:lnTo>
                  <a:pt x="433223" y="0"/>
                </a:lnTo>
                <a:lnTo>
                  <a:pt x="433223" y="431107"/>
                </a:lnTo>
                <a:lnTo>
                  <a:pt x="0" y="43110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97705" t="-91362" r="-127460" b="-180037"/>
            </a:stretch>
          </a:blipFill>
        </p:spPr>
      </p:sp>
      <p:sp>
        <p:nvSpPr>
          <p:cNvPr id="338" name="Freeform 338"/>
          <p:cNvSpPr/>
          <p:nvPr/>
        </p:nvSpPr>
        <p:spPr>
          <a:xfrm>
            <a:off x="12673725" y="3585155"/>
            <a:ext cx="346314" cy="344622"/>
          </a:xfrm>
          <a:custGeom>
            <a:avLst/>
            <a:gdLst/>
            <a:ahLst/>
            <a:cxnLst/>
            <a:rect l="l" t="t" r="r" b="b"/>
            <a:pathLst>
              <a:path w="346314" h="344622">
                <a:moveTo>
                  <a:pt x="0" y="0"/>
                </a:moveTo>
                <a:lnTo>
                  <a:pt x="346314" y="0"/>
                </a:lnTo>
                <a:lnTo>
                  <a:pt x="346314" y="344622"/>
                </a:lnTo>
                <a:lnTo>
                  <a:pt x="0" y="34462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97705" t="-91362" r="-127460" b="-180037"/>
            </a:stretch>
          </a:blipFill>
        </p:spPr>
      </p:sp>
      <p:sp>
        <p:nvSpPr>
          <p:cNvPr id="339" name="TextBox 339"/>
          <p:cNvSpPr txBox="1"/>
          <p:nvPr/>
        </p:nvSpPr>
        <p:spPr>
          <a:xfrm>
            <a:off x="9838085" y="5587898"/>
            <a:ext cx="4949069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18"/>
              </a:lnSpc>
              <a:spcBef>
                <a:spcPct val="0"/>
              </a:spcBef>
            </a:pPr>
            <a:r>
              <a:rPr lang="en-US" sz="1419" spc="17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СХЕМА ОЗЕЛЕНЕНИЯ ТЕРРИТОРИИ:</a:t>
            </a:r>
          </a:p>
        </p:txBody>
      </p:sp>
      <p:sp>
        <p:nvSpPr>
          <p:cNvPr id="340" name="TextBox 340"/>
          <p:cNvSpPr txBox="1"/>
          <p:nvPr/>
        </p:nvSpPr>
        <p:spPr>
          <a:xfrm>
            <a:off x="11711266" y="2671329"/>
            <a:ext cx="4368676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44"/>
              </a:lnSpc>
            </a:pPr>
            <a:r>
              <a:rPr lang="en-US" sz="1349" spc="164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СХЕМА  АВТО- И ВЕЛОПАРКОВОК:</a:t>
            </a:r>
          </a:p>
        </p:txBody>
      </p:sp>
      <p:sp>
        <p:nvSpPr>
          <p:cNvPr id="341" name="TextBox 341"/>
          <p:cNvSpPr txBox="1"/>
          <p:nvPr/>
        </p:nvSpPr>
        <p:spPr>
          <a:xfrm>
            <a:off x="908050" y="6953813"/>
            <a:ext cx="1039638" cy="733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2"/>
              </a:lnSpc>
              <a:spcBef>
                <a:spcPct val="0"/>
              </a:spcBef>
            </a:pPr>
            <a:r>
              <a:rPr lang="en-US" sz="5366" b="1" spc="654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342" name="TextBox 342"/>
          <p:cNvSpPr txBox="1"/>
          <p:nvPr/>
        </p:nvSpPr>
        <p:spPr>
          <a:xfrm>
            <a:off x="919513" y="7779461"/>
            <a:ext cx="1039638" cy="733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2"/>
              </a:lnSpc>
              <a:spcBef>
                <a:spcPct val="0"/>
              </a:spcBef>
            </a:pPr>
            <a:r>
              <a:rPr lang="en-US" sz="5366" b="1" spc="654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grpSp>
        <p:nvGrpSpPr>
          <p:cNvPr id="343" name="Group 343"/>
          <p:cNvGrpSpPr/>
          <p:nvPr/>
        </p:nvGrpSpPr>
        <p:grpSpPr>
          <a:xfrm>
            <a:off x="54431" y="6762315"/>
            <a:ext cx="281656" cy="307979"/>
            <a:chOff x="0" y="0"/>
            <a:chExt cx="375541" cy="410639"/>
          </a:xfrm>
        </p:grpSpPr>
        <p:grpSp>
          <p:nvGrpSpPr>
            <p:cNvPr id="344" name="Group 34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45" name="Freeform 34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6" name="TextBox 34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47" name="Group 34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48" name="Freeform 34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49" name="TextBox 34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350" name="Group 350"/>
          <p:cNvGrpSpPr/>
          <p:nvPr/>
        </p:nvGrpSpPr>
        <p:grpSpPr>
          <a:xfrm>
            <a:off x="54431" y="7590359"/>
            <a:ext cx="281656" cy="307979"/>
            <a:chOff x="0" y="0"/>
            <a:chExt cx="375541" cy="410639"/>
          </a:xfrm>
        </p:grpSpPr>
        <p:grpSp>
          <p:nvGrpSpPr>
            <p:cNvPr id="351" name="Group 35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52" name="Freeform 35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53" name="TextBox 35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54" name="Group 35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55" name="Freeform 3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56" name="TextBox 3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357" name="Group 357"/>
          <p:cNvGrpSpPr/>
          <p:nvPr/>
        </p:nvGrpSpPr>
        <p:grpSpPr>
          <a:xfrm>
            <a:off x="54431" y="8314198"/>
            <a:ext cx="281656" cy="307979"/>
            <a:chOff x="0" y="0"/>
            <a:chExt cx="375541" cy="410639"/>
          </a:xfrm>
        </p:grpSpPr>
        <p:grpSp>
          <p:nvGrpSpPr>
            <p:cNvPr id="358" name="Group 3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59" name="Freeform 3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60" name="TextBox 3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61" name="Group 3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62" name="Freeform 3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63" name="TextBox 3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364" name="Freeform 191">
            <a:extLst>
              <a:ext uri="{FF2B5EF4-FFF2-40B4-BE49-F238E27FC236}">
                <a16:creationId xmlns:a16="http://schemas.microsoft.com/office/drawing/2014/main" id="{CB4C0D4B-9BE5-4B15-943F-670136F64C44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5" name="Freeform 194">
            <a:extLst>
              <a:ext uri="{FF2B5EF4-FFF2-40B4-BE49-F238E27FC236}">
                <a16:creationId xmlns:a16="http://schemas.microsoft.com/office/drawing/2014/main" id="{6B2FA7F4-1510-4B2D-BDF6-3E03019D160C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6" name="Freeform 197">
            <a:extLst>
              <a:ext uri="{FF2B5EF4-FFF2-40B4-BE49-F238E27FC236}">
                <a16:creationId xmlns:a16="http://schemas.microsoft.com/office/drawing/2014/main" id="{2AE76D86-304F-4220-99AB-47BB49AEA964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7" name="Freeform 200">
            <a:extLst>
              <a:ext uri="{FF2B5EF4-FFF2-40B4-BE49-F238E27FC236}">
                <a16:creationId xmlns:a16="http://schemas.microsoft.com/office/drawing/2014/main" id="{2E760A1B-DE55-4078-A356-81EEC7DFEB7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8" name="Freeform 203">
            <a:extLst>
              <a:ext uri="{FF2B5EF4-FFF2-40B4-BE49-F238E27FC236}">
                <a16:creationId xmlns:a16="http://schemas.microsoft.com/office/drawing/2014/main" id="{B749EBCF-ECD6-4706-8981-F27A355C843B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9" name="Freeform 206">
            <a:extLst>
              <a:ext uri="{FF2B5EF4-FFF2-40B4-BE49-F238E27FC236}">
                <a16:creationId xmlns:a16="http://schemas.microsoft.com/office/drawing/2014/main" id="{07083C94-93D3-40F7-BA25-EA37FBB45BBF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0" name="TextBox 208">
            <a:extLst>
              <a:ext uri="{FF2B5EF4-FFF2-40B4-BE49-F238E27FC236}">
                <a16:creationId xmlns:a16="http://schemas.microsoft.com/office/drawing/2014/main" id="{A2416353-4090-4D0A-A3E0-37C806683FF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371" name="TextBox 209">
            <a:extLst>
              <a:ext uri="{FF2B5EF4-FFF2-40B4-BE49-F238E27FC236}">
                <a16:creationId xmlns:a16="http://schemas.microsoft.com/office/drawing/2014/main" id="{9B18A3F7-2548-41E1-BFB5-EAFBF8F05FE6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72" name="TextBox 210">
            <a:extLst>
              <a:ext uri="{FF2B5EF4-FFF2-40B4-BE49-F238E27FC236}">
                <a16:creationId xmlns:a16="http://schemas.microsoft.com/office/drawing/2014/main" id="{EAC56C04-36F7-4F9F-989F-95D2177C21B2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73" name="TextBox 211">
            <a:extLst>
              <a:ext uri="{FF2B5EF4-FFF2-40B4-BE49-F238E27FC236}">
                <a16:creationId xmlns:a16="http://schemas.microsoft.com/office/drawing/2014/main" id="{813E3C5B-D945-41CE-A205-0882A7776C95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74" name="TextBox 212">
            <a:extLst>
              <a:ext uri="{FF2B5EF4-FFF2-40B4-BE49-F238E27FC236}">
                <a16:creationId xmlns:a16="http://schemas.microsoft.com/office/drawing/2014/main" id="{99B208B4-5888-4740-BB06-91850EBE8929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75" name="TextBox 213">
            <a:extLst>
              <a:ext uri="{FF2B5EF4-FFF2-40B4-BE49-F238E27FC236}">
                <a16:creationId xmlns:a16="http://schemas.microsoft.com/office/drawing/2014/main" id="{8237EE9A-9C1F-47A7-9B43-DB60272DA340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76" name="TextBox 214">
            <a:extLst>
              <a:ext uri="{FF2B5EF4-FFF2-40B4-BE49-F238E27FC236}">
                <a16:creationId xmlns:a16="http://schemas.microsoft.com/office/drawing/2014/main" id="{6A471355-F815-499C-B0E3-5EB48E442767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77" name="TextBox 43">
            <a:extLst>
              <a:ext uri="{FF2B5EF4-FFF2-40B4-BE49-F238E27FC236}">
                <a16:creationId xmlns:a16="http://schemas.microsoft.com/office/drawing/2014/main" id="{4E7EE709-3258-428B-B5B4-4B26FB873A5D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36597" y="661516"/>
            <a:ext cx="11727321" cy="6091169"/>
            <a:chOff x="0" y="0"/>
            <a:chExt cx="23567136" cy="1224076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567137" cy="12240768"/>
            </a:xfrm>
            <a:custGeom>
              <a:avLst/>
              <a:gdLst/>
              <a:ahLst/>
              <a:cxnLst/>
              <a:rect l="l" t="t" r="r" b="b"/>
              <a:pathLst>
                <a:path w="23567137" h="12240768">
                  <a:moveTo>
                    <a:pt x="0" y="0"/>
                  </a:moveTo>
                  <a:lnTo>
                    <a:pt x="23567137" y="0"/>
                  </a:lnTo>
                  <a:lnTo>
                    <a:pt x="23567137" y="12240768"/>
                  </a:lnTo>
                  <a:lnTo>
                    <a:pt x="0" y="122407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47919" y="8002291"/>
            <a:ext cx="16295821" cy="794285"/>
          </a:xfrm>
          <a:custGeom>
            <a:avLst/>
            <a:gdLst/>
            <a:ahLst/>
            <a:cxnLst/>
            <a:rect l="l" t="t" r="r" b="b"/>
            <a:pathLst>
              <a:path w="16308552" h="794906">
                <a:moveTo>
                  <a:pt x="0" y="0"/>
                </a:moveTo>
                <a:lnTo>
                  <a:pt x="16308552" y="0"/>
                </a:lnTo>
                <a:lnTo>
                  <a:pt x="16308552" y="794906"/>
                </a:lnTo>
                <a:lnTo>
                  <a:pt x="0" y="7949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614"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5" name="TextBox 115"/>
          <p:cNvSpPr txBox="1"/>
          <p:nvPr/>
        </p:nvSpPr>
        <p:spPr>
          <a:xfrm>
            <a:off x="-664323" y="6805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КЛИМАТИЧЕСКИЙ КОМФОРТ И ЭКО-КАРКАС ТЕРРИТОРИИ</a:t>
            </a:r>
          </a:p>
        </p:txBody>
      </p:sp>
      <p:sp>
        <p:nvSpPr>
          <p:cNvPr id="116" name="Freeform 116"/>
          <p:cNvSpPr/>
          <p:nvPr/>
        </p:nvSpPr>
        <p:spPr>
          <a:xfrm>
            <a:off x="15415556" y="573253"/>
            <a:ext cx="832346" cy="112597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6" name="Freeform 146"/>
          <p:cNvSpPr/>
          <p:nvPr/>
        </p:nvSpPr>
        <p:spPr>
          <a:xfrm>
            <a:off x="2026798" y="1145421"/>
            <a:ext cx="2817363" cy="2913566"/>
          </a:xfrm>
          <a:custGeom>
            <a:avLst/>
            <a:gdLst/>
            <a:ahLst/>
            <a:cxnLst/>
            <a:rect l="l" t="t" r="r" b="b"/>
            <a:pathLst>
              <a:path w="2819564" h="2915842">
                <a:moveTo>
                  <a:pt x="0" y="0"/>
                </a:moveTo>
                <a:lnTo>
                  <a:pt x="2819565" y="0"/>
                </a:lnTo>
                <a:lnTo>
                  <a:pt x="2819565" y="2915842"/>
                </a:lnTo>
                <a:lnTo>
                  <a:pt x="0" y="29158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47" name="TextBox 147"/>
          <p:cNvSpPr txBox="1"/>
          <p:nvPr/>
        </p:nvSpPr>
        <p:spPr>
          <a:xfrm>
            <a:off x="-195906" y="4392102"/>
            <a:ext cx="6828248" cy="358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19"/>
              </a:lnSpc>
              <a:spcBef>
                <a:spcPct val="0"/>
              </a:spcBef>
            </a:pPr>
            <a:r>
              <a:rPr lang="en-US" sz="2634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ВЕТРОЗАЩИТНЫЙ БАРЬЕР</a:t>
            </a:r>
          </a:p>
        </p:txBody>
      </p:sp>
      <p:sp>
        <p:nvSpPr>
          <p:cNvPr id="148" name="TextBox 148"/>
          <p:cNvSpPr txBox="1"/>
          <p:nvPr/>
        </p:nvSpPr>
        <p:spPr>
          <a:xfrm>
            <a:off x="408859" y="5924377"/>
            <a:ext cx="6828248" cy="358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19"/>
              </a:lnSpc>
              <a:spcBef>
                <a:spcPct val="0"/>
              </a:spcBef>
            </a:pPr>
            <a:r>
              <a:rPr lang="en-US" sz="2634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ЭКО-ФИЛЬТРАЦИЯ И АКУСТИКА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512006" y="6325294"/>
            <a:ext cx="12678974" cy="358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19"/>
              </a:lnSpc>
              <a:spcBef>
                <a:spcPct val="0"/>
              </a:spcBef>
            </a:pPr>
            <a:r>
              <a:rPr lang="en-US" sz="2634" spc="3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СТРАТЕГИЯ «ФУНКЦИОНАЛЬНОГО ОЗЕЛЕНЕНИЯ»:</a:t>
            </a:r>
          </a:p>
        </p:txBody>
      </p:sp>
      <p:grpSp>
        <p:nvGrpSpPr>
          <p:cNvPr id="150" name="Group 150"/>
          <p:cNvGrpSpPr/>
          <p:nvPr/>
        </p:nvGrpSpPr>
        <p:grpSpPr>
          <a:xfrm rot="-5400000">
            <a:off x="-3434246" y="4179431"/>
            <a:ext cx="7426667" cy="47737"/>
            <a:chOff x="0" y="0"/>
            <a:chExt cx="3334789" cy="21435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334789" cy="21435"/>
            </a:xfrm>
            <a:custGeom>
              <a:avLst/>
              <a:gdLst/>
              <a:ahLst/>
              <a:cxnLst/>
              <a:rect l="l" t="t" r="r" b="b"/>
              <a:pathLst>
                <a:path w="3334789" h="21435">
                  <a:moveTo>
                    <a:pt x="0" y="0"/>
                  </a:moveTo>
                  <a:lnTo>
                    <a:pt x="3334789" y="0"/>
                  </a:lnTo>
                  <a:lnTo>
                    <a:pt x="3334789" y="21435"/>
                  </a:lnTo>
                  <a:lnTo>
                    <a:pt x="0" y="21435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334789" cy="21435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826"/>
                </a:lnSpc>
              </a:pPr>
              <a:endParaRPr sz="1799"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127423" y="4373067"/>
            <a:ext cx="281436" cy="30773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127423" y="5905342"/>
            <a:ext cx="281436" cy="30773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127423" y="6394215"/>
            <a:ext cx="281436" cy="30773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174" name="Freeform 174"/>
          <p:cNvSpPr/>
          <p:nvPr/>
        </p:nvSpPr>
        <p:spPr>
          <a:xfrm>
            <a:off x="14586511" y="3191309"/>
            <a:ext cx="1294002" cy="1294002"/>
          </a:xfrm>
          <a:custGeom>
            <a:avLst/>
            <a:gdLst/>
            <a:ahLst/>
            <a:cxnLst/>
            <a:rect l="l" t="t" r="r" b="b"/>
            <a:pathLst>
              <a:path w="1295013" h="1295013">
                <a:moveTo>
                  <a:pt x="0" y="0"/>
                </a:moveTo>
                <a:lnTo>
                  <a:pt x="1295012" y="0"/>
                </a:lnTo>
                <a:lnTo>
                  <a:pt x="1295012" y="1295012"/>
                </a:lnTo>
                <a:lnTo>
                  <a:pt x="0" y="12950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72000"/>
            </a:blip>
            <a:stretch>
              <a:fillRect/>
            </a:stretch>
          </a:blipFill>
        </p:spPr>
      </p:sp>
      <p:sp>
        <p:nvSpPr>
          <p:cNvPr id="175" name="Freeform 175"/>
          <p:cNvSpPr/>
          <p:nvPr/>
        </p:nvSpPr>
        <p:spPr>
          <a:xfrm>
            <a:off x="14480782" y="4818424"/>
            <a:ext cx="1729659" cy="1729659"/>
          </a:xfrm>
          <a:custGeom>
            <a:avLst/>
            <a:gdLst/>
            <a:ahLst/>
            <a:cxnLst/>
            <a:rect l="l" t="t" r="r" b="b"/>
            <a:pathLst>
              <a:path w="1731010" h="1731010">
                <a:moveTo>
                  <a:pt x="0" y="0"/>
                </a:moveTo>
                <a:lnTo>
                  <a:pt x="1731010" y="0"/>
                </a:lnTo>
                <a:lnTo>
                  <a:pt x="1731010" y="1731011"/>
                </a:lnTo>
                <a:lnTo>
                  <a:pt x="0" y="173101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72000"/>
            </a:blip>
            <a:stretch>
              <a:fillRect/>
            </a:stretch>
          </a:blipFill>
        </p:spPr>
      </p:sp>
      <p:sp>
        <p:nvSpPr>
          <p:cNvPr id="176" name="Freeform 176"/>
          <p:cNvSpPr/>
          <p:nvPr/>
        </p:nvSpPr>
        <p:spPr>
          <a:xfrm>
            <a:off x="13044308" y="5005883"/>
            <a:ext cx="1542202" cy="1542202"/>
          </a:xfrm>
          <a:custGeom>
            <a:avLst/>
            <a:gdLst/>
            <a:ahLst/>
            <a:cxnLst/>
            <a:rect l="l" t="t" r="r" b="b"/>
            <a:pathLst>
              <a:path w="1543407" h="1543407">
                <a:moveTo>
                  <a:pt x="0" y="0"/>
                </a:moveTo>
                <a:lnTo>
                  <a:pt x="1543408" y="0"/>
                </a:lnTo>
                <a:lnTo>
                  <a:pt x="1543408" y="1543407"/>
                </a:lnTo>
                <a:lnTo>
                  <a:pt x="0" y="154340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72000"/>
            </a:blip>
            <a:stretch>
              <a:fillRect/>
            </a:stretch>
          </a:blipFill>
        </p:spPr>
      </p:sp>
      <p:sp>
        <p:nvSpPr>
          <p:cNvPr id="177" name="Freeform 177"/>
          <p:cNvSpPr/>
          <p:nvPr/>
        </p:nvSpPr>
        <p:spPr>
          <a:xfrm>
            <a:off x="649848" y="1044300"/>
            <a:ext cx="1216572" cy="1216572"/>
          </a:xfrm>
          <a:custGeom>
            <a:avLst/>
            <a:gdLst/>
            <a:ahLst/>
            <a:cxnLst/>
            <a:rect l="l" t="t" r="r" b="b"/>
            <a:pathLst>
              <a:path w="1217522" h="1217522">
                <a:moveTo>
                  <a:pt x="0" y="0"/>
                </a:moveTo>
                <a:lnTo>
                  <a:pt x="1217522" y="0"/>
                </a:lnTo>
                <a:lnTo>
                  <a:pt x="1217522" y="1217522"/>
                </a:lnTo>
                <a:lnTo>
                  <a:pt x="0" y="121752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78" name="Freeform 178"/>
          <p:cNvSpPr/>
          <p:nvPr/>
        </p:nvSpPr>
        <p:spPr>
          <a:xfrm>
            <a:off x="512006" y="2432188"/>
            <a:ext cx="1492256" cy="1492256"/>
          </a:xfrm>
          <a:custGeom>
            <a:avLst/>
            <a:gdLst/>
            <a:ahLst/>
            <a:cxnLst/>
            <a:rect l="l" t="t" r="r" b="b"/>
            <a:pathLst>
              <a:path w="1493422" h="1493422">
                <a:moveTo>
                  <a:pt x="0" y="0"/>
                </a:moveTo>
                <a:lnTo>
                  <a:pt x="1493422" y="0"/>
                </a:lnTo>
                <a:lnTo>
                  <a:pt x="1493422" y="1493421"/>
                </a:lnTo>
                <a:lnTo>
                  <a:pt x="0" y="149342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79" name="TextBox 179"/>
          <p:cNvSpPr txBox="1"/>
          <p:nvPr/>
        </p:nvSpPr>
        <p:spPr>
          <a:xfrm>
            <a:off x="537200" y="4770934"/>
            <a:ext cx="8437840" cy="1255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91"/>
              </a:lnSpc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ПЕРВЫЙ ЭШЕЛОН: ПЛОТНАЯ ПОСАДКА ВЫСОКОРАСТУЩИХ ХВОЙНЫХ ПОРОД СОЗДАЕТ КРУГЛОГОДИЧНЫЙ «НЕПРОДУВАЕМЫЙ» ЩИТ, СНИЖАЯ СКОРОСТЬ ВЕТРА НА 40–60%.</a:t>
            </a:r>
          </a:p>
          <a:p>
            <a:pPr>
              <a:lnSpc>
                <a:spcPts val="1391"/>
              </a:lnSpc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ВТОРОЙ ЭШЕЛОН: ЛИСТВЕННЫЕ МАССИВЫ С ГУСТОЙ КРОНОЙ  ДРОБЯТ ВОЗДУШНЫЕ ПОТОКИ, ПРЕВРАЩАЯ РЕЗКИЕ ПОРЫВЫ В МЯГКУЮ АЭРАЦИЮ.</a:t>
            </a:r>
          </a:p>
          <a:p>
            <a:pPr>
              <a:lnSpc>
                <a:spcPts val="1391"/>
              </a:lnSpc>
              <a:spcBef>
                <a:spcPct val="0"/>
              </a:spcBef>
            </a:pPr>
            <a:endParaRPr lang="en-US" sz="1299" spc="158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180" name="TextBox 180"/>
          <p:cNvSpPr txBox="1"/>
          <p:nvPr/>
        </p:nvSpPr>
        <p:spPr>
          <a:xfrm>
            <a:off x="537201" y="6722548"/>
            <a:ext cx="15673240" cy="13555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9"/>
              </a:lnSpc>
            </a:pPr>
            <a:r>
              <a:rPr lang="en-US" sz="1261" spc="154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ЗАЩИТЫ (ВЕТРОБАРЬЕР): ГУСТЫЕ МАССИВЫ ЛИСТВЕННЫХ И ХВОЙНЫХ ДЕРЕВЬЕВ ПО ВНЕШНЕМУ КОНТУРУ. </a:t>
            </a:r>
          </a:p>
          <a:p>
            <a:pPr>
              <a:lnSpc>
                <a:spcPts val="1349"/>
              </a:lnSpc>
            </a:pPr>
            <a:r>
              <a:rPr lang="en-US" sz="1261" spc="154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СОЗЕРЦАНИЯ (СЕНСОРНЫЙ САД): РАСПОЛОЖЕНА У ЗОН ОТДЫХА. ЗДЕСЬ ВЫСАЖЕНЫ АРОМА-ХВОЙНЫЕ ПОРОДЫ И ЭФИРНЫЕ ТРАВЫ. ОНИ ОЧИЩАЮТ ВОЗДУХ ФИТОНЦИДАМИ И СОЗДАЮТ АТМОСФЕРУ СПОКОЙСТВИЯ, НЕОБХОДИМУЮ ДЛЯ ИНТЕЛЛЕКТУАЛЬНОЙ РАБОТЫ.</a:t>
            </a:r>
          </a:p>
          <a:p>
            <a:pPr>
              <a:lnSpc>
                <a:spcPts val="1349"/>
              </a:lnSpc>
            </a:pPr>
            <a:r>
              <a:rPr lang="en-US" sz="1261" spc="154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АКТИВНОСТИ (УСТОЙЧИВЫЙ ЛАНДШАФТ): ОТКРЫТЫЕ ПРОСТРАНСТВА ДЛЯ МЕРОПРИЯТИЙ И СПОРТА. МЫ ИСПОЛЬЗУЕМ ИЗНОСОСТОЙКИЕ ГАЗОНЫ И СПЕЦИАЛЬНЫЕ ВЫТАПТЫВАЕМЫЕ ПОВЕРХНОСТИ, КОТОРЫЕ СОХРАНЯЮТ ЭСТЕТИЧНЫЙ ВИД ДАЖЕ ПРИ ВЫСОКОЙ НАГРУЗКЕ ВО ВРЕМЯ ФЕСТИВАЛЕЙ И ЛЕКЦИЙ В АМФИТЕАТРЕ.</a:t>
            </a:r>
          </a:p>
          <a:p>
            <a:pPr>
              <a:lnSpc>
                <a:spcPts val="1349"/>
              </a:lnSpc>
              <a:spcBef>
                <a:spcPct val="0"/>
              </a:spcBef>
            </a:pPr>
            <a:endParaRPr lang="en-US" sz="1261" spc="154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grpSp>
        <p:nvGrpSpPr>
          <p:cNvPr id="181" name="Group 2">
            <a:extLst>
              <a:ext uri="{FF2B5EF4-FFF2-40B4-BE49-F238E27FC236}">
                <a16:creationId xmlns:a16="http://schemas.microsoft.com/office/drawing/2014/main" id="{98677B3D-1F7F-2CDD-3D88-7BF08296267E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82" name="Freeform 3">
              <a:extLst>
                <a:ext uri="{FF2B5EF4-FFF2-40B4-BE49-F238E27FC236}">
                  <a16:creationId xmlns:a16="http://schemas.microsoft.com/office/drawing/2014/main" id="{279CA3A2-A599-8292-D4CF-BA029163247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83" name="TextBox 4">
              <a:extLst>
                <a:ext uri="{FF2B5EF4-FFF2-40B4-BE49-F238E27FC236}">
                  <a16:creationId xmlns:a16="http://schemas.microsoft.com/office/drawing/2014/main" id="{A8CA40C6-394F-BD83-2084-AFFB91D908B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4" name="TextBox 43">
            <a:extLst>
              <a:ext uri="{FF2B5EF4-FFF2-40B4-BE49-F238E27FC236}">
                <a16:creationId xmlns:a16="http://schemas.microsoft.com/office/drawing/2014/main" id="{4E801072-479E-C65B-8A92-E917A86CCB2E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grpSp>
        <p:nvGrpSpPr>
          <p:cNvPr id="185" name="Group 136">
            <a:extLst>
              <a:ext uri="{FF2B5EF4-FFF2-40B4-BE49-F238E27FC236}">
                <a16:creationId xmlns:a16="http://schemas.microsoft.com/office/drawing/2014/main" id="{7BC65F9F-8032-512A-69F0-5EAA3B0BEA99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6" name="Group 137">
              <a:extLst>
                <a:ext uri="{FF2B5EF4-FFF2-40B4-BE49-F238E27FC236}">
                  <a16:creationId xmlns:a16="http://schemas.microsoft.com/office/drawing/2014/main" id="{C51215CF-CD3D-D8CF-BE7C-A30CF70D95E2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1" name="Freeform 138">
                <a:extLst>
                  <a:ext uri="{FF2B5EF4-FFF2-40B4-BE49-F238E27FC236}">
                    <a16:creationId xmlns:a16="http://schemas.microsoft.com/office/drawing/2014/main" id="{F58671B8-704A-138B-545E-B319AB13FD6D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2" name="TextBox 139">
                <a:extLst>
                  <a:ext uri="{FF2B5EF4-FFF2-40B4-BE49-F238E27FC236}">
                    <a16:creationId xmlns:a16="http://schemas.microsoft.com/office/drawing/2014/main" id="{8971A49F-895B-CE1C-2D57-3B8C057D0146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7" name="TextBox 142">
              <a:extLst>
                <a:ext uri="{FF2B5EF4-FFF2-40B4-BE49-F238E27FC236}">
                  <a16:creationId xmlns:a16="http://schemas.microsoft.com/office/drawing/2014/main" id="{F868065F-98BA-9951-BCD8-517448BF14FE}"/>
                </a:ext>
              </a:extLst>
            </p:cNvPr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8" name="TextBox 145">
              <a:extLst>
                <a:ext uri="{FF2B5EF4-FFF2-40B4-BE49-F238E27FC236}">
                  <a16:creationId xmlns:a16="http://schemas.microsoft.com/office/drawing/2014/main" id="{C02F2848-DAD1-28DA-5C46-D74546009F83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51">
              <a:extLst>
                <a:ext uri="{FF2B5EF4-FFF2-40B4-BE49-F238E27FC236}">
                  <a16:creationId xmlns:a16="http://schemas.microsoft.com/office/drawing/2014/main" id="{2E3E2925-77A8-70D7-5CB4-F97A1C79B026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54">
              <a:extLst>
                <a:ext uri="{FF2B5EF4-FFF2-40B4-BE49-F238E27FC236}">
                  <a16:creationId xmlns:a16="http://schemas.microsoft.com/office/drawing/2014/main" id="{1B090324-6F47-4F40-93EA-594AB4F3B08A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3" name="Freeform 191">
            <a:extLst>
              <a:ext uri="{FF2B5EF4-FFF2-40B4-BE49-F238E27FC236}">
                <a16:creationId xmlns:a16="http://schemas.microsoft.com/office/drawing/2014/main" id="{CC1B4208-8E49-73E3-E5BF-0DD1A4A6A582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4" name="Freeform 194">
            <a:extLst>
              <a:ext uri="{FF2B5EF4-FFF2-40B4-BE49-F238E27FC236}">
                <a16:creationId xmlns:a16="http://schemas.microsoft.com/office/drawing/2014/main" id="{66CFEA81-E079-9789-5515-34184FE73C3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5" name="Freeform 197">
            <a:extLst>
              <a:ext uri="{FF2B5EF4-FFF2-40B4-BE49-F238E27FC236}">
                <a16:creationId xmlns:a16="http://schemas.microsoft.com/office/drawing/2014/main" id="{9C3A9388-07F9-04BB-E3FD-4D289FBBB454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200">
            <a:extLst>
              <a:ext uri="{FF2B5EF4-FFF2-40B4-BE49-F238E27FC236}">
                <a16:creationId xmlns:a16="http://schemas.microsoft.com/office/drawing/2014/main" id="{78D873A4-4A33-8038-9102-AF373BBE8E66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203">
            <a:extLst>
              <a:ext uri="{FF2B5EF4-FFF2-40B4-BE49-F238E27FC236}">
                <a16:creationId xmlns:a16="http://schemas.microsoft.com/office/drawing/2014/main" id="{35E619A4-65D4-88EF-63BA-F8DCB7E297EA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6">
            <a:extLst>
              <a:ext uri="{FF2B5EF4-FFF2-40B4-BE49-F238E27FC236}">
                <a16:creationId xmlns:a16="http://schemas.microsoft.com/office/drawing/2014/main" id="{1977CAD2-04BF-7401-01EF-27951FE6D901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TextBox 208">
            <a:extLst>
              <a:ext uri="{FF2B5EF4-FFF2-40B4-BE49-F238E27FC236}">
                <a16:creationId xmlns:a16="http://schemas.microsoft.com/office/drawing/2014/main" id="{94F0F2DA-0F2F-FD71-1FAB-E515C38E74D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0" name="TextBox 209">
            <a:extLst>
              <a:ext uri="{FF2B5EF4-FFF2-40B4-BE49-F238E27FC236}">
                <a16:creationId xmlns:a16="http://schemas.microsoft.com/office/drawing/2014/main" id="{610E9093-9E2D-8E26-C348-D2EC0F56029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1" name="TextBox 210">
            <a:extLst>
              <a:ext uri="{FF2B5EF4-FFF2-40B4-BE49-F238E27FC236}">
                <a16:creationId xmlns:a16="http://schemas.microsoft.com/office/drawing/2014/main" id="{8B751D99-F608-1D79-5328-95C119C7DC57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2" name="TextBox 211">
            <a:extLst>
              <a:ext uri="{FF2B5EF4-FFF2-40B4-BE49-F238E27FC236}">
                <a16:creationId xmlns:a16="http://schemas.microsoft.com/office/drawing/2014/main" id="{6463BB8A-8036-6683-9F72-1199C8DAEFF1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3" name="TextBox 212">
            <a:extLst>
              <a:ext uri="{FF2B5EF4-FFF2-40B4-BE49-F238E27FC236}">
                <a16:creationId xmlns:a16="http://schemas.microsoft.com/office/drawing/2014/main" id="{4421D1D3-C227-994A-4F40-844082CE40B5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4" name="TextBox 213">
            <a:extLst>
              <a:ext uri="{FF2B5EF4-FFF2-40B4-BE49-F238E27FC236}">
                <a16:creationId xmlns:a16="http://schemas.microsoft.com/office/drawing/2014/main" id="{EDCE1829-9F8F-A3FD-6CDD-E6F20AC5E5AA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5" name="TextBox 214">
            <a:extLst>
              <a:ext uri="{FF2B5EF4-FFF2-40B4-BE49-F238E27FC236}">
                <a16:creationId xmlns:a16="http://schemas.microsoft.com/office/drawing/2014/main" id="{F2092FCC-7CD6-0725-DB80-A04AE9BE7F99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6" name="TextBox 7">
            <a:extLst>
              <a:ext uri="{FF2B5EF4-FFF2-40B4-BE49-F238E27FC236}">
                <a16:creationId xmlns:a16="http://schemas.microsoft.com/office/drawing/2014/main" id="{D0313B1D-BFC9-727D-07B6-42D399AB8700}"/>
              </a:ext>
            </a:extLst>
          </p:cNvPr>
          <p:cNvSpPr txBox="1"/>
          <p:nvPr/>
        </p:nvSpPr>
        <p:spPr>
          <a:xfrm>
            <a:off x="15140669" y="8424786"/>
            <a:ext cx="1200076" cy="538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9"/>
              </a:lnSpc>
              <a:spcBef>
                <a:spcPct val="0"/>
              </a:spcBef>
            </a:pPr>
            <a:r>
              <a:rPr lang="en-US" sz="3933" spc="480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263208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250" tmFilter="0, 0; .2, .5; .8, .5; 1, 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625" autoRev="1" fill="hold"/>
                                        <p:tgtEl>
                                          <p:spTgt spid="1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250" tmFilter="0, 0; .2, .5; .8, .5; 1, 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625" autoRev="1" fill="hold"/>
                                        <p:tgtEl>
                                          <p:spTgt spid="1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Freeform 115">
            <a:extLst>
              <a:ext uri="{FF2B5EF4-FFF2-40B4-BE49-F238E27FC236}">
                <a16:creationId xmlns:a16="http://schemas.microsoft.com/office/drawing/2014/main" id="{BF0E5C5B-B0B7-51A6-1927-ACC35F2252FC}"/>
              </a:ext>
            </a:extLst>
          </p:cNvPr>
          <p:cNvSpPr/>
          <p:nvPr/>
        </p:nvSpPr>
        <p:spPr>
          <a:xfrm>
            <a:off x="6988707" y="842278"/>
            <a:ext cx="1492284" cy="1656306"/>
          </a:xfrm>
          <a:custGeom>
            <a:avLst/>
            <a:gdLst/>
            <a:ahLst/>
            <a:cxnLst/>
            <a:rect l="l" t="t" r="r" b="b"/>
            <a:pathLst>
              <a:path w="1493450" h="1657600">
                <a:moveTo>
                  <a:pt x="0" y="0"/>
                </a:moveTo>
                <a:lnTo>
                  <a:pt x="1493450" y="0"/>
                </a:lnTo>
                <a:lnTo>
                  <a:pt x="1493450" y="1657600"/>
                </a:lnTo>
                <a:lnTo>
                  <a:pt x="0" y="1657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8014" b="-364543"/>
            </a:stretch>
          </a:blipFill>
        </p:spPr>
      </p:sp>
      <p:sp>
        <p:nvSpPr>
          <p:cNvPr id="338" name="Freeform 116">
            <a:extLst>
              <a:ext uri="{FF2B5EF4-FFF2-40B4-BE49-F238E27FC236}">
                <a16:creationId xmlns:a16="http://schemas.microsoft.com/office/drawing/2014/main" id="{7AA3033A-2FB2-7967-FA0B-34EAC0935A17}"/>
              </a:ext>
            </a:extLst>
          </p:cNvPr>
          <p:cNvSpPr/>
          <p:nvPr/>
        </p:nvSpPr>
        <p:spPr>
          <a:xfrm>
            <a:off x="1174017" y="2174151"/>
            <a:ext cx="7107274" cy="3331535"/>
          </a:xfrm>
          <a:custGeom>
            <a:avLst/>
            <a:gdLst/>
            <a:ahLst/>
            <a:cxnLst/>
            <a:rect l="l" t="t" r="r" b="b"/>
            <a:pathLst>
              <a:path w="7112827" h="3334138">
                <a:moveTo>
                  <a:pt x="0" y="0"/>
                </a:moveTo>
                <a:lnTo>
                  <a:pt x="7112827" y="0"/>
                </a:lnTo>
                <a:lnTo>
                  <a:pt x="7112827" y="3334138"/>
                </a:lnTo>
                <a:lnTo>
                  <a:pt x="0" y="333413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36" name="Freeform 114">
            <a:extLst>
              <a:ext uri="{FF2B5EF4-FFF2-40B4-BE49-F238E27FC236}">
                <a16:creationId xmlns:a16="http://schemas.microsoft.com/office/drawing/2014/main" id="{8E6F3FBE-5E3F-0687-5197-78F3321923EE}"/>
              </a:ext>
            </a:extLst>
          </p:cNvPr>
          <p:cNvSpPr/>
          <p:nvPr/>
        </p:nvSpPr>
        <p:spPr>
          <a:xfrm>
            <a:off x="467189" y="1657506"/>
            <a:ext cx="1376506" cy="883704"/>
          </a:xfrm>
          <a:custGeom>
            <a:avLst/>
            <a:gdLst/>
            <a:ahLst/>
            <a:cxnLst/>
            <a:rect l="l" t="t" r="r" b="b"/>
            <a:pathLst>
              <a:path w="1377581" h="1039684">
                <a:moveTo>
                  <a:pt x="0" y="0"/>
                </a:moveTo>
                <a:lnTo>
                  <a:pt x="1377581" y="0"/>
                </a:lnTo>
                <a:lnTo>
                  <a:pt x="1377581" y="1039684"/>
                </a:lnTo>
                <a:lnTo>
                  <a:pt x="0" y="10396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23" name="Freeform 12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502" r="-12834"/>
            </a:stretch>
          </a:blipFill>
        </p:spPr>
      </p:sp>
      <p:grpSp>
        <p:nvGrpSpPr>
          <p:cNvPr id="124" name="Group 12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25" name="Group 12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7" name="TextBox 12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30" name="TextBox 13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3" name="TextBox 13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6" name="TextBox 13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9" name="TextBox 13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2" name="TextBox 142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5" name="TextBox 14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34" name="Freeform 191">
            <a:extLst>
              <a:ext uri="{FF2B5EF4-FFF2-40B4-BE49-F238E27FC236}">
                <a16:creationId xmlns:a16="http://schemas.microsoft.com/office/drawing/2014/main" id="{97E12DDD-F4A4-4A9F-B68D-36B64109C3B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5" name="Freeform 194">
            <a:extLst>
              <a:ext uri="{FF2B5EF4-FFF2-40B4-BE49-F238E27FC236}">
                <a16:creationId xmlns:a16="http://schemas.microsoft.com/office/drawing/2014/main" id="{DADE3FAA-FC7A-4C9F-81FF-FA55AB7E7E0D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6" name="Freeform 197">
            <a:extLst>
              <a:ext uri="{FF2B5EF4-FFF2-40B4-BE49-F238E27FC236}">
                <a16:creationId xmlns:a16="http://schemas.microsoft.com/office/drawing/2014/main" id="{6B82A446-998F-491A-B0A1-DDC01E98B70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7" name="Freeform 200">
            <a:extLst>
              <a:ext uri="{FF2B5EF4-FFF2-40B4-BE49-F238E27FC236}">
                <a16:creationId xmlns:a16="http://schemas.microsoft.com/office/drawing/2014/main" id="{258C7B19-BF19-4779-8D0C-D83B1FC6494F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8" name="Freeform 203">
            <a:extLst>
              <a:ext uri="{FF2B5EF4-FFF2-40B4-BE49-F238E27FC236}">
                <a16:creationId xmlns:a16="http://schemas.microsoft.com/office/drawing/2014/main" id="{89255BF7-9C35-4A01-8212-05CA92FD5AEA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9" name="Freeform 206">
            <a:extLst>
              <a:ext uri="{FF2B5EF4-FFF2-40B4-BE49-F238E27FC236}">
                <a16:creationId xmlns:a16="http://schemas.microsoft.com/office/drawing/2014/main" id="{330D3C85-FA92-461E-B975-9DED1BC83FEB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0" name="TextBox 208">
            <a:extLst>
              <a:ext uri="{FF2B5EF4-FFF2-40B4-BE49-F238E27FC236}">
                <a16:creationId xmlns:a16="http://schemas.microsoft.com/office/drawing/2014/main" id="{5E8B15C8-F147-49E6-947A-A7BAB16F839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41" name="TextBox 209">
            <a:extLst>
              <a:ext uri="{FF2B5EF4-FFF2-40B4-BE49-F238E27FC236}">
                <a16:creationId xmlns:a16="http://schemas.microsoft.com/office/drawing/2014/main" id="{3DAE3BB8-7862-4909-A7F3-223EF67AFFC3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42" name="TextBox 210">
            <a:extLst>
              <a:ext uri="{FF2B5EF4-FFF2-40B4-BE49-F238E27FC236}">
                <a16:creationId xmlns:a16="http://schemas.microsoft.com/office/drawing/2014/main" id="{893C84BD-3B14-4AB3-A68B-9DB7B92E1BD8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43" name="TextBox 211">
            <a:extLst>
              <a:ext uri="{FF2B5EF4-FFF2-40B4-BE49-F238E27FC236}">
                <a16:creationId xmlns:a16="http://schemas.microsoft.com/office/drawing/2014/main" id="{636F7069-A4AF-4267-B8DA-E32B4200169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44" name="TextBox 212">
            <a:extLst>
              <a:ext uri="{FF2B5EF4-FFF2-40B4-BE49-F238E27FC236}">
                <a16:creationId xmlns:a16="http://schemas.microsoft.com/office/drawing/2014/main" id="{D1F1D900-2A77-43A3-89C3-0D536116D946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45" name="TextBox 213">
            <a:extLst>
              <a:ext uri="{FF2B5EF4-FFF2-40B4-BE49-F238E27FC236}">
                <a16:creationId xmlns:a16="http://schemas.microsoft.com/office/drawing/2014/main" id="{D8499481-05EA-4345-946F-9EA996EFE49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46" name="TextBox 214">
            <a:extLst>
              <a:ext uri="{FF2B5EF4-FFF2-40B4-BE49-F238E27FC236}">
                <a16:creationId xmlns:a16="http://schemas.microsoft.com/office/drawing/2014/main" id="{0DCBF06C-036F-4BD2-BD3B-F75B104A7AFF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47" name="TextBox 43">
            <a:extLst>
              <a:ext uri="{FF2B5EF4-FFF2-40B4-BE49-F238E27FC236}">
                <a16:creationId xmlns:a16="http://schemas.microsoft.com/office/drawing/2014/main" id="{B0814B26-2C24-488D-92A7-AB4618DFC271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A9CB39C1-B648-3468-F039-E9BD9FFB87B3}"/>
              </a:ext>
            </a:extLst>
          </p:cNvPr>
          <p:cNvSpPr/>
          <p:nvPr/>
        </p:nvSpPr>
        <p:spPr>
          <a:xfrm>
            <a:off x="15415556" y="573253"/>
            <a:ext cx="832346" cy="112597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502" r="-12834"/>
            </a:stretch>
          </a:blipFill>
        </p:spPr>
      </p:sp>
      <p:sp>
        <p:nvSpPr>
          <p:cNvPr id="128" name="AutoShape 3">
            <a:extLst>
              <a:ext uri="{FF2B5EF4-FFF2-40B4-BE49-F238E27FC236}">
                <a16:creationId xmlns:a16="http://schemas.microsoft.com/office/drawing/2014/main" id="{399F0C42-9641-7201-6058-8E69BB58DBDD}"/>
              </a:ext>
            </a:extLst>
          </p:cNvPr>
          <p:cNvSpPr/>
          <p:nvPr/>
        </p:nvSpPr>
        <p:spPr>
          <a:xfrm>
            <a:off x="15946004" y="2020283"/>
            <a:ext cx="0" cy="621460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9" name="TextBox 7">
            <a:extLst>
              <a:ext uri="{FF2B5EF4-FFF2-40B4-BE49-F238E27FC236}">
                <a16:creationId xmlns:a16="http://schemas.microsoft.com/office/drawing/2014/main" id="{306EECE4-1850-F9EE-B53F-B2764D3468A7}"/>
              </a:ext>
            </a:extLst>
          </p:cNvPr>
          <p:cNvSpPr txBox="1"/>
          <p:nvPr/>
        </p:nvSpPr>
        <p:spPr>
          <a:xfrm>
            <a:off x="15140669" y="8424786"/>
            <a:ext cx="1200076" cy="538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9"/>
              </a:lnSpc>
              <a:spcBef>
                <a:spcPct val="0"/>
              </a:spcBef>
            </a:pPr>
            <a:r>
              <a:rPr lang="en-US" sz="3933" spc="480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132" name="Group 9">
            <a:extLst>
              <a:ext uri="{FF2B5EF4-FFF2-40B4-BE49-F238E27FC236}">
                <a16:creationId xmlns:a16="http://schemas.microsoft.com/office/drawing/2014/main" id="{C8B30F49-762D-BE92-8FDD-849FE10C72A9}"/>
              </a:ext>
            </a:extLst>
          </p:cNvPr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134" name="Group 10">
              <a:extLst>
                <a:ext uri="{FF2B5EF4-FFF2-40B4-BE49-F238E27FC236}">
                  <a16:creationId xmlns:a16="http://schemas.microsoft.com/office/drawing/2014/main" id="{C192923F-A534-E21C-1E6E-96D992FCE521}"/>
                </a:ext>
              </a:extLst>
            </p:cNvPr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335" name="Freeform 11">
                <a:extLst>
                  <a:ext uri="{FF2B5EF4-FFF2-40B4-BE49-F238E27FC236}">
                    <a16:creationId xmlns:a16="http://schemas.microsoft.com/office/drawing/2014/main" id="{47367A36-A2C5-319F-D748-C603B9E2390D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5" name="Group 12">
              <a:extLst>
                <a:ext uri="{FF2B5EF4-FFF2-40B4-BE49-F238E27FC236}">
                  <a16:creationId xmlns:a16="http://schemas.microsoft.com/office/drawing/2014/main" id="{6170AC56-CAEF-E6E7-97DC-F434D062B7B1}"/>
                </a:ext>
              </a:extLst>
            </p:cNvPr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334" name="Freeform 13">
                <a:extLst>
                  <a:ext uri="{FF2B5EF4-FFF2-40B4-BE49-F238E27FC236}">
                    <a16:creationId xmlns:a16="http://schemas.microsoft.com/office/drawing/2014/main" id="{C4F1EE17-46BE-A65D-AD5E-B6FB6688085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7" name="Group 14">
              <a:extLst>
                <a:ext uri="{FF2B5EF4-FFF2-40B4-BE49-F238E27FC236}">
                  <a16:creationId xmlns:a16="http://schemas.microsoft.com/office/drawing/2014/main" id="{EE0B0EC9-5308-FD56-0CE3-95C8F97EC764}"/>
                </a:ext>
              </a:extLst>
            </p:cNvPr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333" name="Freeform 15">
                <a:extLst>
                  <a:ext uri="{FF2B5EF4-FFF2-40B4-BE49-F238E27FC236}">
                    <a16:creationId xmlns:a16="http://schemas.microsoft.com/office/drawing/2014/main" id="{35AAFAC6-1C94-39F3-62AC-E6449F0A34DB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8" name="Group 16">
              <a:extLst>
                <a:ext uri="{FF2B5EF4-FFF2-40B4-BE49-F238E27FC236}">
                  <a16:creationId xmlns:a16="http://schemas.microsoft.com/office/drawing/2014/main" id="{96305B98-765F-683E-711F-C594D070DB5F}"/>
                </a:ext>
              </a:extLst>
            </p:cNvPr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332" name="Freeform 17">
                <a:extLst>
                  <a:ext uri="{FF2B5EF4-FFF2-40B4-BE49-F238E27FC236}">
                    <a16:creationId xmlns:a16="http://schemas.microsoft.com/office/drawing/2014/main" id="{2DFD413F-45F0-3C26-4341-A75AF21BCBFB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0" name="Group 18">
              <a:extLst>
                <a:ext uri="{FF2B5EF4-FFF2-40B4-BE49-F238E27FC236}">
                  <a16:creationId xmlns:a16="http://schemas.microsoft.com/office/drawing/2014/main" id="{F2090685-5401-4B1D-7C44-3E1C0AD100FE}"/>
                </a:ext>
              </a:extLst>
            </p:cNvPr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331" name="Freeform 19">
                <a:extLst>
                  <a:ext uri="{FF2B5EF4-FFF2-40B4-BE49-F238E27FC236}">
                    <a16:creationId xmlns:a16="http://schemas.microsoft.com/office/drawing/2014/main" id="{AF2BE20E-9640-2D73-F9CD-8F05FE8BEB6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1" name="Group 20">
              <a:extLst>
                <a:ext uri="{FF2B5EF4-FFF2-40B4-BE49-F238E27FC236}">
                  <a16:creationId xmlns:a16="http://schemas.microsoft.com/office/drawing/2014/main" id="{D3763C7D-2929-B853-55F3-D8DB85A29369}"/>
                </a:ext>
              </a:extLst>
            </p:cNvPr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330" name="Freeform 21">
                <a:extLst>
                  <a:ext uri="{FF2B5EF4-FFF2-40B4-BE49-F238E27FC236}">
                    <a16:creationId xmlns:a16="http://schemas.microsoft.com/office/drawing/2014/main" id="{B93235CF-2743-0C98-6CE9-C29EB6556612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3" name="Group 22">
              <a:extLst>
                <a:ext uri="{FF2B5EF4-FFF2-40B4-BE49-F238E27FC236}">
                  <a16:creationId xmlns:a16="http://schemas.microsoft.com/office/drawing/2014/main" id="{F7ABBD34-5A51-A0AC-824D-EA36D97146F2}"/>
                </a:ext>
              </a:extLst>
            </p:cNvPr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329" name="Freeform 23">
                <a:extLst>
                  <a:ext uri="{FF2B5EF4-FFF2-40B4-BE49-F238E27FC236}">
                    <a16:creationId xmlns:a16="http://schemas.microsoft.com/office/drawing/2014/main" id="{C6A98ADC-22C4-353F-48FD-3D47E76954D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4" name="Group 24">
              <a:extLst>
                <a:ext uri="{FF2B5EF4-FFF2-40B4-BE49-F238E27FC236}">
                  <a16:creationId xmlns:a16="http://schemas.microsoft.com/office/drawing/2014/main" id="{BF29EF27-1786-14BF-8716-32013C72E3AC}"/>
                </a:ext>
              </a:extLst>
            </p:cNvPr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28" name="Freeform 25">
                <a:extLst>
                  <a:ext uri="{FF2B5EF4-FFF2-40B4-BE49-F238E27FC236}">
                    <a16:creationId xmlns:a16="http://schemas.microsoft.com/office/drawing/2014/main" id="{ED79695D-F0CC-EB9F-BA3E-E255B8A61B46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6" name="Group 26">
              <a:extLst>
                <a:ext uri="{FF2B5EF4-FFF2-40B4-BE49-F238E27FC236}">
                  <a16:creationId xmlns:a16="http://schemas.microsoft.com/office/drawing/2014/main" id="{EE826248-1DCE-B2F3-A972-A54E4D27D436}"/>
                </a:ext>
              </a:extLst>
            </p:cNvPr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27" name="Freeform 27">
                <a:extLst>
                  <a:ext uri="{FF2B5EF4-FFF2-40B4-BE49-F238E27FC236}">
                    <a16:creationId xmlns:a16="http://schemas.microsoft.com/office/drawing/2014/main" id="{F28CDB9F-233B-79A2-A05E-7C48CC7E76A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7" name="Group 28">
              <a:extLst>
                <a:ext uri="{FF2B5EF4-FFF2-40B4-BE49-F238E27FC236}">
                  <a16:creationId xmlns:a16="http://schemas.microsoft.com/office/drawing/2014/main" id="{49A0AD2A-B022-F508-B976-696327BF7C4A}"/>
                </a:ext>
              </a:extLst>
            </p:cNvPr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26" name="Freeform 29">
                <a:extLst>
                  <a:ext uri="{FF2B5EF4-FFF2-40B4-BE49-F238E27FC236}">
                    <a16:creationId xmlns:a16="http://schemas.microsoft.com/office/drawing/2014/main" id="{7D1E29D8-B8FB-F0E0-315B-45084DE5A6F8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8" name="Group 30">
              <a:extLst>
                <a:ext uri="{FF2B5EF4-FFF2-40B4-BE49-F238E27FC236}">
                  <a16:creationId xmlns:a16="http://schemas.microsoft.com/office/drawing/2014/main" id="{6F324D2D-92D3-15C4-D775-4213283F36D9}"/>
                </a:ext>
              </a:extLst>
            </p:cNvPr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5" name="Freeform 31">
                <a:extLst>
                  <a:ext uri="{FF2B5EF4-FFF2-40B4-BE49-F238E27FC236}">
                    <a16:creationId xmlns:a16="http://schemas.microsoft.com/office/drawing/2014/main" id="{6999FE8B-201D-7AE3-CE3F-5C8499E48BEB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9" name="Group 32">
              <a:extLst>
                <a:ext uri="{FF2B5EF4-FFF2-40B4-BE49-F238E27FC236}">
                  <a16:creationId xmlns:a16="http://schemas.microsoft.com/office/drawing/2014/main" id="{7C0869A2-63F7-2D0E-D17E-1C3709644C33}"/>
                </a:ext>
              </a:extLst>
            </p:cNvPr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4" name="Freeform 33">
                <a:extLst>
                  <a:ext uri="{FF2B5EF4-FFF2-40B4-BE49-F238E27FC236}">
                    <a16:creationId xmlns:a16="http://schemas.microsoft.com/office/drawing/2014/main" id="{12C1437F-1D27-22C2-953F-E99588B996B9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0" name="Group 34">
              <a:extLst>
                <a:ext uri="{FF2B5EF4-FFF2-40B4-BE49-F238E27FC236}">
                  <a16:creationId xmlns:a16="http://schemas.microsoft.com/office/drawing/2014/main" id="{C86692B7-DD06-D261-733B-AE7027477915}"/>
                </a:ext>
              </a:extLst>
            </p:cNvPr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23" name="Freeform 35">
                <a:extLst>
                  <a:ext uri="{FF2B5EF4-FFF2-40B4-BE49-F238E27FC236}">
                    <a16:creationId xmlns:a16="http://schemas.microsoft.com/office/drawing/2014/main" id="{98FD1EB7-25B3-E42A-2ABC-81CABE368EFD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1" name="Group 36">
              <a:extLst>
                <a:ext uri="{FF2B5EF4-FFF2-40B4-BE49-F238E27FC236}">
                  <a16:creationId xmlns:a16="http://schemas.microsoft.com/office/drawing/2014/main" id="{E83D4F23-0C31-9B45-61FE-587F0DEEBB41}"/>
                </a:ext>
              </a:extLst>
            </p:cNvPr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22" name="Freeform 37">
                <a:extLst>
                  <a:ext uri="{FF2B5EF4-FFF2-40B4-BE49-F238E27FC236}">
                    <a16:creationId xmlns:a16="http://schemas.microsoft.com/office/drawing/2014/main" id="{123CDA22-5416-BE0A-111B-4B2098CE37C6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2" name="Group 38">
              <a:extLst>
                <a:ext uri="{FF2B5EF4-FFF2-40B4-BE49-F238E27FC236}">
                  <a16:creationId xmlns:a16="http://schemas.microsoft.com/office/drawing/2014/main" id="{C6C9A37D-147E-7F5F-A718-A8F93203DF84}"/>
                </a:ext>
              </a:extLst>
            </p:cNvPr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21" name="Freeform 39">
                <a:extLst>
                  <a:ext uri="{FF2B5EF4-FFF2-40B4-BE49-F238E27FC236}">
                    <a16:creationId xmlns:a16="http://schemas.microsoft.com/office/drawing/2014/main" id="{39083D4B-8AAD-2D7D-86A3-9577323DDD62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4" name="Group 40">
              <a:extLst>
                <a:ext uri="{FF2B5EF4-FFF2-40B4-BE49-F238E27FC236}">
                  <a16:creationId xmlns:a16="http://schemas.microsoft.com/office/drawing/2014/main" id="{DAB2EFC0-6469-F4B9-5425-0B7A007916CD}"/>
                </a:ext>
              </a:extLst>
            </p:cNvPr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20" name="Freeform 41">
                <a:extLst>
                  <a:ext uri="{FF2B5EF4-FFF2-40B4-BE49-F238E27FC236}">
                    <a16:creationId xmlns:a16="http://schemas.microsoft.com/office/drawing/2014/main" id="{54E5B137-E0B7-4AC7-D7BD-A713282F402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8" name="Group 42">
              <a:extLst>
                <a:ext uri="{FF2B5EF4-FFF2-40B4-BE49-F238E27FC236}">
                  <a16:creationId xmlns:a16="http://schemas.microsoft.com/office/drawing/2014/main" id="{9127B1D0-F3E4-3D89-02A4-34FC467F57AF}"/>
                </a:ext>
              </a:extLst>
            </p:cNvPr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319" name="Freeform 43">
                <a:extLst>
                  <a:ext uri="{FF2B5EF4-FFF2-40B4-BE49-F238E27FC236}">
                    <a16:creationId xmlns:a16="http://schemas.microsoft.com/office/drawing/2014/main" id="{F1FC6B3D-4944-CBDF-14B3-967EF010B2E0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9" name="Group 44">
              <a:extLst>
                <a:ext uri="{FF2B5EF4-FFF2-40B4-BE49-F238E27FC236}">
                  <a16:creationId xmlns:a16="http://schemas.microsoft.com/office/drawing/2014/main" id="{4F617B55-E1C0-738A-0F87-66AB9FA29F93}"/>
                </a:ext>
              </a:extLst>
            </p:cNvPr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318" name="Freeform 45">
                <a:extLst>
                  <a:ext uri="{FF2B5EF4-FFF2-40B4-BE49-F238E27FC236}">
                    <a16:creationId xmlns:a16="http://schemas.microsoft.com/office/drawing/2014/main" id="{C9C0303C-7EBA-C090-553A-802197530063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0" name="Group 46">
              <a:extLst>
                <a:ext uri="{FF2B5EF4-FFF2-40B4-BE49-F238E27FC236}">
                  <a16:creationId xmlns:a16="http://schemas.microsoft.com/office/drawing/2014/main" id="{8D221E60-1281-AD31-A0A8-44C949C9FED2}"/>
                </a:ext>
              </a:extLst>
            </p:cNvPr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317" name="Freeform 47">
                <a:extLst>
                  <a:ext uri="{FF2B5EF4-FFF2-40B4-BE49-F238E27FC236}">
                    <a16:creationId xmlns:a16="http://schemas.microsoft.com/office/drawing/2014/main" id="{1DB7A2F4-80F2-C7E0-10C2-F68A85C3116F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1" name="Group 48">
              <a:extLst>
                <a:ext uri="{FF2B5EF4-FFF2-40B4-BE49-F238E27FC236}">
                  <a16:creationId xmlns:a16="http://schemas.microsoft.com/office/drawing/2014/main" id="{CE3E4553-64E0-F43B-797F-F9A5C823BB6A}"/>
                </a:ext>
              </a:extLst>
            </p:cNvPr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316" name="Freeform 49">
                <a:extLst>
                  <a:ext uri="{FF2B5EF4-FFF2-40B4-BE49-F238E27FC236}">
                    <a16:creationId xmlns:a16="http://schemas.microsoft.com/office/drawing/2014/main" id="{44A83523-CCF8-1965-C08D-46115D10931E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2" name="Group 50">
              <a:extLst>
                <a:ext uri="{FF2B5EF4-FFF2-40B4-BE49-F238E27FC236}">
                  <a16:creationId xmlns:a16="http://schemas.microsoft.com/office/drawing/2014/main" id="{DFCE3524-8DDE-E349-29F7-CDF3411C6DD5}"/>
                </a:ext>
              </a:extLst>
            </p:cNvPr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315" name="Freeform 51">
                <a:extLst>
                  <a:ext uri="{FF2B5EF4-FFF2-40B4-BE49-F238E27FC236}">
                    <a16:creationId xmlns:a16="http://schemas.microsoft.com/office/drawing/2014/main" id="{2B7A438B-CA59-8BC5-6138-BFEFD8C83CB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3" name="Group 52">
              <a:extLst>
                <a:ext uri="{FF2B5EF4-FFF2-40B4-BE49-F238E27FC236}">
                  <a16:creationId xmlns:a16="http://schemas.microsoft.com/office/drawing/2014/main" id="{66637658-D955-7ADE-7464-031440BB7852}"/>
                </a:ext>
              </a:extLst>
            </p:cNvPr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314" name="Freeform 53">
                <a:extLst>
                  <a:ext uri="{FF2B5EF4-FFF2-40B4-BE49-F238E27FC236}">
                    <a16:creationId xmlns:a16="http://schemas.microsoft.com/office/drawing/2014/main" id="{78AB234E-302D-00AA-167C-BA4CD681D77C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4" name="Group 54">
              <a:extLst>
                <a:ext uri="{FF2B5EF4-FFF2-40B4-BE49-F238E27FC236}">
                  <a16:creationId xmlns:a16="http://schemas.microsoft.com/office/drawing/2014/main" id="{AE790093-34C8-5F54-FEAD-86317630BE36}"/>
                </a:ext>
              </a:extLst>
            </p:cNvPr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313" name="Freeform 55">
                <a:extLst>
                  <a:ext uri="{FF2B5EF4-FFF2-40B4-BE49-F238E27FC236}">
                    <a16:creationId xmlns:a16="http://schemas.microsoft.com/office/drawing/2014/main" id="{D8D931FF-508D-66E8-2894-C77BD2A445A8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5" name="Group 56">
              <a:extLst>
                <a:ext uri="{FF2B5EF4-FFF2-40B4-BE49-F238E27FC236}">
                  <a16:creationId xmlns:a16="http://schemas.microsoft.com/office/drawing/2014/main" id="{3B8E3B01-2F3F-08B9-EBA1-605837248039}"/>
                </a:ext>
              </a:extLst>
            </p:cNvPr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312" name="Freeform 57">
                <a:extLst>
                  <a:ext uri="{FF2B5EF4-FFF2-40B4-BE49-F238E27FC236}">
                    <a16:creationId xmlns:a16="http://schemas.microsoft.com/office/drawing/2014/main" id="{B4A3D24A-5F10-7DA7-843F-567538BF586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6" name="Group 58">
              <a:extLst>
                <a:ext uri="{FF2B5EF4-FFF2-40B4-BE49-F238E27FC236}">
                  <a16:creationId xmlns:a16="http://schemas.microsoft.com/office/drawing/2014/main" id="{966CF2FE-A009-4A2D-B85B-8B997902FECD}"/>
                </a:ext>
              </a:extLst>
            </p:cNvPr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311" name="Freeform 59">
                <a:extLst>
                  <a:ext uri="{FF2B5EF4-FFF2-40B4-BE49-F238E27FC236}">
                    <a16:creationId xmlns:a16="http://schemas.microsoft.com/office/drawing/2014/main" id="{B25FBB0F-B60F-05B5-3CC1-77C4904EF6DE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7" name="Group 60">
              <a:extLst>
                <a:ext uri="{FF2B5EF4-FFF2-40B4-BE49-F238E27FC236}">
                  <a16:creationId xmlns:a16="http://schemas.microsoft.com/office/drawing/2014/main" id="{70C2C061-C3A0-458A-7E68-70E512845253}"/>
                </a:ext>
              </a:extLst>
            </p:cNvPr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310" name="Freeform 61">
                <a:extLst>
                  <a:ext uri="{FF2B5EF4-FFF2-40B4-BE49-F238E27FC236}">
                    <a16:creationId xmlns:a16="http://schemas.microsoft.com/office/drawing/2014/main" id="{1404CC5C-EF61-3953-FB18-3FC8FC8F4B5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8" name="Group 62">
              <a:extLst>
                <a:ext uri="{FF2B5EF4-FFF2-40B4-BE49-F238E27FC236}">
                  <a16:creationId xmlns:a16="http://schemas.microsoft.com/office/drawing/2014/main" id="{499FBA57-A6EC-DB32-3B6D-C6E6E5A1C85E}"/>
                </a:ext>
              </a:extLst>
            </p:cNvPr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309" name="Freeform 63">
                <a:extLst>
                  <a:ext uri="{FF2B5EF4-FFF2-40B4-BE49-F238E27FC236}">
                    <a16:creationId xmlns:a16="http://schemas.microsoft.com/office/drawing/2014/main" id="{E0F5941A-6A60-FCE2-B6EB-645FDCD90FC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9" name="Group 64">
              <a:extLst>
                <a:ext uri="{FF2B5EF4-FFF2-40B4-BE49-F238E27FC236}">
                  <a16:creationId xmlns:a16="http://schemas.microsoft.com/office/drawing/2014/main" id="{490CD1CF-F0BB-A1E6-E42F-827E5EF53AF8}"/>
                </a:ext>
              </a:extLst>
            </p:cNvPr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308" name="Freeform 65">
                <a:extLst>
                  <a:ext uri="{FF2B5EF4-FFF2-40B4-BE49-F238E27FC236}">
                    <a16:creationId xmlns:a16="http://schemas.microsoft.com/office/drawing/2014/main" id="{3F2362D5-1663-119D-1463-128725785BD5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0" name="Group 66">
              <a:extLst>
                <a:ext uri="{FF2B5EF4-FFF2-40B4-BE49-F238E27FC236}">
                  <a16:creationId xmlns:a16="http://schemas.microsoft.com/office/drawing/2014/main" id="{C102BF7D-0ACA-A1AA-EA41-612BFE30C716}"/>
                </a:ext>
              </a:extLst>
            </p:cNvPr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307" name="Freeform 67">
                <a:extLst>
                  <a:ext uri="{FF2B5EF4-FFF2-40B4-BE49-F238E27FC236}">
                    <a16:creationId xmlns:a16="http://schemas.microsoft.com/office/drawing/2014/main" id="{414F8D77-8BEC-8BB9-6815-C2145246E9A2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1" name="Group 68">
              <a:extLst>
                <a:ext uri="{FF2B5EF4-FFF2-40B4-BE49-F238E27FC236}">
                  <a16:creationId xmlns:a16="http://schemas.microsoft.com/office/drawing/2014/main" id="{C16285F3-05BE-A260-68FB-90E1A7123B9E}"/>
                </a:ext>
              </a:extLst>
            </p:cNvPr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306" name="Freeform 69">
                <a:extLst>
                  <a:ext uri="{FF2B5EF4-FFF2-40B4-BE49-F238E27FC236}">
                    <a16:creationId xmlns:a16="http://schemas.microsoft.com/office/drawing/2014/main" id="{E0D79EC2-695D-DE69-FAB2-BF1736E7170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2" name="Group 70">
              <a:extLst>
                <a:ext uri="{FF2B5EF4-FFF2-40B4-BE49-F238E27FC236}">
                  <a16:creationId xmlns:a16="http://schemas.microsoft.com/office/drawing/2014/main" id="{2B99B3EB-7D67-C46D-B4AA-C55C20B5023E}"/>
                </a:ext>
              </a:extLst>
            </p:cNvPr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305" name="Freeform 71">
                <a:extLst>
                  <a:ext uri="{FF2B5EF4-FFF2-40B4-BE49-F238E27FC236}">
                    <a16:creationId xmlns:a16="http://schemas.microsoft.com/office/drawing/2014/main" id="{35AE117A-2BF1-CCC2-3982-031A3C71D29F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3" name="Group 72">
              <a:extLst>
                <a:ext uri="{FF2B5EF4-FFF2-40B4-BE49-F238E27FC236}">
                  <a16:creationId xmlns:a16="http://schemas.microsoft.com/office/drawing/2014/main" id="{AACD586A-4153-ED31-C3A8-736D6DCAAE82}"/>
                </a:ext>
              </a:extLst>
            </p:cNvPr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304" name="Freeform 73">
                <a:extLst>
                  <a:ext uri="{FF2B5EF4-FFF2-40B4-BE49-F238E27FC236}">
                    <a16:creationId xmlns:a16="http://schemas.microsoft.com/office/drawing/2014/main" id="{F444D5FF-8796-DC9D-1836-88ECBFDB9A4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4" name="Group 74">
              <a:extLst>
                <a:ext uri="{FF2B5EF4-FFF2-40B4-BE49-F238E27FC236}">
                  <a16:creationId xmlns:a16="http://schemas.microsoft.com/office/drawing/2014/main" id="{71AD5C97-9326-D62B-E0B9-FD58B89437E1}"/>
                </a:ext>
              </a:extLst>
            </p:cNvPr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303" name="Freeform 75">
                <a:extLst>
                  <a:ext uri="{FF2B5EF4-FFF2-40B4-BE49-F238E27FC236}">
                    <a16:creationId xmlns:a16="http://schemas.microsoft.com/office/drawing/2014/main" id="{316EE6DA-8548-12AF-DF6A-9327844E95F8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5" name="Group 76">
              <a:extLst>
                <a:ext uri="{FF2B5EF4-FFF2-40B4-BE49-F238E27FC236}">
                  <a16:creationId xmlns:a16="http://schemas.microsoft.com/office/drawing/2014/main" id="{441C5286-0289-322F-C575-0F270AD54EF8}"/>
                </a:ext>
              </a:extLst>
            </p:cNvPr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302" name="Freeform 77">
                <a:extLst>
                  <a:ext uri="{FF2B5EF4-FFF2-40B4-BE49-F238E27FC236}">
                    <a16:creationId xmlns:a16="http://schemas.microsoft.com/office/drawing/2014/main" id="{87F3C691-E6CB-5071-5180-95E77A9FE19C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6" name="Group 78">
              <a:extLst>
                <a:ext uri="{FF2B5EF4-FFF2-40B4-BE49-F238E27FC236}">
                  <a16:creationId xmlns:a16="http://schemas.microsoft.com/office/drawing/2014/main" id="{62729E3E-1424-6816-B44A-F30E9DD959DB}"/>
                </a:ext>
              </a:extLst>
            </p:cNvPr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301" name="Freeform 79">
                <a:extLst>
                  <a:ext uri="{FF2B5EF4-FFF2-40B4-BE49-F238E27FC236}">
                    <a16:creationId xmlns:a16="http://schemas.microsoft.com/office/drawing/2014/main" id="{2A86D9FF-FCFA-0BC0-9C15-42D32FCCF9C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7" name="Group 80">
              <a:extLst>
                <a:ext uri="{FF2B5EF4-FFF2-40B4-BE49-F238E27FC236}">
                  <a16:creationId xmlns:a16="http://schemas.microsoft.com/office/drawing/2014/main" id="{D4AE8AEF-CA61-01F6-9F35-864031D80932}"/>
                </a:ext>
              </a:extLst>
            </p:cNvPr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300" name="Freeform 81">
                <a:extLst>
                  <a:ext uri="{FF2B5EF4-FFF2-40B4-BE49-F238E27FC236}">
                    <a16:creationId xmlns:a16="http://schemas.microsoft.com/office/drawing/2014/main" id="{A10786E8-FE13-3BA0-FA12-168C91DA7F03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8" name="Group 82">
              <a:extLst>
                <a:ext uri="{FF2B5EF4-FFF2-40B4-BE49-F238E27FC236}">
                  <a16:creationId xmlns:a16="http://schemas.microsoft.com/office/drawing/2014/main" id="{2AE79368-2DA6-5187-590E-9288299A363B}"/>
                </a:ext>
              </a:extLst>
            </p:cNvPr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299" name="Freeform 83">
                <a:extLst>
                  <a:ext uri="{FF2B5EF4-FFF2-40B4-BE49-F238E27FC236}">
                    <a16:creationId xmlns:a16="http://schemas.microsoft.com/office/drawing/2014/main" id="{0D7BEA3D-9F8B-9C4F-1828-7C77319234C1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9" name="Group 84">
              <a:extLst>
                <a:ext uri="{FF2B5EF4-FFF2-40B4-BE49-F238E27FC236}">
                  <a16:creationId xmlns:a16="http://schemas.microsoft.com/office/drawing/2014/main" id="{C4166884-921B-7CCB-DF8A-2B58EE06E703}"/>
                </a:ext>
              </a:extLst>
            </p:cNvPr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298" name="Freeform 85">
                <a:extLst>
                  <a:ext uri="{FF2B5EF4-FFF2-40B4-BE49-F238E27FC236}">
                    <a16:creationId xmlns:a16="http://schemas.microsoft.com/office/drawing/2014/main" id="{A92EDBC0-858C-B569-E575-8179973BCFFA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0" name="Group 86">
              <a:extLst>
                <a:ext uri="{FF2B5EF4-FFF2-40B4-BE49-F238E27FC236}">
                  <a16:creationId xmlns:a16="http://schemas.microsoft.com/office/drawing/2014/main" id="{5190706D-03A8-1C21-035D-6237DABE8D75}"/>
                </a:ext>
              </a:extLst>
            </p:cNvPr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297" name="Freeform 87">
                <a:extLst>
                  <a:ext uri="{FF2B5EF4-FFF2-40B4-BE49-F238E27FC236}">
                    <a16:creationId xmlns:a16="http://schemas.microsoft.com/office/drawing/2014/main" id="{DDC4A690-7F8B-7C0A-AE6E-5BBF3258FE88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1" name="Group 88">
              <a:extLst>
                <a:ext uri="{FF2B5EF4-FFF2-40B4-BE49-F238E27FC236}">
                  <a16:creationId xmlns:a16="http://schemas.microsoft.com/office/drawing/2014/main" id="{903EC031-1E51-7FE1-C610-4B6E541BC921}"/>
                </a:ext>
              </a:extLst>
            </p:cNvPr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296" name="Freeform 89">
                <a:extLst>
                  <a:ext uri="{FF2B5EF4-FFF2-40B4-BE49-F238E27FC236}">
                    <a16:creationId xmlns:a16="http://schemas.microsoft.com/office/drawing/2014/main" id="{9E52793C-6AE5-37A9-8124-88715C4A598B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2" name="Group 90">
              <a:extLst>
                <a:ext uri="{FF2B5EF4-FFF2-40B4-BE49-F238E27FC236}">
                  <a16:creationId xmlns:a16="http://schemas.microsoft.com/office/drawing/2014/main" id="{97FEE0A4-5E23-8AF2-A66F-C1DE376B1515}"/>
                </a:ext>
              </a:extLst>
            </p:cNvPr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295" name="Freeform 91">
                <a:extLst>
                  <a:ext uri="{FF2B5EF4-FFF2-40B4-BE49-F238E27FC236}">
                    <a16:creationId xmlns:a16="http://schemas.microsoft.com/office/drawing/2014/main" id="{4E3E29E2-01CA-0D5E-AC0D-519A41093072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3" name="Group 92">
              <a:extLst>
                <a:ext uri="{FF2B5EF4-FFF2-40B4-BE49-F238E27FC236}">
                  <a16:creationId xmlns:a16="http://schemas.microsoft.com/office/drawing/2014/main" id="{E7668A69-9D42-46BC-215A-6FFFBBB7F433}"/>
                </a:ext>
              </a:extLst>
            </p:cNvPr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294" name="Freeform 93">
                <a:extLst>
                  <a:ext uri="{FF2B5EF4-FFF2-40B4-BE49-F238E27FC236}">
                    <a16:creationId xmlns:a16="http://schemas.microsoft.com/office/drawing/2014/main" id="{037E12E3-8C37-BA0A-FCA5-495987A65DC2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4" name="Group 94">
              <a:extLst>
                <a:ext uri="{FF2B5EF4-FFF2-40B4-BE49-F238E27FC236}">
                  <a16:creationId xmlns:a16="http://schemas.microsoft.com/office/drawing/2014/main" id="{7EEB54A9-7ADF-0388-7310-81DBF33BE737}"/>
                </a:ext>
              </a:extLst>
            </p:cNvPr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293" name="Freeform 95">
                <a:extLst>
                  <a:ext uri="{FF2B5EF4-FFF2-40B4-BE49-F238E27FC236}">
                    <a16:creationId xmlns:a16="http://schemas.microsoft.com/office/drawing/2014/main" id="{0101DD29-6CD2-986D-993A-2BC303D36C3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5" name="Group 96">
              <a:extLst>
                <a:ext uri="{FF2B5EF4-FFF2-40B4-BE49-F238E27FC236}">
                  <a16:creationId xmlns:a16="http://schemas.microsoft.com/office/drawing/2014/main" id="{84FDED37-9772-E843-6143-63F95A193199}"/>
                </a:ext>
              </a:extLst>
            </p:cNvPr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292" name="Freeform 97">
                <a:extLst>
                  <a:ext uri="{FF2B5EF4-FFF2-40B4-BE49-F238E27FC236}">
                    <a16:creationId xmlns:a16="http://schemas.microsoft.com/office/drawing/2014/main" id="{06F1AEBC-5539-0A22-D76C-7B9EB6060A0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6" name="Group 98">
              <a:extLst>
                <a:ext uri="{FF2B5EF4-FFF2-40B4-BE49-F238E27FC236}">
                  <a16:creationId xmlns:a16="http://schemas.microsoft.com/office/drawing/2014/main" id="{FA01DF26-4527-9780-EE18-6C24EC33EBCD}"/>
                </a:ext>
              </a:extLst>
            </p:cNvPr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291" name="Freeform 99">
                <a:extLst>
                  <a:ext uri="{FF2B5EF4-FFF2-40B4-BE49-F238E27FC236}">
                    <a16:creationId xmlns:a16="http://schemas.microsoft.com/office/drawing/2014/main" id="{4948BBFA-AE04-81A3-2A0F-8B802F362F2E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7" name="Group 100">
              <a:extLst>
                <a:ext uri="{FF2B5EF4-FFF2-40B4-BE49-F238E27FC236}">
                  <a16:creationId xmlns:a16="http://schemas.microsoft.com/office/drawing/2014/main" id="{C57958AB-A0F9-4769-CE49-6FE4F2525A9D}"/>
                </a:ext>
              </a:extLst>
            </p:cNvPr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290" name="Freeform 101">
                <a:extLst>
                  <a:ext uri="{FF2B5EF4-FFF2-40B4-BE49-F238E27FC236}">
                    <a16:creationId xmlns:a16="http://schemas.microsoft.com/office/drawing/2014/main" id="{13416D16-AB48-4B84-D2D8-9D9A140AFA0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8" name="Group 102">
              <a:extLst>
                <a:ext uri="{FF2B5EF4-FFF2-40B4-BE49-F238E27FC236}">
                  <a16:creationId xmlns:a16="http://schemas.microsoft.com/office/drawing/2014/main" id="{A234C649-A098-668F-A8CE-5333531F0006}"/>
                </a:ext>
              </a:extLst>
            </p:cNvPr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289" name="Freeform 103">
                <a:extLst>
                  <a:ext uri="{FF2B5EF4-FFF2-40B4-BE49-F238E27FC236}">
                    <a16:creationId xmlns:a16="http://schemas.microsoft.com/office/drawing/2014/main" id="{C96C6DD7-B757-F26B-EA8D-DCAA0FFC9746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9" name="Group 104">
              <a:extLst>
                <a:ext uri="{FF2B5EF4-FFF2-40B4-BE49-F238E27FC236}">
                  <a16:creationId xmlns:a16="http://schemas.microsoft.com/office/drawing/2014/main" id="{55AC58BD-0D5D-67E6-FBCD-E3E43DC79CA8}"/>
                </a:ext>
              </a:extLst>
            </p:cNvPr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288" name="Freeform 105">
                <a:extLst>
                  <a:ext uri="{FF2B5EF4-FFF2-40B4-BE49-F238E27FC236}">
                    <a16:creationId xmlns:a16="http://schemas.microsoft.com/office/drawing/2014/main" id="{FC51963F-FB9D-111C-5497-470C75A863BD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0" name="Group 106">
              <a:extLst>
                <a:ext uri="{FF2B5EF4-FFF2-40B4-BE49-F238E27FC236}">
                  <a16:creationId xmlns:a16="http://schemas.microsoft.com/office/drawing/2014/main" id="{1F8FC04C-1768-A290-BD68-46187A9D9312}"/>
                </a:ext>
              </a:extLst>
            </p:cNvPr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287" name="Freeform 107">
                <a:extLst>
                  <a:ext uri="{FF2B5EF4-FFF2-40B4-BE49-F238E27FC236}">
                    <a16:creationId xmlns:a16="http://schemas.microsoft.com/office/drawing/2014/main" id="{6C0E3007-4BD8-53B4-8966-02F07EF79F5F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1" name="Group 108">
              <a:extLst>
                <a:ext uri="{FF2B5EF4-FFF2-40B4-BE49-F238E27FC236}">
                  <a16:creationId xmlns:a16="http://schemas.microsoft.com/office/drawing/2014/main" id="{6477C5CF-7E79-1E30-8E4F-2C0D5D3C91B3}"/>
                </a:ext>
              </a:extLst>
            </p:cNvPr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286" name="Freeform 109">
                <a:extLst>
                  <a:ext uri="{FF2B5EF4-FFF2-40B4-BE49-F238E27FC236}">
                    <a16:creationId xmlns:a16="http://schemas.microsoft.com/office/drawing/2014/main" id="{F401A25D-3F2C-6BF1-729B-8B13018452B5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2" name="Group 110">
              <a:extLst>
                <a:ext uri="{FF2B5EF4-FFF2-40B4-BE49-F238E27FC236}">
                  <a16:creationId xmlns:a16="http://schemas.microsoft.com/office/drawing/2014/main" id="{C8390976-388D-B455-174C-1BB2FF55DA9C}"/>
                </a:ext>
              </a:extLst>
            </p:cNvPr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285" name="Freeform 111">
                <a:extLst>
                  <a:ext uri="{FF2B5EF4-FFF2-40B4-BE49-F238E27FC236}">
                    <a16:creationId xmlns:a16="http://schemas.microsoft.com/office/drawing/2014/main" id="{78F60BB3-28A0-2777-58D1-35D2FC6438E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3" name="Group 112">
              <a:extLst>
                <a:ext uri="{FF2B5EF4-FFF2-40B4-BE49-F238E27FC236}">
                  <a16:creationId xmlns:a16="http://schemas.microsoft.com/office/drawing/2014/main" id="{69154E7A-37CD-4882-4DB7-7C96C38B58BB}"/>
                </a:ext>
              </a:extLst>
            </p:cNvPr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284" name="Freeform 113">
                <a:extLst>
                  <a:ext uri="{FF2B5EF4-FFF2-40B4-BE49-F238E27FC236}">
                    <a16:creationId xmlns:a16="http://schemas.microsoft.com/office/drawing/2014/main" id="{CF2574C4-F301-3767-6624-E2E556CEC96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339" name="Freeform 117">
            <a:extLst>
              <a:ext uri="{FF2B5EF4-FFF2-40B4-BE49-F238E27FC236}">
                <a16:creationId xmlns:a16="http://schemas.microsoft.com/office/drawing/2014/main" id="{7AA929B1-6A4B-0195-E089-79FE405778A9}"/>
              </a:ext>
            </a:extLst>
          </p:cNvPr>
          <p:cNvSpPr/>
          <p:nvPr/>
        </p:nvSpPr>
        <p:spPr>
          <a:xfrm>
            <a:off x="8480992" y="958322"/>
            <a:ext cx="1050984" cy="1479538"/>
          </a:xfrm>
          <a:custGeom>
            <a:avLst/>
            <a:gdLst/>
            <a:ahLst/>
            <a:cxnLst/>
            <a:rect l="l" t="t" r="r" b="b"/>
            <a:pathLst>
              <a:path w="1051805" h="1480694">
                <a:moveTo>
                  <a:pt x="0" y="0"/>
                </a:moveTo>
                <a:lnTo>
                  <a:pt x="1051805" y="0"/>
                </a:lnTo>
                <a:lnTo>
                  <a:pt x="1051805" y="1480694"/>
                </a:lnTo>
                <a:lnTo>
                  <a:pt x="0" y="148069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8637" t="-278154" b="-103689"/>
            </a:stretch>
          </a:blipFill>
        </p:spPr>
      </p:sp>
      <p:sp>
        <p:nvSpPr>
          <p:cNvPr id="340" name="TextBox 118">
            <a:extLst>
              <a:ext uri="{FF2B5EF4-FFF2-40B4-BE49-F238E27FC236}">
                <a16:creationId xmlns:a16="http://schemas.microsoft.com/office/drawing/2014/main" id="{67E16E11-D366-CE95-BD79-4FDC5FFCFA54}"/>
              </a:ext>
            </a:extLst>
          </p:cNvPr>
          <p:cNvSpPr txBox="1"/>
          <p:nvPr/>
        </p:nvSpPr>
        <p:spPr>
          <a:xfrm>
            <a:off x="-626451" y="659731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СХЕМА ОРГАНИЗАЦИИ ДВИЖЕНИЯ И МИКРОМОБИЛЬНОСТИ</a:t>
            </a:r>
          </a:p>
        </p:txBody>
      </p:sp>
      <p:sp>
        <p:nvSpPr>
          <p:cNvPr id="341" name="AutoShape 119">
            <a:extLst>
              <a:ext uri="{FF2B5EF4-FFF2-40B4-BE49-F238E27FC236}">
                <a16:creationId xmlns:a16="http://schemas.microsoft.com/office/drawing/2014/main" id="{C76680F5-1B93-FD81-7BAA-C301E0F96553}"/>
              </a:ext>
            </a:extLst>
          </p:cNvPr>
          <p:cNvSpPr/>
          <p:nvPr/>
        </p:nvSpPr>
        <p:spPr>
          <a:xfrm flipH="1">
            <a:off x="447485" y="442481"/>
            <a:ext cx="0" cy="835309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342" name="Group 120">
            <a:extLst>
              <a:ext uri="{FF2B5EF4-FFF2-40B4-BE49-F238E27FC236}">
                <a16:creationId xmlns:a16="http://schemas.microsoft.com/office/drawing/2014/main" id="{D233EDBF-8AA9-E8A2-6A60-9D84FDCE7964}"/>
              </a:ext>
            </a:extLst>
          </p:cNvPr>
          <p:cNvGrpSpPr/>
          <p:nvPr/>
        </p:nvGrpSpPr>
        <p:grpSpPr>
          <a:xfrm>
            <a:off x="15805286" y="2020283"/>
            <a:ext cx="281436" cy="307739"/>
            <a:chOff x="0" y="0"/>
            <a:chExt cx="375541" cy="410639"/>
          </a:xfrm>
        </p:grpSpPr>
        <p:grpSp>
          <p:nvGrpSpPr>
            <p:cNvPr id="343" name="Group 121">
              <a:extLst>
                <a:ext uri="{FF2B5EF4-FFF2-40B4-BE49-F238E27FC236}">
                  <a16:creationId xmlns:a16="http://schemas.microsoft.com/office/drawing/2014/main" id="{96336156-32F4-5AE9-FF87-D4433551B599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47" name="Freeform 122">
                <a:extLst>
                  <a:ext uri="{FF2B5EF4-FFF2-40B4-BE49-F238E27FC236}">
                    <a16:creationId xmlns:a16="http://schemas.microsoft.com/office/drawing/2014/main" id="{32F3E1B7-62F0-F9ED-FD8E-BA112B2496B0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8" name="TextBox 123">
                <a:extLst>
                  <a:ext uri="{FF2B5EF4-FFF2-40B4-BE49-F238E27FC236}">
                    <a16:creationId xmlns:a16="http://schemas.microsoft.com/office/drawing/2014/main" id="{6B878024-F776-8A66-1C0E-D241D67FC1CD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44" name="Group 124">
              <a:extLst>
                <a:ext uri="{FF2B5EF4-FFF2-40B4-BE49-F238E27FC236}">
                  <a16:creationId xmlns:a16="http://schemas.microsoft.com/office/drawing/2014/main" id="{88639539-7E61-A133-3466-556B415090D4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45" name="Freeform 125">
                <a:extLst>
                  <a:ext uri="{FF2B5EF4-FFF2-40B4-BE49-F238E27FC236}">
                    <a16:creationId xmlns:a16="http://schemas.microsoft.com/office/drawing/2014/main" id="{A97D9792-BC08-FA62-688E-39399CDB4AE1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46" name="TextBox 126">
                <a:extLst>
                  <a:ext uri="{FF2B5EF4-FFF2-40B4-BE49-F238E27FC236}">
                    <a16:creationId xmlns:a16="http://schemas.microsoft.com/office/drawing/2014/main" id="{BE64549B-7431-32EB-0D9D-AA03AC8D4397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49" name="Group 127">
            <a:extLst>
              <a:ext uri="{FF2B5EF4-FFF2-40B4-BE49-F238E27FC236}">
                <a16:creationId xmlns:a16="http://schemas.microsoft.com/office/drawing/2014/main" id="{1BA2E728-08DC-E475-675F-BF661EA75C2F}"/>
              </a:ext>
            </a:extLst>
          </p:cNvPr>
          <p:cNvGrpSpPr/>
          <p:nvPr/>
        </p:nvGrpSpPr>
        <p:grpSpPr>
          <a:xfrm>
            <a:off x="306767" y="7578706"/>
            <a:ext cx="281436" cy="307739"/>
            <a:chOff x="0" y="0"/>
            <a:chExt cx="375541" cy="410639"/>
          </a:xfrm>
        </p:grpSpPr>
        <p:grpSp>
          <p:nvGrpSpPr>
            <p:cNvPr id="350" name="Group 128">
              <a:extLst>
                <a:ext uri="{FF2B5EF4-FFF2-40B4-BE49-F238E27FC236}">
                  <a16:creationId xmlns:a16="http://schemas.microsoft.com/office/drawing/2014/main" id="{FF67E4AE-166D-89B8-C337-40C7626954E6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54" name="Freeform 129">
                <a:extLst>
                  <a:ext uri="{FF2B5EF4-FFF2-40B4-BE49-F238E27FC236}">
                    <a16:creationId xmlns:a16="http://schemas.microsoft.com/office/drawing/2014/main" id="{5AE28DEA-F4CF-7BDC-1E27-477D2C1CB372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55" name="TextBox 130">
                <a:extLst>
                  <a:ext uri="{FF2B5EF4-FFF2-40B4-BE49-F238E27FC236}">
                    <a16:creationId xmlns:a16="http://schemas.microsoft.com/office/drawing/2014/main" id="{4D372083-DE07-400C-6550-B476ABB01049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51" name="Group 131">
              <a:extLst>
                <a:ext uri="{FF2B5EF4-FFF2-40B4-BE49-F238E27FC236}">
                  <a16:creationId xmlns:a16="http://schemas.microsoft.com/office/drawing/2014/main" id="{8EEF58DD-D03E-5CF0-E810-D66CD28C7FAD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52" name="Freeform 132">
                <a:extLst>
                  <a:ext uri="{FF2B5EF4-FFF2-40B4-BE49-F238E27FC236}">
                    <a16:creationId xmlns:a16="http://schemas.microsoft.com/office/drawing/2014/main" id="{E38A34D7-1D18-BD49-E046-21761CC6DD87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53" name="TextBox 133">
                <a:extLst>
                  <a:ext uri="{FF2B5EF4-FFF2-40B4-BE49-F238E27FC236}">
                    <a16:creationId xmlns:a16="http://schemas.microsoft.com/office/drawing/2014/main" id="{76142A51-7E5C-922E-577B-77AACCEEF63A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56" name="Group 134">
            <a:extLst>
              <a:ext uri="{FF2B5EF4-FFF2-40B4-BE49-F238E27FC236}">
                <a16:creationId xmlns:a16="http://schemas.microsoft.com/office/drawing/2014/main" id="{9856D545-B872-DE34-B115-84FFE2415A28}"/>
              </a:ext>
            </a:extLst>
          </p:cNvPr>
          <p:cNvGrpSpPr/>
          <p:nvPr/>
        </p:nvGrpSpPr>
        <p:grpSpPr>
          <a:xfrm>
            <a:off x="15805286" y="2437861"/>
            <a:ext cx="281436" cy="307739"/>
            <a:chOff x="0" y="0"/>
            <a:chExt cx="375541" cy="410639"/>
          </a:xfrm>
        </p:grpSpPr>
        <p:grpSp>
          <p:nvGrpSpPr>
            <p:cNvPr id="357" name="Group 135">
              <a:extLst>
                <a:ext uri="{FF2B5EF4-FFF2-40B4-BE49-F238E27FC236}">
                  <a16:creationId xmlns:a16="http://schemas.microsoft.com/office/drawing/2014/main" id="{ABE3EFC9-3E9B-B30E-92F0-C3B6A55B2491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61" name="Freeform 136">
                <a:extLst>
                  <a:ext uri="{FF2B5EF4-FFF2-40B4-BE49-F238E27FC236}">
                    <a16:creationId xmlns:a16="http://schemas.microsoft.com/office/drawing/2014/main" id="{FCB1F087-76B7-057E-F7D9-957BD6462F5A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62" name="TextBox 137">
                <a:extLst>
                  <a:ext uri="{FF2B5EF4-FFF2-40B4-BE49-F238E27FC236}">
                    <a16:creationId xmlns:a16="http://schemas.microsoft.com/office/drawing/2014/main" id="{EF5602C5-7C1F-F1C2-08C0-1922D52F0B39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58" name="Group 138">
              <a:extLst>
                <a:ext uri="{FF2B5EF4-FFF2-40B4-BE49-F238E27FC236}">
                  <a16:creationId xmlns:a16="http://schemas.microsoft.com/office/drawing/2014/main" id="{99CB8F0C-FB29-1EAB-401C-58761BE78000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59" name="Freeform 139">
                <a:extLst>
                  <a:ext uri="{FF2B5EF4-FFF2-40B4-BE49-F238E27FC236}">
                    <a16:creationId xmlns:a16="http://schemas.microsoft.com/office/drawing/2014/main" id="{1426487A-50A9-93DB-05CD-FF6AFA7EA7C4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60" name="TextBox 140">
                <a:extLst>
                  <a:ext uri="{FF2B5EF4-FFF2-40B4-BE49-F238E27FC236}">
                    <a16:creationId xmlns:a16="http://schemas.microsoft.com/office/drawing/2014/main" id="{3945E58E-9CDD-1A0A-6217-0B0711673CEE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63" name="Group 141">
            <a:extLst>
              <a:ext uri="{FF2B5EF4-FFF2-40B4-BE49-F238E27FC236}">
                <a16:creationId xmlns:a16="http://schemas.microsoft.com/office/drawing/2014/main" id="{9AC86EAB-0595-6D04-ACB0-6153AB25251B}"/>
              </a:ext>
            </a:extLst>
          </p:cNvPr>
          <p:cNvGrpSpPr/>
          <p:nvPr/>
        </p:nvGrpSpPr>
        <p:grpSpPr>
          <a:xfrm>
            <a:off x="306767" y="8107530"/>
            <a:ext cx="281436" cy="307739"/>
            <a:chOff x="0" y="0"/>
            <a:chExt cx="375541" cy="410639"/>
          </a:xfrm>
        </p:grpSpPr>
        <p:grpSp>
          <p:nvGrpSpPr>
            <p:cNvPr id="364" name="Group 142">
              <a:extLst>
                <a:ext uri="{FF2B5EF4-FFF2-40B4-BE49-F238E27FC236}">
                  <a16:creationId xmlns:a16="http://schemas.microsoft.com/office/drawing/2014/main" id="{26F5D095-AF5F-EE17-EBC4-43CB112CCB0C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68" name="Freeform 143">
                <a:extLst>
                  <a:ext uri="{FF2B5EF4-FFF2-40B4-BE49-F238E27FC236}">
                    <a16:creationId xmlns:a16="http://schemas.microsoft.com/office/drawing/2014/main" id="{F34EB733-FFD9-705E-AAE9-0CD7F3986A68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69" name="TextBox 144">
                <a:extLst>
                  <a:ext uri="{FF2B5EF4-FFF2-40B4-BE49-F238E27FC236}">
                    <a16:creationId xmlns:a16="http://schemas.microsoft.com/office/drawing/2014/main" id="{79CE4D19-70DF-BD43-8EA1-8879D32EDA8C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65" name="Group 145">
              <a:extLst>
                <a:ext uri="{FF2B5EF4-FFF2-40B4-BE49-F238E27FC236}">
                  <a16:creationId xmlns:a16="http://schemas.microsoft.com/office/drawing/2014/main" id="{BEB2DE78-63B4-B981-B9CB-C77D4111F646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66" name="Freeform 146">
                <a:extLst>
                  <a:ext uri="{FF2B5EF4-FFF2-40B4-BE49-F238E27FC236}">
                    <a16:creationId xmlns:a16="http://schemas.microsoft.com/office/drawing/2014/main" id="{AB847280-E1AC-DFA5-0FE1-B301EC251541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67" name="TextBox 147">
                <a:extLst>
                  <a:ext uri="{FF2B5EF4-FFF2-40B4-BE49-F238E27FC236}">
                    <a16:creationId xmlns:a16="http://schemas.microsoft.com/office/drawing/2014/main" id="{2E2F44E9-42C6-DA14-EF5E-824989ED764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70" name="Group 148">
            <a:extLst>
              <a:ext uri="{FF2B5EF4-FFF2-40B4-BE49-F238E27FC236}">
                <a16:creationId xmlns:a16="http://schemas.microsoft.com/office/drawing/2014/main" id="{A613F312-4AB9-D5DE-46D8-E975B5283949}"/>
              </a:ext>
            </a:extLst>
          </p:cNvPr>
          <p:cNvGrpSpPr/>
          <p:nvPr/>
        </p:nvGrpSpPr>
        <p:grpSpPr>
          <a:xfrm>
            <a:off x="15792298" y="3411841"/>
            <a:ext cx="281436" cy="307739"/>
            <a:chOff x="0" y="0"/>
            <a:chExt cx="375541" cy="410639"/>
          </a:xfrm>
        </p:grpSpPr>
        <p:grpSp>
          <p:nvGrpSpPr>
            <p:cNvPr id="371" name="Group 149">
              <a:extLst>
                <a:ext uri="{FF2B5EF4-FFF2-40B4-BE49-F238E27FC236}">
                  <a16:creationId xmlns:a16="http://schemas.microsoft.com/office/drawing/2014/main" id="{9E3BF209-0178-D2A6-39C0-D1E89D77E63D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75" name="Freeform 150">
                <a:extLst>
                  <a:ext uri="{FF2B5EF4-FFF2-40B4-BE49-F238E27FC236}">
                    <a16:creationId xmlns:a16="http://schemas.microsoft.com/office/drawing/2014/main" id="{AE5211BB-B4D4-4383-BF3C-A1B81FA69300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76" name="TextBox 151">
                <a:extLst>
                  <a:ext uri="{FF2B5EF4-FFF2-40B4-BE49-F238E27FC236}">
                    <a16:creationId xmlns:a16="http://schemas.microsoft.com/office/drawing/2014/main" id="{E9ED8E33-A91F-14A8-18E5-6050BEBF6E33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72" name="Group 152">
              <a:extLst>
                <a:ext uri="{FF2B5EF4-FFF2-40B4-BE49-F238E27FC236}">
                  <a16:creationId xmlns:a16="http://schemas.microsoft.com/office/drawing/2014/main" id="{0C28C353-5362-706A-3FAB-686B9943933F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73" name="Freeform 153">
                <a:extLst>
                  <a:ext uri="{FF2B5EF4-FFF2-40B4-BE49-F238E27FC236}">
                    <a16:creationId xmlns:a16="http://schemas.microsoft.com/office/drawing/2014/main" id="{008C3BCD-4ECC-7C85-63B7-70601179FFC6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74" name="TextBox 154">
                <a:extLst>
                  <a:ext uri="{FF2B5EF4-FFF2-40B4-BE49-F238E27FC236}">
                    <a16:creationId xmlns:a16="http://schemas.microsoft.com/office/drawing/2014/main" id="{165F9D8E-60B2-7917-C99F-77570400B88B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377" name="Group 155">
            <a:extLst>
              <a:ext uri="{FF2B5EF4-FFF2-40B4-BE49-F238E27FC236}">
                <a16:creationId xmlns:a16="http://schemas.microsoft.com/office/drawing/2014/main" id="{420E9197-1364-7A5B-8439-247F816BB813}"/>
              </a:ext>
            </a:extLst>
          </p:cNvPr>
          <p:cNvGrpSpPr/>
          <p:nvPr/>
        </p:nvGrpSpPr>
        <p:grpSpPr>
          <a:xfrm>
            <a:off x="15805286" y="4471317"/>
            <a:ext cx="281436" cy="307739"/>
            <a:chOff x="0" y="0"/>
            <a:chExt cx="375541" cy="410639"/>
          </a:xfrm>
        </p:grpSpPr>
        <p:grpSp>
          <p:nvGrpSpPr>
            <p:cNvPr id="378" name="Group 156">
              <a:extLst>
                <a:ext uri="{FF2B5EF4-FFF2-40B4-BE49-F238E27FC236}">
                  <a16:creationId xmlns:a16="http://schemas.microsoft.com/office/drawing/2014/main" id="{C4894A40-5354-E5BC-E930-8318E8CA1306}"/>
                </a:ext>
              </a:extLst>
            </p:cNvPr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82" name="Freeform 157">
                <a:extLst>
                  <a:ext uri="{FF2B5EF4-FFF2-40B4-BE49-F238E27FC236}">
                    <a16:creationId xmlns:a16="http://schemas.microsoft.com/office/drawing/2014/main" id="{FBA98C2A-E169-84FC-822E-327EED30B052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83" name="TextBox 158">
                <a:extLst>
                  <a:ext uri="{FF2B5EF4-FFF2-40B4-BE49-F238E27FC236}">
                    <a16:creationId xmlns:a16="http://schemas.microsoft.com/office/drawing/2014/main" id="{AB5B0F20-89DE-586D-5D13-6DD2DB87D736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379" name="Group 159">
              <a:extLst>
                <a:ext uri="{FF2B5EF4-FFF2-40B4-BE49-F238E27FC236}">
                  <a16:creationId xmlns:a16="http://schemas.microsoft.com/office/drawing/2014/main" id="{BDDBE905-DD83-C4B0-015E-767E43EAAB02}"/>
                </a:ext>
              </a:extLst>
            </p:cNvPr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80" name="Freeform 160">
                <a:extLst>
                  <a:ext uri="{FF2B5EF4-FFF2-40B4-BE49-F238E27FC236}">
                    <a16:creationId xmlns:a16="http://schemas.microsoft.com/office/drawing/2014/main" id="{4EB16AA3-7D62-8D5F-071F-8E1FDF9255CF}"/>
                  </a:ext>
                </a:extLst>
              </p:cNvPr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81" name="TextBox 161">
                <a:extLst>
                  <a:ext uri="{FF2B5EF4-FFF2-40B4-BE49-F238E27FC236}">
                    <a16:creationId xmlns:a16="http://schemas.microsoft.com/office/drawing/2014/main" id="{57B66637-82C1-A30B-8592-B660E7B7C0F7}"/>
                  </a:ext>
                </a:extLst>
              </p:cNvPr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384" name="TextBox 162">
            <a:extLst>
              <a:ext uri="{FF2B5EF4-FFF2-40B4-BE49-F238E27FC236}">
                <a16:creationId xmlns:a16="http://schemas.microsoft.com/office/drawing/2014/main" id="{A864F69C-FD6C-9CF3-5B0A-9BC428DAAE5B}"/>
              </a:ext>
            </a:extLst>
          </p:cNvPr>
          <p:cNvSpPr txBox="1"/>
          <p:nvPr/>
        </p:nvSpPr>
        <p:spPr>
          <a:xfrm>
            <a:off x="9110148" y="1364864"/>
            <a:ext cx="5950612" cy="333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7"/>
              </a:lnSpc>
              <a:spcBef>
                <a:spcPct val="0"/>
              </a:spcBef>
            </a:pPr>
            <a:r>
              <a:rPr lang="en-US" sz="2315" spc="282" dirty="0">
                <a:solidFill>
                  <a:srgbClr val="475384">
                    <a:alpha val="78824"/>
                  </a:srgbClr>
                </a:solidFill>
                <a:latin typeface="Intro"/>
                <a:ea typeface="Intro"/>
                <a:cs typeface="Intro"/>
                <a:sym typeface="Intro"/>
              </a:rPr>
              <a:t>ПЕШЕХОДНАЯ СЕТЬ “ПОТОК”</a:t>
            </a:r>
          </a:p>
        </p:txBody>
      </p:sp>
      <p:grpSp>
        <p:nvGrpSpPr>
          <p:cNvPr id="386" name="Group 185">
            <a:extLst>
              <a:ext uri="{FF2B5EF4-FFF2-40B4-BE49-F238E27FC236}">
                <a16:creationId xmlns:a16="http://schemas.microsoft.com/office/drawing/2014/main" id="{9EAE7924-EF8A-43F8-F04F-71465D14140C}"/>
              </a:ext>
            </a:extLst>
          </p:cNvPr>
          <p:cNvGrpSpPr/>
          <p:nvPr/>
        </p:nvGrpSpPr>
        <p:grpSpPr>
          <a:xfrm>
            <a:off x="705097" y="5606719"/>
            <a:ext cx="2856175" cy="1664249"/>
            <a:chOff x="0" y="0"/>
            <a:chExt cx="22312465" cy="13001130"/>
          </a:xfrm>
        </p:grpSpPr>
        <p:sp>
          <p:nvSpPr>
            <p:cNvPr id="387" name="Freeform 186">
              <a:extLst>
                <a:ext uri="{FF2B5EF4-FFF2-40B4-BE49-F238E27FC236}">
                  <a16:creationId xmlns:a16="http://schemas.microsoft.com/office/drawing/2014/main" id="{5E3970C0-F77B-7C72-F2E3-B42AB1CCDB07}"/>
                </a:ext>
              </a:extLst>
            </p:cNvPr>
            <p:cNvSpPr/>
            <p:nvPr/>
          </p:nvSpPr>
          <p:spPr>
            <a:xfrm>
              <a:off x="0" y="0"/>
              <a:ext cx="22312503" cy="13001117"/>
            </a:xfrm>
            <a:custGeom>
              <a:avLst/>
              <a:gdLst/>
              <a:ahLst/>
              <a:cxnLst/>
              <a:rect l="l" t="t" r="r" b="b"/>
              <a:pathLst>
                <a:path w="22312503" h="13001117">
                  <a:moveTo>
                    <a:pt x="0" y="0"/>
                  </a:moveTo>
                  <a:lnTo>
                    <a:pt x="22312503" y="0"/>
                  </a:lnTo>
                  <a:lnTo>
                    <a:pt x="22312503" y="13001117"/>
                  </a:lnTo>
                  <a:lnTo>
                    <a:pt x="0" y="13001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r="-6855" b="-28"/>
              </a:stretch>
            </a:blipFill>
          </p:spPr>
        </p:sp>
      </p:grpSp>
      <p:sp>
        <p:nvSpPr>
          <p:cNvPr id="388" name="Freeform 187">
            <a:extLst>
              <a:ext uri="{FF2B5EF4-FFF2-40B4-BE49-F238E27FC236}">
                <a16:creationId xmlns:a16="http://schemas.microsoft.com/office/drawing/2014/main" id="{E6084050-8D46-0A8D-A1B3-A23F27242376}"/>
              </a:ext>
            </a:extLst>
          </p:cNvPr>
          <p:cNvSpPr/>
          <p:nvPr/>
        </p:nvSpPr>
        <p:spPr>
          <a:xfrm>
            <a:off x="705097" y="4271404"/>
            <a:ext cx="2926380" cy="1338344"/>
          </a:xfrm>
          <a:custGeom>
            <a:avLst/>
            <a:gdLst/>
            <a:ahLst/>
            <a:cxnLst/>
            <a:rect l="l" t="t" r="r" b="b"/>
            <a:pathLst>
              <a:path w="2928666" h="1339390">
                <a:moveTo>
                  <a:pt x="0" y="0"/>
                </a:moveTo>
                <a:lnTo>
                  <a:pt x="2928667" y="0"/>
                </a:lnTo>
                <a:lnTo>
                  <a:pt x="2928667" y="1339389"/>
                </a:lnTo>
                <a:lnTo>
                  <a:pt x="0" y="133938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r="-513"/>
            </a:stretch>
          </a:blipFill>
        </p:spPr>
      </p:sp>
      <p:sp>
        <p:nvSpPr>
          <p:cNvPr id="389" name="Freeform 188">
            <a:extLst>
              <a:ext uri="{FF2B5EF4-FFF2-40B4-BE49-F238E27FC236}">
                <a16:creationId xmlns:a16="http://schemas.microsoft.com/office/drawing/2014/main" id="{1A1BF594-54B5-A1C1-9D28-CB80D34C87C6}"/>
              </a:ext>
            </a:extLst>
          </p:cNvPr>
          <p:cNvSpPr/>
          <p:nvPr/>
        </p:nvSpPr>
        <p:spPr>
          <a:xfrm>
            <a:off x="3671600" y="5609747"/>
            <a:ext cx="4063250" cy="1661220"/>
          </a:xfrm>
          <a:custGeom>
            <a:avLst/>
            <a:gdLst/>
            <a:ahLst/>
            <a:cxnLst/>
            <a:rect l="l" t="t" r="r" b="b"/>
            <a:pathLst>
              <a:path w="4066424" h="1662518">
                <a:moveTo>
                  <a:pt x="0" y="0"/>
                </a:moveTo>
                <a:lnTo>
                  <a:pt x="4066423" y="0"/>
                </a:lnTo>
                <a:lnTo>
                  <a:pt x="4066423" y="1662518"/>
                </a:lnTo>
                <a:lnTo>
                  <a:pt x="0" y="166251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2592" t="-41216" b="-27119"/>
            </a:stretch>
          </a:blipFill>
        </p:spPr>
      </p:sp>
      <p:sp>
        <p:nvSpPr>
          <p:cNvPr id="390" name="TextBox 189">
            <a:extLst>
              <a:ext uri="{FF2B5EF4-FFF2-40B4-BE49-F238E27FC236}">
                <a16:creationId xmlns:a16="http://schemas.microsoft.com/office/drawing/2014/main" id="{3E917726-E403-321A-BB53-8429C19942D6}"/>
              </a:ext>
            </a:extLst>
          </p:cNvPr>
          <p:cNvSpPr txBox="1"/>
          <p:nvPr/>
        </p:nvSpPr>
        <p:spPr>
          <a:xfrm>
            <a:off x="1301302" y="1337155"/>
            <a:ext cx="5950612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7"/>
              </a:lnSpc>
              <a:spcBef>
                <a:spcPct val="0"/>
              </a:spcBef>
            </a:pPr>
            <a:r>
              <a:rPr lang="en-US" sz="2315" spc="282">
                <a:solidFill>
                  <a:srgbClr val="475384">
                    <a:alpha val="78824"/>
                  </a:srgbClr>
                </a:solidFill>
                <a:latin typeface="Intro"/>
                <a:ea typeface="Intro"/>
                <a:cs typeface="Intro"/>
                <a:sym typeface="Intro"/>
              </a:rPr>
              <a:t>ТРАНСПОРТНАЯ ЛОГИСТИКА:</a:t>
            </a:r>
          </a:p>
        </p:txBody>
      </p:sp>
      <p:sp>
        <p:nvSpPr>
          <p:cNvPr id="391" name="TextBox 190">
            <a:extLst>
              <a:ext uri="{FF2B5EF4-FFF2-40B4-BE49-F238E27FC236}">
                <a16:creationId xmlns:a16="http://schemas.microsoft.com/office/drawing/2014/main" id="{706C23A0-CD3A-D246-C0BC-406612D16F64}"/>
              </a:ext>
            </a:extLst>
          </p:cNvPr>
          <p:cNvSpPr txBox="1"/>
          <p:nvPr/>
        </p:nvSpPr>
        <p:spPr>
          <a:xfrm>
            <a:off x="1434441" y="1948862"/>
            <a:ext cx="4306884" cy="384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93"/>
              </a:lnSpc>
              <a:spcBef>
                <a:spcPct val="0"/>
              </a:spcBef>
            </a:pPr>
            <a:r>
              <a:rPr lang="en-US" sz="2600" spc="341" dirty="0">
                <a:solidFill>
                  <a:srgbClr val="C34234">
                    <a:alpha val="78824"/>
                  </a:srgbClr>
                </a:solidFill>
                <a:latin typeface="Intro"/>
                <a:ea typeface="Intro"/>
                <a:cs typeface="Intro"/>
                <a:sym typeface="Intro"/>
              </a:rPr>
              <a:t>СПЕЦТРАНСПОРТ</a:t>
            </a:r>
          </a:p>
        </p:txBody>
      </p:sp>
      <p:sp>
        <p:nvSpPr>
          <p:cNvPr id="392" name="TextBox 191">
            <a:extLst>
              <a:ext uri="{FF2B5EF4-FFF2-40B4-BE49-F238E27FC236}">
                <a16:creationId xmlns:a16="http://schemas.microsoft.com/office/drawing/2014/main" id="{EE206CEC-96C9-CCA0-D78D-664125F9A4E4}"/>
              </a:ext>
            </a:extLst>
          </p:cNvPr>
          <p:cNvSpPr txBox="1"/>
          <p:nvPr/>
        </p:nvSpPr>
        <p:spPr>
          <a:xfrm>
            <a:off x="39400" y="896335"/>
            <a:ext cx="2139966" cy="913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21"/>
              </a:lnSpc>
              <a:spcBef>
                <a:spcPct val="0"/>
              </a:spcBef>
            </a:pPr>
            <a:r>
              <a:rPr lang="en-US" sz="6469" spc="78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1.</a:t>
            </a:r>
          </a:p>
        </p:txBody>
      </p:sp>
      <p:sp>
        <p:nvSpPr>
          <p:cNvPr id="397" name="TextBox 196">
            <a:extLst>
              <a:ext uri="{FF2B5EF4-FFF2-40B4-BE49-F238E27FC236}">
                <a16:creationId xmlns:a16="http://schemas.microsoft.com/office/drawing/2014/main" id="{1EC73B71-3E52-D2B1-834F-1DCC6F2A4C19}"/>
              </a:ext>
            </a:extLst>
          </p:cNvPr>
          <p:cNvSpPr txBox="1"/>
          <p:nvPr/>
        </p:nvSpPr>
        <p:spPr>
          <a:xfrm>
            <a:off x="761731" y="7375661"/>
            <a:ext cx="7029752" cy="53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91"/>
              </a:lnSpc>
              <a:spcBef>
                <a:spcPct val="0"/>
              </a:spcBef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ПРЕДУСМОТРЕНЫ СКРЫТЫЕ ПРОЕЗДЫ ДЛЯ ПОЖАРНОЙ ТЕХНИКИ И ЗАГРУЗКИ КАФЕ/КОВОРКИНГА, ИНТЕГРИРОВАННЫЕ В ЛАНДШАФТ.</a:t>
            </a:r>
          </a:p>
        </p:txBody>
      </p:sp>
      <p:sp>
        <p:nvSpPr>
          <p:cNvPr id="398" name="TextBox 197">
            <a:extLst>
              <a:ext uri="{FF2B5EF4-FFF2-40B4-BE49-F238E27FC236}">
                <a16:creationId xmlns:a16="http://schemas.microsoft.com/office/drawing/2014/main" id="{F4184B3C-1ED9-B744-366F-7963D44A0F64}"/>
              </a:ext>
            </a:extLst>
          </p:cNvPr>
          <p:cNvSpPr txBox="1"/>
          <p:nvPr/>
        </p:nvSpPr>
        <p:spPr>
          <a:xfrm>
            <a:off x="761731" y="8017577"/>
            <a:ext cx="7775784" cy="717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91"/>
              </a:lnSpc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БЕСПРЕПЯТСТВЕННЫЙ ДОСТУП:</a:t>
            </a:r>
          </a:p>
          <a:p>
            <a:pPr>
              <a:lnSpc>
                <a:spcPts val="1391"/>
              </a:lnSpc>
              <a:spcBef>
                <a:spcPct val="0"/>
              </a:spcBef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ПРОЕЗДЫ ШИРИНОЙ МИНИМУМ 3,5М, ВСЕ НАВЕСНЫЕ КОНСТРУКЦИИ СПРОЕКТИРОВАНЫ С УЧЕТОМ ВОЗМОЖНОСТИ ПРОЕЗДА ПОД НИМИ</a:t>
            </a:r>
          </a:p>
        </p:txBody>
      </p:sp>
      <p:sp>
        <p:nvSpPr>
          <p:cNvPr id="7" name="TextBox 192">
            <a:extLst>
              <a:ext uri="{FF2B5EF4-FFF2-40B4-BE49-F238E27FC236}">
                <a16:creationId xmlns:a16="http://schemas.microsoft.com/office/drawing/2014/main" id="{CBF67114-52FE-F673-E65B-C186E4BB0CFB}"/>
              </a:ext>
            </a:extLst>
          </p:cNvPr>
          <p:cNvSpPr txBox="1"/>
          <p:nvPr/>
        </p:nvSpPr>
        <p:spPr>
          <a:xfrm>
            <a:off x="14030225" y="1176992"/>
            <a:ext cx="2452065" cy="8848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21"/>
              </a:lnSpc>
              <a:spcBef>
                <a:spcPct val="0"/>
              </a:spcBef>
            </a:pPr>
            <a:r>
              <a:rPr lang="en-US" sz="6469" spc="788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2.</a:t>
            </a:r>
          </a:p>
        </p:txBody>
      </p:sp>
      <p:grpSp>
        <p:nvGrpSpPr>
          <p:cNvPr id="8" name="Group 193">
            <a:extLst>
              <a:ext uri="{FF2B5EF4-FFF2-40B4-BE49-F238E27FC236}">
                <a16:creationId xmlns:a16="http://schemas.microsoft.com/office/drawing/2014/main" id="{8EA23001-45BF-34D6-A9F2-29BA3175F1F8}"/>
              </a:ext>
            </a:extLst>
          </p:cNvPr>
          <p:cNvGrpSpPr/>
          <p:nvPr/>
        </p:nvGrpSpPr>
        <p:grpSpPr>
          <a:xfrm>
            <a:off x="7989192" y="2069542"/>
            <a:ext cx="7842537" cy="10549042"/>
            <a:chOff x="0" y="0"/>
            <a:chExt cx="10464886" cy="14076377"/>
          </a:xfrm>
        </p:grpSpPr>
        <p:grpSp>
          <p:nvGrpSpPr>
            <p:cNvPr id="114" name="Group 194">
              <a:extLst>
                <a:ext uri="{FF2B5EF4-FFF2-40B4-BE49-F238E27FC236}">
                  <a16:creationId xmlns:a16="http://schemas.microsoft.com/office/drawing/2014/main" id="{620240D1-A42F-982C-BD57-E13B1F5A8574}"/>
                </a:ext>
              </a:extLst>
            </p:cNvPr>
            <p:cNvGrpSpPr/>
            <p:nvPr/>
          </p:nvGrpSpPr>
          <p:grpSpPr>
            <a:xfrm>
              <a:off x="513513" y="0"/>
              <a:ext cx="9951373" cy="14076377"/>
              <a:chOff x="0" y="0"/>
              <a:chExt cx="10078720" cy="14256512"/>
            </a:xfrm>
          </p:grpSpPr>
          <p:sp>
            <p:nvSpPr>
              <p:cNvPr id="164" name="Freeform 195">
                <a:extLst>
                  <a:ext uri="{FF2B5EF4-FFF2-40B4-BE49-F238E27FC236}">
                    <a16:creationId xmlns:a16="http://schemas.microsoft.com/office/drawing/2014/main" id="{1D530AE0-A001-48D0-5967-E60727B43D9F}"/>
                  </a:ext>
                </a:extLst>
              </p:cNvPr>
              <p:cNvSpPr/>
              <p:nvPr/>
            </p:nvSpPr>
            <p:spPr>
              <a:xfrm>
                <a:off x="0" y="0"/>
                <a:ext cx="10078720" cy="14256513"/>
              </a:xfrm>
              <a:custGeom>
                <a:avLst/>
                <a:gdLst/>
                <a:ahLst/>
                <a:cxnLst/>
                <a:rect l="l" t="t" r="r" b="b"/>
                <a:pathLst>
                  <a:path w="10078720" h="14256513">
                    <a:moveTo>
                      <a:pt x="0" y="0"/>
                    </a:moveTo>
                    <a:lnTo>
                      <a:pt x="10078720" y="0"/>
                    </a:lnTo>
                    <a:lnTo>
                      <a:pt x="10078720" y="14256513"/>
                    </a:lnTo>
                    <a:lnTo>
                      <a:pt x="0" y="1425651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1"/>
                <a:stretch>
                  <a:fillRect/>
                </a:stretch>
              </a:blipFill>
            </p:spPr>
          </p:sp>
        </p:grpSp>
        <p:grpSp>
          <p:nvGrpSpPr>
            <p:cNvPr id="115" name="Group 196">
              <a:extLst>
                <a:ext uri="{FF2B5EF4-FFF2-40B4-BE49-F238E27FC236}">
                  <a16:creationId xmlns:a16="http://schemas.microsoft.com/office/drawing/2014/main" id="{4E98F5BE-CCF0-FA2B-8778-D3691DA87758}"/>
                </a:ext>
              </a:extLst>
            </p:cNvPr>
            <p:cNvGrpSpPr/>
            <p:nvPr/>
          </p:nvGrpSpPr>
          <p:grpSpPr>
            <a:xfrm rot="1818635">
              <a:off x="3105801" y="7436205"/>
              <a:ext cx="489735" cy="427405"/>
              <a:chOff x="0" y="0"/>
              <a:chExt cx="698500" cy="609600"/>
            </a:xfrm>
          </p:grpSpPr>
          <p:sp>
            <p:nvSpPr>
              <p:cNvPr id="162" name="Freeform 197">
                <a:extLst>
                  <a:ext uri="{FF2B5EF4-FFF2-40B4-BE49-F238E27FC236}">
                    <a16:creationId xmlns:a16="http://schemas.microsoft.com/office/drawing/2014/main" id="{1A67ED4F-E185-0A5F-AF12-B38C350AF0EF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63" name="TextBox 198">
                <a:extLst>
                  <a:ext uri="{FF2B5EF4-FFF2-40B4-BE49-F238E27FC236}">
                    <a16:creationId xmlns:a16="http://schemas.microsoft.com/office/drawing/2014/main" id="{ABCD940A-E616-B10B-A312-296908F8CE06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16" name="Group 199">
              <a:extLst>
                <a:ext uri="{FF2B5EF4-FFF2-40B4-BE49-F238E27FC236}">
                  <a16:creationId xmlns:a16="http://schemas.microsoft.com/office/drawing/2014/main" id="{375B5701-76EC-5FEA-70C2-A22425E9F100}"/>
                </a:ext>
              </a:extLst>
            </p:cNvPr>
            <p:cNvGrpSpPr/>
            <p:nvPr/>
          </p:nvGrpSpPr>
          <p:grpSpPr>
            <a:xfrm rot="1887729">
              <a:off x="75540" y="6376551"/>
              <a:ext cx="489735" cy="427405"/>
              <a:chOff x="0" y="0"/>
              <a:chExt cx="698500" cy="609600"/>
            </a:xfrm>
          </p:grpSpPr>
          <p:sp>
            <p:nvSpPr>
              <p:cNvPr id="160" name="Freeform 200">
                <a:extLst>
                  <a:ext uri="{FF2B5EF4-FFF2-40B4-BE49-F238E27FC236}">
                    <a16:creationId xmlns:a16="http://schemas.microsoft.com/office/drawing/2014/main" id="{3606A15E-926F-F0B3-48DA-B7043F9B228F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61" name="TextBox 201">
                <a:extLst>
                  <a:ext uri="{FF2B5EF4-FFF2-40B4-BE49-F238E27FC236}">
                    <a16:creationId xmlns:a16="http://schemas.microsoft.com/office/drawing/2014/main" id="{D0E63012-7F6E-2FDE-F814-57F9FACD8A5F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17" name="Group 202">
              <a:extLst>
                <a:ext uri="{FF2B5EF4-FFF2-40B4-BE49-F238E27FC236}">
                  <a16:creationId xmlns:a16="http://schemas.microsoft.com/office/drawing/2014/main" id="{AE0BD012-D04F-5004-F900-73694A888E96}"/>
                </a:ext>
              </a:extLst>
            </p:cNvPr>
            <p:cNvGrpSpPr/>
            <p:nvPr/>
          </p:nvGrpSpPr>
          <p:grpSpPr>
            <a:xfrm rot="1430482">
              <a:off x="6913854" y="8144505"/>
              <a:ext cx="489735" cy="427405"/>
              <a:chOff x="0" y="0"/>
              <a:chExt cx="698500" cy="609600"/>
            </a:xfrm>
          </p:grpSpPr>
          <p:sp>
            <p:nvSpPr>
              <p:cNvPr id="158" name="Freeform 203">
                <a:extLst>
                  <a:ext uri="{FF2B5EF4-FFF2-40B4-BE49-F238E27FC236}">
                    <a16:creationId xmlns:a16="http://schemas.microsoft.com/office/drawing/2014/main" id="{9B5E0B28-E90D-0C78-E23C-DD09C4B7DEC8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59" name="TextBox 204">
                <a:extLst>
                  <a:ext uri="{FF2B5EF4-FFF2-40B4-BE49-F238E27FC236}">
                    <a16:creationId xmlns:a16="http://schemas.microsoft.com/office/drawing/2014/main" id="{BFEEDEA3-AA5B-47D8-6754-8481FC030EDD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18" name="Group 205">
              <a:extLst>
                <a:ext uri="{FF2B5EF4-FFF2-40B4-BE49-F238E27FC236}">
                  <a16:creationId xmlns:a16="http://schemas.microsoft.com/office/drawing/2014/main" id="{061990AA-481A-FE2B-3FFB-10476AE90DC8}"/>
                </a:ext>
              </a:extLst>
            </p:cNvPr>
            <p:cNvGrpSpPr/>
            <p:nvPr/>
          </p:nvGrpSpPr>
          <p:grpSpPr>
            <a:xfrm rot="1879325">
              <a:off x="9338486" y="4874029"/>
              <a:ext cx="489735" cy="427405"/>
              <a:chOff x="0" y="0"/>
              <a:chExt cx="698500" cy="609600"/>
            </a:xfrm>
          </p:grpSpPr>
          <p:sp>
            <p:nvSpPr>
              <p:cNvPr id="156" name="Freeform 206">
                <a:extLst>
                  <a:ext uri="{FF2B5EF4-FFF2-40B4-BE49-F238E27FC236}">
                    <a16:creationId xmlns:a16="http://schemas.microsoft.com/office/drawing/2014/main" id="{230ABE12-5E17-A6DA-276F-272EEA3A1540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57" name="TextBox 207">
                <a:extLst>
                  <a:ext uri="{FF2B5EF4-FFF2-40B4-BE49-F238E27FC236}">
                    <a16:creationId xmlns:a16="http://schemas.microsoft.com/office/drawing/2014/main" id="{8AE30A69-3C67-DD39-8A7C-0DFB6BFE7F00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19" name="Group 208">
              <a:extLst>
                <a:ext uri="{FF2B5EF4-FFF2-40B4-BE49-F238E27FC236}">
                  <a16:creationId xmlns:a16="http://schemas.microsoft.com/office/drawing/2014/main" id="{1EA25C7E-48D7-93D8-033E-0FFF9C9D372A}"/>
                </a:ext>
              </a:extLst>
            </p:cNvPr>
            <p:cNvGrpSpPr/>
            <p:nvPr/>
          </p:nvGrpSpPr>
          <p:grpSpPr>
            <a:xfrm rot="1300701">
              <a:off x="4189648" y="4853219"/>
              <a:ext cx="489735" cy="427405"/>
              <a:chOff x="0" y="0"/>
              <a:chExt cx="698500" cy="609600"/>
            </a:xfrm>
          </p:grpSpPr>
          <p:sp>
            <p:nvSpPr>
              <p:cNvPr id="153" name="Freeform 209">
                <a:extLst>
                  <a:ext uri="{FF2B5EF4-FFF2-40B4-BE49-F238E27FC236}">
                    <a16:creationId xmlns:a16="http://schemas.microsoft.com/office/drawing/2014/main" id="{D761539F-DB69-3388-78E2-F47B074C1C44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55" name="TextBox 210">
                <a:extLst>
                  <a:ext uri="{FF2B5EF4-FFF2-40B4-BE49-F238E27FC236}">
                    <a16:creationId xmlns:a16="http://schemas.microsoft.com/office/drawing/2014/main" id="{6CC5F8D2-4505-C1D2-4981-D446EF9ECB59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120" name="Group 211">
              <a:extLst>
                <a:ext uri="{FF2B5EF4-FFF2-40B4-BE49-F238E27FC236}">
                  <a16:creationId xmlns:a16="http://schemas.microsoft.com/office/drawing/2014/main" id="{E213717E-5D89-0064-11D3-15CC26D8A9D3}"/>
                </a:ext>
              </a:extLst>
            </p:cNvPr>
            <p:cNvGrpSpPr/>
            <p:nvPr/>
          </p:nvGrpSpPr>
          <p:grpSpPr>
            <a:xfrm rot="-883518">
              <a:off x="5623030" y="5352038"/>
              <a:ext cx="489735" cy="427405"/>
              <a:chOff x="0" y="0"/>
              <a:chExt cx="698500" cy="609600"/>
            </a:xfrm>
          </p:grpSpPr>
          <p:sp>
            <p:nvSpPr>
              <p:cNvPr id="121" name="Freeform 212">
                <a:extLst>
                  <a:ext uri="{FF2B5EF4-FFF2-40B4-BE49-F238E27FC236}">
                    <a16:creationId xmlns:a16="http://schemas.microsoft.com/office/drawing/2014/main" id="{489C8CBE-222C-DF60-666C-7F53102A57D8}"/>
                  </a:ext>
                </a:extLst>
              </p:cNvPr>
              <p:cNvSpPr/>
              <p:nvPr/>
            </p:nvSpPr>
            <p:spPr>
              <a:xfrm>
                <a:off x="50741" y="0"/>
                <a:ext cx="597018" cy="539652"/>
              </a:xfrm>
              <a:custGeom>
                <a:avLst/>
                <a:gdLst/>
                <a:ahLst/>
                <a:cxnLst/>
                <a:rect l="l" t="t" r="r" b="b"/>
                <a:pathLst>
                  <a:path w="597018" h="539652">
                    <a:moveTo>
                      <a:pt x="238513" y="504879"/>
                    </a:moveTo>
                    <a:lnTo>
                      <a:pt x="9255" y="104721"/>
                    </a:lnTo>
                    <a:cubicBezTo>
                      <a:pt x="-3147" y="83073"/>
                      <a:pt x="-3081" y="56459"/>
                      <a:pt x="9430" y="34873"/>
                    </a:cubicBezTo>
                    <a:cubicBezTo>
                      <a:pt x="21940" y="13288"/>
                      <a:pt x="45000" y="0"/>
                      <a:pt x="69948" y="0"/>
                    </a:cubicBezTo>
                    <a:lnTo>
                      <a:pt x="527070" y="0"/>
                    </a:lnTo>
                    <a:cubicBezTo>
                      <a:pt x="552018" y="0"/>
                      <a:pt x="575078" y="13288"/>
                      <a:pt x="587588" y="34873"/>
                    </a:cubicBezTo>
                    <a:cubicBezTo>
                      <a:pt x="600099" y="56459"/>
                      <a:pt x="600165" y="83073"/>
                      <a:pt x="587763" y="104721"/>
                    </a:cubicBezTo>
                    <a:lnTo>
                      <a:pt x="358505" y="504879"/>
                    </a:lnTo>
                    <a:cubicBezTo>
                      <a:pt x="346184" y="526385"/>
                      <a:pt x="323294" y="539652"/>
                      <a:pt x="298509" y="539652"/>
                    </a:cubicBezTo>
                    <a:cubicBezTo>
                      <a:pt x="273724" y="539652"/>
                      <a:pt x="250834" y="526385"/>
                      <a:pt x="238513" y="504879"/>
                    </a:cubicBezTo>
                    <a:close/>
                  </a:path>
                </a:pathLst>
              </a:custGeom>
              <a:solidFill>
                <a:srgbClr val="515A7D"/>
              </a:solidFill>
            </p:spPr>
          </p:sp>
          <p:sp>
            <p:nvSpPr>
              <p:cNvPr id="122" name="TextBox 213">
                <a:extLst>
                  <a:ext uri="{FF2B5EF4-FFF2-40B4-BE49-F238E27FC236}">
                    <a16:creationId xmlns:a16="http://schemas.microsoft.com/office/drawing/2014/main" id="{79452BC0-0B53-A2D8-52BA-2C4427634ED6}"/>
                  </a:ext>
                </a:extLst>
              </p:cNvPr>
              <p:cNvSpPr txBox="1"/>
              <p:nvPr/>
            </p:nvSpPr>
            <p:spPr>
              <a:xfrm>
                <a:off x="215900" y="0"/>
                <a:ext cx="266700" cy="3810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165" name="TextBox 221">
            <a:extLst>
              <a:ext uri="{FF2B5EF4-FFF2-40B4-BE49-F238E27FC236}">
                <a16:creationId xmlns:a16="http://schemas.microsoft.com/office/drawing/2014/main" id="{E7B85ECC-E9E3-C4F7-E6C4-564548CEE207}"/>
              </a:ext>
            </a:extLst>
          </p:cNvPr>
          <p:cNvSpPr txBox="1"/>
          <p:nvPr/>
        </p:nvSpPr>
        <p:spPr>
          <a:xfrm>
            <a:off x="11464597" y="2079059"/>
            <a:ext cx="4997863" cy="269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89"/>
              </a:lnSpc>
              <a:spcBef>
                <a:spcPct val="0"/>
              </a:spcBef>
            </a:pPr>
            <a:r>
              <a:rPr lang="en-US" sz="1953" spc="238">
                <a:solidFill>
                  <a:srgbClr val="556292"/>
                </a:solidFill>
                <a:latin typeface="Intro"/>
                <a:ea typeface="Intro"/>
                <a:cs typeface="Intro"/>
                <a:sym typeface="Intro"/>
              </a:rPr>
              <a:t>ПРИОРИТЕТ ЧЕЛОВЕКА</a:t>
            </a:r>
          </a:p>
        </p:txBody>
      </p:sp>
      <p:sp>
        <p:nvSpPr>
          <p:cNvPr id="166" name="TextBox 222">
            <a:extLst>
              <a:ext uri="{FF2B5EF4-FFF2-40B4-BE49-F238E27FC236}">
                <a16:creationId xmlns:a16="http://schemas.microsoft.com/office/drawing/2014/main" id="{7B1B3DF5-D42B-4C47-CA3B-54A4B007C4F1}"/>
              </a:ext>
            </a:extLst>
          </p:cNvPr>
          <p:cNvSpPr txBox="1"/>
          <p:nvPr/>
        </p:nvSpPr>
        <p:spPr>
          <a:xfrm>
            <a:off x="10242220" y="2447378"/>
            <a:ext cx="7653016" cy="256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44"/>
              </a:lnSpc>
              <a:spcBef>
                <a:spcPct val="0"/>
              </a:spcBef>
            </a:pPr>
            <a:r>
              <a:rPr lang="en-US" sz="1910" spc="233" dirty="0">
                <a:solidFill>
                  <a:srgbClr val="556292"/>
                </a:solidFill>
                <a:latin typeface="Intro"/>
                <a:ea typeface="Intro"/>
                <a:cs typeface="Intro"/>
                <a:sym typeface="Intro"/>
              </a:rPr>
              <a:t>ПЕРИМЕТРАЛЬНОЕ ОБСЛУЖИВАНИЕ:</a:t>
            </a:r>
          </a:p>
        </p:txBody>
      </p:sp>
      <p:sp>
        <p:nvSpPr>
          <p:cNvPr id="167" name="TextBox 223">
            <a:extLst>
              <a:ext uri="{FF2B5EF4-FFF2-40B4-BE49-F238E27FC236}">
                <a16:creationId xmlns:a16="http://schemas.microsoft.com/office/drawing/2014/main" id="{DA0BE0FC-EB9F-2B15-F63B-4BF500C7098B}"/>
              </a:ext>
            </a:extLst>
          </p:cNvPr>
          <p:cNvSpPr txBox="1"/>
          <p:nvPr/>
        </p:nvSpPr>
        <p:spPr>
          <a:xfrm>
            <a:off x="11358830" y="4515888"/>
            <a:ext cx="4889073" cy="256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44"/>
              </a:lnSpc>
              <a:spcBef>
                <a:spcPct val="0"/>
              </a:spcBef>
            </a:pPr>
            <a:r>
              <a:rPr lang="en-US" sz="1910" spc="233">
                <a:solidFill>
                  <a:srgbClr val="556292"/>
                </a:solidFill>
                <a:latin typeface="Intro"/>
                <a:ea typeface="Intro"/>
                <a:cs typeface="Intro"/>
                <a:sym typeface="Intro"/>
              </a:rPr>
              <a:t>ПОЖАРНАЯ БЕЗОПАСНОСТЬ:</a:t>
            </a:r>
          </a:p>
        </p:txBody>
      </p:sp>
      <p:sp>
        <p:nvSpPr>
          <p:cNvPr id="168" name="TextBox 224">
            <a:extLst>
              <a:ext uri="{FF2B5EF4-FFF2-40B4-BE49-F238E27FC236}">
                <a16:creationId xmlns:a16="http://schemas.microsoft.com/office/drawing/2014/main" id="{D5974AD9-C818-EE15-8CBB-90C9C5A5199A}"/>
              </a:ext>
            </a:extLst>
          </p:cNvPr>
          <p:cNvSpPr txBox="1"/>
          <p:nvPr/>
        </p:nvSpPr>
        <p:spPr>
          <a:xfrm>
            <a:off x="11464597" y="3404590"/>
            <a:ext cx="4997863" cy="269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89"/>
              </a:lnSpc>
              <a:spcBef>
                <a:spcPct val="0"/>
              </a:spcBef>
            </a:pPr>
            <a:r>
              <a:rPr lang="en-US" sz="1953" spc="238">
                <a:solidFill>
                  <a:srgbClr val="556292"/>
                </a:solidFill>
                <a:latin typeface="Intro"/>
                <a:ea typeface="Intro"/>
                <a:cs typeface="Intro"/>
                <a:sym typeface="Intro"/>
              </a:rPr>
              <a:t>БЕЗБАРЬЕРНАЯ СРЕДА:</a:t>
            </a:r>
          </a:p>
        </p:txBody>
      </p:sp>
      <p:sp>
        <p:nvSpPr>
          <p:cNvPr id="169" name="TextBox 227">
            <a:extLst>
              <a:ext uri="{FF2B5EF4-FFF2-40B4-BE49-F238E27FC236}">
                <a16:creationId xmlns:a16="http://schemas.microsoft.com/office/drawing/2014/main" id="{C044BF4B-6015-1826-DD3F-7AEC711AB98F}"/>
              </a:ext>
            </a:extLst>
          </p:cNvPr>
          <p:cNvSpPr txBox="1"/>
          <p:nvPr/>
        </p:nvSpPr>
        <p:spPr>
          <a:xfrm>
            <a:off x="9382853" y="2745600"/>
            <a:ext cx="6381986" cy="535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1"/>
              </a:lnSpc>
              <a:spcBef>
                <a:spcPct val="0"/>
              </a:spcBef>
            </a:pPr>
            <a:r>
              <a:rPr lang="en-US" sz="1299" spc="158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АВТОМОБИЛЬНОЕ ДВИЖЕНИЕ ВЫНЕСЕНО НА ГРАНИЦЫ УЧАСТКА, ЧТО ОСВОБОЖДАЕТ ЦЕНТРАЛЬНОЕ ЯДРО ОТ ШУМА И ВЫХЛОПОВ.</a:t>
            </a:r>
          </a:p>
        </p:txBody>
      </p:sp>
      <p:sp>
        <p:nvSpPr>
          <p:cNvPr id="170" name="TextBox 228">
            <a:extLst>
              <a:ext uri="{FF2B5EF4-FFF2-40B4-BE49-F238E27FC236}">
                <a16:creationId xmlns:a16="http://schemas.microsoft.com/office/drawing/2014/main" id="{7378D462-E814-BCC9-A89D-0798DBF77EA3}"/>
              </a:ext>
            </a:extLst>
          </p:cNvPr>
          <p:cNvSpPr txBox="1"/>
          <p:nvPr/>
        </p:nvSpPr>
        <p:spPr>
          <a:xfrm>
            <a:off x="9688217" y="3699635"/>
            <a:ext cx="6117070" cy="7210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22"/>
              </a:lnSpc>
              <a:spcBef>
                <a:spcPct val="0"/>
              </a:spcBef>
            </a:pPr>
            <a:r>
              <a:rPr lang="en-US" sz="1328" spc="162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ВСЕ ПУТИ СПРОЕКТИРОВАНЫ БЕЗ СТУПЕНЕЙ И ПОРОГОВ, ОБЕСПЕЧИВАЯ ДОСТУПНОСТЬ ДЛЯ ВСЕХ ГРУПП НАСЕЛЕНИЯ (УНИВЕРСАЛЬНЫЙ ДИЗАЙН).</a:t>
            </a:r>
          </a:p>
        </p:txBody>
      </p:sp>
      <p:sp>
        <p:nvSpPr>
          <p:cNvPr id="171" name="TextBox 229">
            <a:extLst>
              <a:ext uri="{FF2B5EF4-FFF2-40B4-BE49-F238E27FC236}">
                <a16:creationId xmlns:a16="http://schemas.microsoft.com/office/drawing/2014/main" id="{DB4B5AF6-C4E0-FD17-7508-C77220623D76}"/>
              </a:ext>
            </a:extLst>
          </p:cNvPr>
          <p:cNvSpPr txBox="1"/>
          <p:nvPr/>
        </p:nvSpPr>
        <p:spPr>
          <a:xfrm>
            <a:off x="7327951" y="4744310"/>
            <a:ext cx="8464347" cy="895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22"/>
              </a:lnSpc>
              <a:spcBef>
                <a:spcPct val="0"/>
              </a:spcBef>
            </a:pPr>
            <a:r>
              <a:rPr lang="en-US" sz="1328" spc="162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ДЛЯ ОБЕСПЕЧЕНИЯ ПОЖАРНОЙ БЕЗОПАСНОСТИ ПАРАМЕТРИЧЕСКИХ НАВЕСОВ И ПЕРГОЛ В ПРОЕКТЕ ПРЕДУСМОТРЕНО ИСПОЛЬЗОВАНИЕ ИНТЕГРИРОВАННОЙ СИСТЕМЫ ОГНЕБИОЗАЩИТЫ. УЧИТЫВАЯ ОТКРЫТЫЙ ХАРАКТЕР ПРОСТРАНСТВ, ВЫБРАН МЕТОД ГЛУБОКОЙ ПРОПИТКИ ДРЕВЕСИНЫ СОСТАВАМИ НА ОСНОВЕ АНТИПИРЕНОВ.</a:t>
            </a:r>
          </a:p>
        </p:txBody>
      </p:sp>
      <p:grpSp>
        <p:nvGrpSpPr>
          <p:cNvPr id="172" name="Group 230">
            <a:extLst>
              <a:ext uri="{FF2B5EF4-FFF2-40B4-BE49-F238E27FC236}">
                <a16:creationId xmlns:a16="http://schemas.microsoft.com/office/drawing/2014/main" id="{59C9055F-B92D-C351-0728-34D6F786AE27}"/>
              </a:ext>
            </a:extLst>
          </p:cNvPr>
          <p:cNvGrpSpPr/>
          <p:nvPr/>
        </p:nvGrpSpPr>
        <p:grpSpPr>
          <a:xfrm>
            <a:off x="7889714" y="2663149"/>
            <a:ext cx="1953367" cy="1953367"/>
            <a:chOff x="0" y="0"/>
            <a:chExt cx="812800" cy="812800"/>
          </a:xfrm>
          <a:effectLst>
            <a:outerShdw blurRad="1651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3" name="Freeform 231">
              <a:extLst>
                <a:ext uri="{FF2B5EF4-FFF2-40B4-BE49-F238E27FC236}">
                  <a16:creationId xmlns:a16="http://schemas.microsoft.com/office/drawing/2014/main" id="{B2D36512-D1B5-77C6-C2A0-6F250E7AFEE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2"/>
              <a:stretch>
                <a:fillRect l="-137884" t="-91655" r="-49778"/>
              </a:stretch>
            </a:blipFill>
          </p:spPr>
        </p:sp>
      </p:grpSp>
      <p:grpSp>
        <p:nvGrpSpPr>
          <p:cNvPr id="174" name="Group 232">
            <a:extLst>
              <a:ext uri="{FF2B5EF4-FFF2-40B4-BE49-F238E27FC236}">
                <a16:creationId xmlns:a16="http://schemas.microsoft.com/office/drawing/2014/main" id="{FE6AE85E-59BB-B425-DA89-040D7ACF10DA}"/>
              </a:ext>
            </a:extLst>
          </p:cNvPr>
          <p:cNvGrpSpPr/>
          <p:nvPr/>
        </p:nvGrpSpPr>
        <p:grpSpPr>
          <a:xfrm>
            <a:off x="9110148" y="7525082"/>
            <a:ext cx="1258041" cy="1258041"/>
            <a:chOff x="0" y="0"/>
            <a:chExt cx="812800" cy="812800"/>
          </a:xfrm>
          <a:effectLst>
            <a:outerShdw blurRad="1651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5" name="Freeform 233">
              <a:extLst>
                <a:ext uri="{FF2B5EF4-FFF2-40B4-BE49-F238E27FC236}">
                  <a16:creationId xmlns:a16="http://schemas.microsoft.com/office/drawing/2014/main" id="{A1E2AC25-6974-C00C-CFC6-3D3E128A9BE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3"/>
              <a:stretch>
                <a:fillRect l="-53059" t="-9865" r="-80484" b="-45732"/>
              </a:stretch>
            </a:blipFill>
          </p:spPr>
        </p:sp>
      </p:grpSp>
      <p:grpSp>
        <p:nvGrpSpPr>
          <p:cNvPr id="176" name="Group 234">
            <a:extLst>
              <a:ext uri="{FF2B5EF4-FFF2-40B4-BE49-F238E27FC236}">
                <a16:creationId xmlns:a16="http://schemas.microsoft.com/office/drawing/2014/main" id="{79DD803F-F897-1EF7-2D85-9761F0D6C47E}"/>
              </a:ext>
            </a:extLst>
          </p:cNvPr>
          <p:cNvGrpSpPr/>
          <p:nvPr/>
        </p:nvGrpSpPr>
        <p:grpSpPr>
          <a:xfrm>
            <a:off x="13963529" y="7001256"/>
            <a:ext cx="1462639" cy="1462639"/>
            <a:chOff x="0" y="0"/>
            <a:chExt cx="812800" cy="812800"/>
          </a:xfrm>
          <a:effectLst>
            <a:outerShdw blurRad="1651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7" name="Freeform 235">
              <a:extLst>
                <a:ext uri="{FF2B5EF4-FFF2-40B4-BE49-F238E27FC236}">
                  <a16:creationId xmlns:a16="http://schemas.microsoft.com/office/drawing/2014/main" id="{8490FEAF-2227-631D-1637-D1C24E6B01B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3"/>
              <a:stretch>
                <a:fillRect l="-129421" t="-91655" r="-58240"/>
              </a:stretch>
            </a:blipFill>
          </p:spPr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3.90625E-6 -0.00989 L 0.30742 -0.002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71" y="3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46147" y="8427797"/>
            <a:ext cx="120101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936" spc="48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02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2" name="TextBox 112"/>
          <p:cNvSpPr txBox="1"/>
          <p:nvPr/>
        </p:nvSpPr>
        <p:spPr>
          <a:xfrm>
            <a:off x="-671192" y="677512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КОМПЛЕКСНОЕ ВИДЕНИЕ: ОТ СХЕМЫ К ВИЗУАЛИЗАЦИИ</a:t>
            </a:r>
          </a:p>
        </p:txBody>
      </p:sp>
      <p:sp>
        <p:nvSpPr>
          <p:cNvPr id="113" name="Freeform 11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grpSp>
        <p:nvGrpSpPr>
          <p:cNvPr id="114" name="Group 11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5" name="Group 11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7" name="TextBox 11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0" name="TextBox 12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9" name="TextBox 12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5" name="TextBox 13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4" name="Freeform 191">
            <a:extLst>
              <a:ext uri="{FF2B5EF4-FFF2-40B4-BE49-F238E27FC236}">
                <a16:creationId xmlns:a16="http://schemas.microsoft.com/office/drawing/2014/main" id="{CB8B4841-036A-4D32-BE12-D85D071807BD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Freeform 194">
            <a:extLst>
              <a:ext uri="{FF2B5EF4-FFF2-40B4-BE49-F238E27FC236}">
                <a16:creationId xmlns:a16="http://schemas.microsoft.com/office/drawing/2014/main" id="{A32A3F26-F44B-495D-81CD-23D2F85708D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7">
            <a:extLst>
              <a:ext uri="{FF2B5EF4-FFF2-40B4-BE49-F238E27FC236}">
                <a16:creationId xmlns:a16="http://schemas.microsoft.com/office/drawing/2014/main" id="{53705EF5-F772-4593-92EF-6AA5B69774DD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200">
            <a:extLst>
              <a:ext uri="{FF2B5EF4-FFF2-40B4-BE49-F238E27FC236}">
                <a16:creationId xmlns:a16="http://schemas.microsoft.com/office/drawing/2014/main" id="{127D0C00-32F6-41A3-9167-A31E2D8ACF92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3">
            <a:extLst>
              <a:ext uri="{FF2B5EF4-FFF2-40B4-BE49-F238E27FC236}">
                <a16:creationId xmlns:a16="http://schemas.microsoft.com/office/drawing/2014/main" id="{7837CE40-B640-4486-9B10-75C8A37A475D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6">
            <a:extLst>
              <a:ext uri="{FF2B5EF4-FFF2-40B4-BE49-F238E27FC236}">
                <a16:creationId xmlns:a16="http://schemas.microsoft.com/office/drawing/2014/main" id="{61CC24DB-7F2F-486D-91AD-A1987E56021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TextBox 208">
            <a:extLst>
              <a:ext uri="{FF2B5EF4-FFF2-40B4-BE49-F238E27FC236}">
                <a16:creationId xmlns:a16="http://schemas.microsoft.com/office/drawing/2014/main" id="{650A2535-6B0D-4817-B64B-99EF3FBAAE46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1" name="TextBox 209">
            <a:extLst>
              <a:ext uri="{FF2B5EF4-FFF2-40B4-BE49-F238E27FC236}">
                <a16:creationId xmlns:a16="http://schemas.microsoft.com/office/drawing/2014/main" id="{C3E3464D-0AC5-409F-8450-906BCB15C3E3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2" name="TextBox 210">
            <a:extLst>
              <a:ext uri="{FF2B5EF4-FFF2-40B4-BE49-F238E27FC236}">
                <a16:creationId xmlns:a16="http://schemas.microsoft.com/office/drawing/2014/main" id="{C88BE572-309F-4EA7-A520-17BDA7F2094F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3" name="TextBox 211">
            <a:extLst>
              <a:ext uri="{FF2B5EF4-FFF2-40B4-BE49-F238E27FC236}">
                <a16:creationId xmlns:a16="http://schemas.microsoft.com/office/drawing/2014/main" id="{707EB199-8072-4830-B0B2-EC453255CC3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4" name="TextBox 212">
            <a:extLst>
              <a:ext uri="{FF2B5EF4-FFF2-40B4-BE49-F238E27FC236}">
                <a16:creationId xmlns:a16="http://schemas.microsoft.com/office/drawing/2014/main" id="{3E7F35E3-627E-416B-85D7-13CB962975EB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5" name="TextBox 213">
            <a:extLst>
              <a:ext uri="{FF2B5EF4-FFF2-40B4-BE49-F238E27FC236}">
                <a16:creationId xmlns:a16="http://schemas.microsoft.com/office/drawing/2014/main" id="{68CAAE1B-3549-442D-B2B2-804ADBA1887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6" name="TextBox 214">
            <a:extLst>
              <a:ext uri="{FF2B5EF4-FFF2-40B4-BE49-F238E27FC236}">
                <a16:creationId xmlns:a16="http://schemas.microsoft.com/office/drawing/2014/main" id="{86EF5169-C888-4BF5-A3D0-78F085AD01EF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7" name="TextBox 43">
            <a:extLst>
              <a:ext uri="{FF2B5EF4-FFF2-40B4-BE49-F238E27FC236}">
                <a16:creationId xmlns:a16="http://schemas.microsoft.com/office/drawing/2014/main" id="{AD7C4ACA-B215-437D-BE5E-E0923627F22F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F90D90D4-D656-DB61-4D1C-B1CAB1E2DB42}"/>
              </a:ext>
            </a:extLst>
          </p:cNvPr>
          <p:cNvSpPr/>
          <p:nvPr/>
        </p:nvSpPr>
        <p:spPr>
          <a:xfrm>
            <a:off x="2061818" y="3424448"/>
            <a:ext cx="12135664" cy="5286470"/>
          </a:xfrm>
          <a:custGeom>
            <a:avLst/>
            <a:gdLst/>
            <a:ahLst/>
            <a:cxnLst/>
            <a:rect l="l" t="t" r="r" b="b"/>
            <a:pathLst>
              <a:path w="12145145" h="5290600">
                <a:moveTo>
                  <a:pt x="0" y="0"/>
                </a:moveTo>
                <a:lnTo>
                  <a:pt x="12145144" y="0"/>
                </a:lnTo>
                <a:lnTo>
                  <a:pt x="12145144" y="5290600"/>
                </a:lnTo>
                <a:lnTo>
                  <a:pt x="0" y="5290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9000"/>
            </a:blip>
            <a:stretch>
              <a:fillRect l="-15437" t="-165674" r="-15437" b="-159470"/>
            </a:stretch>
          </a:blipFill>
        </p:spPr>
      </p:sp>
      <p:sp>
        <p:nvSpPr>
          <p:cNvPr id="118" name="AutoShape 4">
            <a:extLst>
              <a:ext uri="{FF2B5EF4-FFF2-40B4-BE49-F238E27FC236}">
                <a16:creationId xmlns:a16="http://schemas.microsoft.com/office/drawing/2014/main" id="{E70BD66E-1967-2547-6205-54375AB5FF53}"/>
              </a:ext>
            </a:extLst>
          </p:cNvPr>
          <p:cNvSpPr/>
          <p:nvPr/>
        </p:nvSpPr>
        <p:spPr>
          <a:xfrm>
            <a:off x="8751247" y="6129299"/>
            <a:ext cx="4645147" cy="68444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19" name="AutoShape 5">
            <a:extLst>
              <a:ext uri="{FF2B5EF4-FFF2-40B4-BE49-F238E27FC236}">
                <a16:creationId xmlns:a16="http://schemas.microsoft.com/office/drawing/2014/main" id="{6A046678-BDB0-951B-905B-38404712237B}"/>
              </a:ext>
            </a:extLst>
          </p:cNvPr>
          <p:cNvSpPr/>
          <p:nvPr/>
        </p:nvSpPr>
        <p:spPr>
          <a:xfrm>
            <a:off x="11085610" y="6686973"/>
            <a:ext cx="610046" cy="79528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1" name="AutoShape 6">
            <a:extLst>
              <a:ext uri="{FF2B5EF4-FFF2-40B4-BE49-F238E27FC236}">
                <a16:creationId xmlns:a16="http://schemas.microsoft.com/office/drawing/2014/main" id="{04F5179B-CC31-7521-5000-C659B6E5471B}"/>
              </a:ext>
            </a:extLst>
          </p:cNvPr>
          <p:cNvSpPr/>
          <p:nvPr/>
        </p:nvSpPr>
        <p:spPr>
          <a:xfrm flipV="1">
            <a:off x="12097647" y="2623695"/>
            <a:ext cx="1340771" cy="1150495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2" name="AutoShape 7">
            <a:extLst>
              <a:ext uri="{FF2B5EF4-FFF2-40B4-BE49-F238E27FC236}">
                <a16:creationId xmlns:a16="http://schemas.microsoft.com/office/drawing/2014/main" id="{FA2E8A8E-71AA-BED0-DB0A-67FB71CB50A9}"/>
              </a:ext>
            </a:extLst>
          </p:cNvPr>
          <p:cNvSpPr/>
          <p:nvPr/>
        </p:nvSpPr>
        <p:spPr>
          <a:xfrm flipV="1">
            <a:off x="8756872" y="2974864"/>
            <a:ext cx="2424518" cy="1872813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3" name="AutoShape 8">
            <a:extLst>
              <a:ext uri="{FF2B5EF4-FFF2-40B4-BE49-F238E27FC236}">
                <a16:creationId xmlns:a16="http://schemas.microsoft.com/office/drawing/2014/main" id="{7E1BAFAA-AC33-9B6B-A2D3-3B69A96424C4}"/>
              </a:ext>
            </a:extLst>
          </p:cNvPr>
          <p:cNvSpPr/>
          <p:nvPr/>
        </p:nvSpPr>
        <p:spPr>
          <a:xfrm flipV="1">
            <a:off x="7387073" y="3488390"/>
            <a:ext cx="631017" cy="422503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9">
            <a:extLst>
              <a:ext uri="{FF2B5EF4-FFF2-40B4-BE49-F238E27FC236}">
                <a16:creationId xmlns:a16="http://schemas.microsoft.com/office/drawing/2014/main" id="{17A79A63-2CD9-C06F-E128-B56F0DE1401F}"/>
              </a:ext>
            </a:extLst>
          </p:cNvPr>
          <p:cNvSpPr/>
          <p:nvPr/>
        </p:nvSpPr>
        <p:spPr>
          <a:xfrm flipV="1">
            <a:off x="5873478" y="2784974"/>
            <a:ext cx="0" cy="111043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10">
            <a:extLst>
              <a:ext uri="{FF2B5EF4-FFF2-40B4-BE49-F238E27FC236}">
                <a16:creationId xmlns:a16="http://schemas.microsoft.com/office/drawing/2014/main" id="{4B945B6E-0867-605A-BE84-A0C3D5033592}"/>
              </a:ext>
            </a:extLst>
          </p:cNvPr>
          <p:cNvSpPr/>
          <p:nvPr/>
        </p:nvSpPr>
        <p:spPr>
          <a:xfrm flipV="1">
            <a:off x="6508804" y="5873282"/>
            <a:ext cx="43613" cy="145700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7" name="AutoShape 11">
            <a:extLst>
              <a:ext uri="{FF2B5EF4-FFF2-40B4-BE49-F238E27FC236}">
                <a16:creationId xmlns:a16="http://schemas.microsoft.com/office/drawing/2014/main" id="{0946F91D-EFDD-876D-0699-2E71C03056E1}"/>
              </a:ext>
            </a:extLst>
          </p:cNvPr>
          <p:cNvSpPr/>
          <p:nvPr/>
        </p:nvSpPr>
        <p:spPr>
          <a:xfrm flipV="1">
            <a:off x="2725531" y="5108720"/>
            <a:ext cx="1847645" cy="240421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8" name="AutoShape 12">
            <a:extLst>
              <a:ext uri="{FF2B5EF4-FFF2-40B4-BE49-F238E27FC236}">
                <a16:creationId xmlns:a16="http://schemas.microsoft.com/office/drawing/2014/main" id="{CE127037-F085-3B43-DA9D-B466BBF8D33A}"/>
              </a:ext>
            </a:extLst>
          </p:cNvPr>
          <p:cNvSpPr/>
          <p:nvPr/>
        </p:nvSpPr>
        <p:spPr>
          <a:xfrm>
            <a:off x="1751678" y="2693107"/>
            <a:ext cx="1342992" cy="247497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0" name="AutoShape 13">
            <a:extLst>
              <a:ext uri="{FF2B5EF4-FFF2-40B4-BE49-F238E27FC236}">
                <a16:creationId xmlns:a16="http://schemas.microsoft.com/office/drawing/2014/main" id="{9256AE91-F2EE-71B1-AC60-A319D6A90CEC}"/>
              </a:ext>
            </a:extLst>
          </p:cNvPr>
          <p:cNvSpPr/>
          <p:nvPr/>
        </p:nvSpPr>
        <p:spPr>
          <a:xfrm>
            <a:off x="3106555" y="2724444"/>
            <a:ext cx="889594" cy="188286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131" name="Group 14">
            <a:extLst>
              <a:ext uri="{FF2B5EF4-FFF2-40B4-BE49-F238E27FC236}">
                <a16:creationId xmlns:a16="http://schemas.microsoft.com/office/drawing/2014/main" id="{C9CF4790-75E0-433E-14FC-29C453EC82A5}"/>
              </a:ext>
            </a:extLst>
          </p:cNvPr>
          <p:cNvGrpSpPr/>
          <p:nvPr/>
        </p:nvGrpSpPr>
        <p:grpSpPr>
          <a:xfrm>
            <a:off x="11655720" y="6873309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32" name="Freeform 15">
              <a:extLst>
                <a:ext uri="{FF2B5EF4-FFF2-40B4-BE49-F238E27FC236}">
                  <a16:creationId xmlns:a16="http://schemas.microsoft.com/office/drawing/2014/main" id="{14013082-C622-962A-17CF-EF9942029CD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5046" r="-25046"/>
              </a:stretch>
            </a:blipFill>
          </p:spPr>
        </p:sp>
      </p:grpSp>
      <p:grpSp>
        <p:nvGrpSpPr>
          <p:cNvPr id="133" name="Group 16">
            <a:extLst>
              <a:ext uri="{FF2B5EF4-FFF2-40B4-BE49-F238E27FC236}">
                <a16:creationId xmlns:a16="http://schemas.microsoft.com/office/drawing/2014/main" id="{D3C229CF-3D2E-335B-49D8-B845CB079381}"/>
              </a:ext>
            </a:extLst>
          </p:cNvPr>
          <p:cNvGrpSpPr/>
          <p:nvPr/>
        </p:nvGrpSpPr>
        <p:grpSpPr>
          <a:xfrm>
            <a:off x="13396395" y="5943408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34" name="Freeform 17">
              <a:extLst>
                <a:ext uri="{FF2B5EF4-FFF2-40B4-BE49-F238E27FC236}">
                  <a16:creationId xmlns:a16="http://schemas.microsoft.com/office/drawing/2014/main" id="{1DAA5AAD-C320-3BCA-4083-EDAF1AC9B86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00" r="-25000"/>
              </a:stretch>
            </a:blipFill>
          </p:spPr>
        </p:sp>
      </p:grpSp>
      <p:grpSp>
        <p:nvGrpSpPr>
          <p:cNvPr id="136" name="Group 18">
            <a:extLst>
              <a:ext uri="{FF2B5EF4-FFF2-40B4-BE49-F238E27FC236}">
                <a16:creationId xmlns:a16="http://schemas.microsoft.com/office/drawing/2014/main" id="{D38CB05F-FF3C-830A-8CA1-B6542855D6AB}"/>
              </a:ext>
            </a:extLst>
          </p:cNvPr>
          <p:cNvGrpSpPr/>
          <p:nvPr/>
        </p:nvGrpSpPr>
        <p:grpSpPr>
          <a:xfrm>
            <a:off x="12822650" y="98733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19411F98-2A9C-E254-2BD2-82D647C2E1A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36799" r="-36799"/>
              </a:stretch>
            </a:blipFill>
          </p:spPr>
        </p:sp>
      </p:grpSp>
      <p:grpSp>
        <p:nvGrpSpPr>
          <p:cNvPr id="138" name="Group 20">
            <a:extLst>
              <a:ext uri="{FF2B5EF4-FFF2-40B4-BE49-F238E27FC236}">
                <a16:creationId xmlns:a16="http://schemas.microsoft.com/office/drawing/2014/main" id="{B8B3E2B4-77A3-693B-82BA-8E108BD76339}"/>
              </a:ext>
            </a:extLst>
          </p:cNvPr>
          <p:cNvGrpSpPr/>
          <p:nvPr/>
        </p:nvGrpSpPr>
        <p:grpSpPr>
          <a:xfrm>
            <a:off x="11015353" y="1699229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39" name="Freeform 21">
              <a:extLst>
                <a:ext uri="{FF2B5EF4-FFF2-40B4-BE49-F238E27FC236}">
                  <a16:creationId xmlns:a16="http://schemas.microsoft.com/office/drawing/2014/main" id="{DEFF127E-4BEA-9BBE-B76F-F0B336D54B7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8"/>
              <a:stretch>
                <a:fillRect l="-25046" r="-25046"/>
              </a:stretch>
            </a:blipFill>
          </p:spPr>
        </p:sp>
      </p:grpSp>
      <p:grpSp>
        <p:nvGrpSpPr>
          <p:cNvPr id="140" name="Group 22">
            <a:extLst>
              <a:ext uri="{FF2B5EF4-FFF2-40B4-BE49-F238E27FC236}">
                <a16:creationId xmlns:a16="http://schemas.microsoft.com/office/drawing/2014/main" id="{46B93B74-421C-8CE9-6383-9A6485545C12}"/>
              </a:ext>
            </a:extLst>
          </p:cNvPr>
          <p:cNvGrpSpPr/>
          <p:nvPr/>
        </p:nvGrpSpPr>
        <p:grpSpPr>
          <a:xfrm>
            <a:off x="5003141" y="104430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41" name="Freeform 23">
              <a:extLst>
                <a:ext uri="{FF2B5EF4-FFF2-40B4-BE49-F238E27FC236}">
                  <a16:creationId xmlns:a16="http://schemas.microsoft.com/office/drawing/2014/main" id="{6EEC64F2-9754-D2B4-6A83-598A4676DED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9"/>
              <a:stretch>
                <a:fillRect l="-25000" r="-25000"/>
              </a:stretch>
            </a:blipFill>
          </p:spPr>
        </p:sp>
      </p:grpSp>
      <p:grpSp>
        <p:nvGrpSpPr>
          <p:cNvPr id="142" name="Group 24">
            <a:extLst>
              <a:ext uri="{FF2B5EF4-FFF2-40B4-BE49-F238E27FC236}">
                <a16:creationId xmlns:a16="http://schemas.microsoft.com/office/drawing/2014/main" id="{D202CD6E-4F8C-70FE-2A77-504FD9EC1FDC}"/>
              </a:ext>
            </a:extLst>
          </p:cNvPr>
          <p:cNvGrpSpPr/>
          <p:nvPr/>
        </p:nvGrpSpPr>
        <p:grpSpPr>
          <a:xfrm>
            <a:off x="1916680" y="104430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18" name="Freeform 25">
              <a:extLst>
                <a:ext uri="{FF2B5EF4-FFF2-40B4-BE49-F238E27FC236}">
                  <a16:creationId xmlns:a16="http://schemas.microsoft.com/office/drawing/2014/main" id="{B4513E87-4D45-3D67-609A-6847347F5EE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0"/>
              <a:stretch>
                <a:fillRect l="-25046" r="-25046"/>
              </a:stretch>
            </a:blipFill>
          </p:spPr>
        </p:sp>
      </p:grpSp>
      <p:grpSp>
        <p:nvGrpSpPr>
          <p:cNvPr id="219" name="Group 26">
            <a:extLst>
              <a:ext uri="{FF2B5EF4-FFF2-40B4-BE49-F238E27FC236}">
                <a16:creationId xmlns:a16="http://schemas.microsoft.com/office/drawing/2014/main" id="{E232AE03-14A4-8369-3B90-9DA8F1E053FA}"/>
              </a:ext>
            </a:extLst>
          </p:cNvPr>
          <p:cNvGrpSpPr/>
          <p:nvPr/>
        </p:nvGrpSpPr>
        <p:grpSpPr>
          <a:xfrm>
            <a:off x="112668" y="141420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20" name="Freeform 27">
              <a:extLst>
                <a:ext uri="{FF2B5EF4-FFF2-40B4-BE49-F238E27FC236}">
                  <a16:creationId xmlns:a16="http://schemas.microsoft.com/office/drawing/2014/main" id="{66332B22-4B04-4252-0F1C-8EF10361E8E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1"/>
              <a:stretch>
                <a:fillRect l="-25046" r="-25046"/>
              </a:stretch>
            </a:blipFill>
          </p:spPr>
        </p:sp>
      </p:grpSp>
      <p:grpSp>
        <p:nvGrpSpPr>
          <p:cNvPr id="221" name="Group 28">
            <a:extLst>
              <a:ext uri="{FF2B5EF4-FFF2-40B4-BE49-F238E27FC236}">
                <a16:creationId xmlns:a16="http://schemas.microsoft.com/office/drawing/2014/main" id="{45CB85EA-164A-C14B-77DE-EE2D868B6575}"/>
              </a:ext>
            </a:extLst>
          </p:cNvPr>
          <p:cNvGrpSpPr/>
          <p:nvPr/>
        </p:nvGrpSpPr>
        <p:grpSpPr>
          <a:xfrm>
            <a:off x="1046343" y="696454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22" name="Freeform 29">
              <a:extLst>
                <a:ext uri="{FF2B5EF4-FFF2-40B4-BE49-F238E27FC236}">
                  <a16:creationId xmlns:a16="http://schemas.microsoft.com/office/drawing/2014/main" id="{5E703F92-6EFD-CAA8-818D-09746CAB6F0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2"/>
              <a:stretch>
                <a:fillRect l="-52108" t="-55349" r="-81061"/>
              </a:stretch>
            </a:blipFill>
          </p:spPr>
        </p:sp>
      </p:grpSp>
      <p:grpSp>
        <p:nvGrpSpPr>
          <p:cNvPr id="223" name="Group 30">
            <a:extLst>
              <a:ext uri="{FF2B5EF4-FFF2-40B4-BE49-F238E27FC236}">
                <a16:creationId xmlns:a16="http://schemas.microsoft.com/office/drawing/2014/main" id="{E5ED5C72-A9D4-2B03-B26A-D8F67E851403}"/>
              </a:ext>
            </a:extLst>
          </p:cNvPr>
          <p:cNvGrpSpPr/>
          <p:nvPr/>
        </p:nvGrpSpPr>
        <p:grpSpPr>
          <a:xfrm>
            <a:off x="5035776" y="7087846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24" name="Freeform 31">
              <a:extLst>
                <a:ext uri="{FF2B5EF4-FFF2-40B4-BE49-F238E27FC236}">
                  <a16:creationId xmlns:a16="http://schemas.microsoft.com/office/drawing/2014/main" id="{C1175596-25F8-457D-ED66-A94D63601BC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3"/>
              <a:stretch>
                <a:fillRect l="-25000" r="-25000"/>
              </a:stretch>
            </a:blipFill>
          </p:spPr>
        </p:sp>
      </p:grpSp>
      <p:grpSp>
        <p:nvGrpSpPr>
          <p:cNvPr id="225" name="Group 32">
            <a:extLst>
              <a:ext uri="{FF2B5EF4-FFF2-40B4-BE49-F238E27FC236}">
                <a16:creationId xmlns:a16="http://schemas.microsoft.com/office/drawing/2014/main" id="{2B820D08-7D1A-6B66-8516-253F5EEFBD2A}"/>
              </a:ext>
            </a:extLst>
          </p:cNvPr>
          <p:cNvGrpSpPr/>
          <p:nvPr/>
        </p:nvGrpSpPr>
        <p:grpSpPr>
          <a:xfrm>
            <a:off x="10713827" y="6501081"/>
            <a:ext cx="371783" cy="371783"/>
            <a:chOff x="0" y="0"/>
            <a:chExt cx="812800" cy="812800"/>
          </a:xfrm>
        </p:grpSpPr>
        <p:sp>
          <p:nvSpPr>
            <p:cNvPr id="226" name="Freeform 33">
              <a:extLst>
                <a:ext uri="{FF2B5EF4-FFF2-40B4-BE49-F238E27FC236}">
                  <a16:creationId xmlns:a16="http://schemas.microsoft.com/office/drawing/2014/main" id="{C4BA5EC7-6317-3B2F-A6E4-EF0663F83C4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27" name="TextBox 34">
              <a:extLst>
                <a:ext uri="{FF2B5EF4-FFF2-40B4-BE49-F238E27FC236}">
                  <a16:creationId xmlns:a16="http://schemas.microsoft.com/office/drawing/2014/main" id="{7018A7C4-FF75-C7FA-A6E4-35A72C194EB3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28" name="Group 35">
            <a:extLst>
              <a:ext uri="{FF2B5EF4-FFF2-40B4-BE49-F238E27FC236}">
                <a16:creationId xmlns:a16="http://schemas.microsoft.com/office/drawing/2014/main" id="{4234B753-35AD-673F-457F-461F0D73545B}"/>
              </a:ext>
            </a:extLst>
          </p:cNvPr>
          <p:cNvGrpSpPr/>
          <p:nvPr/>
        </p:nvGrpSpPr>
        <p:grpSpPr>
          <a:xfrm>
            <a:off x="8379465" y="5943408"/>
            <a:ext cx="371783" cy="371783"/>
            <a:chOff x="0" y="0"/>
            <a:chExt cx="812800" cy="812800"/>
          </a:xfrm>
        </p:grpSpPr>
        <p:sp>
          <p:nvSpPr>
            <p:cNvPr id="229" name="Freeform 36">
              <a:extLst>
                <a:ext uri="{FF2B5EF4-FFF2-40B4-BE49-F238E27FC236}">
                  <a16:creationId xmlns:a16="http://schemas.microsoft.com/office/drawing/2014/main" id="{09229CE8-5E28-6D25-C333-5D9CC29DF8F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30" name="TextBox 37">
              <a:extLst>
                <a:ext uri="{FF2B5EF4-FFF2-40B4-BE49-F238E27FC236}">
                  <a16:creationId xmlns:a16="http://schemas.microsoft.com/office/drawing/2014/main" id="{E2CA37E1-EE05-6DE3-7375-FBD16C8E4B91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31" name="Group 38">
            <a:extLst>
              <a:ext uri="{FF2B5EF4-FFF2-40B4-BE49-F238E27FC236}">
                <a16:creationId xmlns:a16="http://schemas.microsoft.com/office/drawing/2014/main" id="{F6B58FEB-8BF6-9C25-A993-776AD3319AE9}"/>
              </a:ext>
            </a:extLst>
          </p:cNvPr>
          <p:cNvGrpSpPr/>
          <p:nvPr/>
        </p:nvGrpSpPr>
        <p:grpSpPr>
          <a:xfrm>
            <a:off x="4500562" y="4775427"/>
            <a:ext cx="371783" cy="371783"/>
            <a:chOff x="0" y="0"/>
            <a:chExt cx="812800" cy="812800"/>
          </a:xfrm>
        </p:grpSpPr>
        <p:sp>
          <p:nvSpPr>
            <p:cNvPr id="232" name="Freeform 39">
              <a:extLst>
                <a:ext uri="{FF2B5EF4-FFF2-40B4-BE49-F238E27FC236}">
                  <a16:creationId xmlns:a16="http://schemas.microsoft.com/office/drawing/2014/main" id="{BAAE79B6-0112-4B4B-5C8B-35CDDAF49E0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33" name="TextBox 40">
              <a:extLst>
                <a:ext uri="{FF2B5EF4-FFF2-40B4-BE49-F238E27FC236}">
                  <a16:creationId xmlns:a16="http://schemas.microsoft.com/office/drawing/2014/main" id="{3B02891B-EB7C-B417-AC81-59726589CFA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34" name="Group 41">
            <a:extLst>
              <a:ext uri="{FF2B5EF4-FFF2-40B4-BE49-F238E27FC236}">
                <a16:creationId xmlns:a16="http://schemas.microsoft.com/office/drawing/2014/main" id="{7F0C544F-7280-38A4-0820-735E447762E4}"/>
              </a:ext>
            </a:extLst>
          </p:cNvPr>
          <p:cNvGrpSpPr/>
          <p:nvPr/>
        </p:nvGrpSpPr>
        <p:grpSpPr>
          <a:xfrm>
            <a:off x="3094670" y="4982186"/>
            <a:ext cx="371783" cy="371783"/>
            <a:chOff x="0" y="0"/>
            <a:chExt cx="812800" cy="812800"/>
          </a:xfrm>
        </p:grpSpPr>
        <p:sp>
          <p:nvSpPr>
            <p:cNvPr id="235" name="Freeform 42">
              <a:extLst>
                <a:ext uri="{FF2B5EF4-FFF2-40B4-BE49-F238E27FC236}">
                  <a16:creationId xmlns:a16="http://schemas.microsoft.com/office/drawing/2014/main" id="{4F6E0D64-2416-70F9-320E-5BD9FB29576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36" name="TextBox 43">
              <a:extLst>
                <a:ext uri="{FF2B5EF4-FFF2-40B4-BE49-F238E27FC236}">
                  <a16:creationId xmlns:a16="http://schemas.microsoft.com/office/drawing/2014/main" id="{A434FB16-8E40-8CDA-E1DA-67835D2853B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37" name="Group 44">
            <a:extLst>
              <a:ext uri="{FF2B5EF4-FFF2-40B4-BE49-F238E27FC236}">
                <a16:creationId xmlns:a16="http://schemas.microsoft.com/office/drawing/2014/main" id="{1906E8E6-D27B-2F96-4989-2008976AD666}"/>
              </a:ext>
            </a:extLst>
          </p:cNvPr>
          <p:cNvGrpSpPr/>
          <p:nvPr/>
        </p:nvGrpSpPr>
        <p:grpSpPr>
          <a:xfrm>
            <a:off x="5687588" y="3895411"/>
            <a:ext cx="371783" cy="371783"/>
            <a:chOff x="0" y="0"/>
            <a:chExt cx="812800" cy="812800"/>
          </a:xfrm>
        </p:grpSpPr>
        <p:sp>
          <p:nvSpPr>
            <p:cNvPr id="238" name="Freeform 45">
              <a:extLst>
                <a:ext uri="{FF2B5EF4-FFF2-40B4-BE49-F238E27FC236}">
                  <a16:creationId xmlns:a16="http://schemas.microsoft.com/office/drawing/2014/main" id="{F83C5E27-506E-DC88-F9F1-C4DD5E2B026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39" name="TextBox 46">
              <a:extLst>
                <a:ext uri="{FF2B5EF4-FFF2-40B4-BE49-F238E27FC236}">
                  <a16:creationId xmlns:a16="http://schemas.microsoft.com/office/drawing/2014/main" id="{77C9CEF4-DD33-B50F-DB62-7AA986772D93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240" name="AutoShape 47">
            <a:extLst>
              <a:ext uri="{FF2B5EF4-FFF2-40B4-BE49-F238E27FC236}">
                <a16:creationId xmlns:a16="http://schemas.microsoft.com/office/drawing/2014/main" id="{D2A381CE-6A23-9ACB-6306-88098E940494}"/>
              </a:ext>
            </a:extLst>
          </p:cNvPr>
          <p:cNvSpPr/>
          <p:nvPr/>
        </p:nvSpPr>
        <p:spPr>
          <a:xfrm flipV="1">
            <a:off x="7138362" y="2284538"/>
            <a:ext cx="2620404" cy="284526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241" name="Group 48">
            <a:extLst>
              <a:ext uri="{FF2B5EF4-FFF2-40B4-BE49-F238E27FC236}">
                <a16:creationId xmlns:a16="http://schemas.microsoft.com/office/drawing/2014/main" id="{A3476D4E-27D1-3435-D84E-0B28383D9FEC}"/>
              </a:ext>
            </a:extLst>
          </p:cNvPr>
          <p:cNvGrpSpPr/>
          <p:nvPr/>
        </p:nvGrpSpPr>
        <p:grpSpPr>
          <a:xfrm>
            <a:off x="7046701" y="3828435"/>
            <a:ext cx="371783" cy="371783"/>
            <a:chOff x="0" y="0"/>
            <a:chExt cx="812800" cy="812800"/>
          </a:xfrm>
        </p:grpSpPr>
        <p:sp>
          <p:nvSpPr>
            <p:cNvPr id="242" name="Freeform 49">
              <a:extLst>
                <a:ext uri="{FF2B5EF4-FFF2-40B4-BE49-F238E27FC236}">
                  <a16:creationId xmlns:a16="http://schemas.microsoft.com/office/drawing/2014/main" id="{91A4E56B-45F2-8FE7-C129-094814A4CB1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43" name="TextBox 50">
              <a:extLst>
                <a:ext uri="{FF2B5EF4-FFF2-40B4-BE49-F238E27FC236}">
                  <a16:creationId xmlns:a16="http://schemas.microsoft.com/office/drawing/2014/main" id="{40564C54-3625-F549-A2E7-8E060E08FA54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44" name="Group 51">
            <a:extLst>
              <a:ext uri="{FF2B5EF4-FFF2-40B4-BE49-F238E27FC236}">
                <a16:creationId xmlns:a16="http://schemas.microsoft.com/office/drawing/2014/main" id="{41CABC07-2442-38E0-41E6-8FCE3F287E77}"/>
              </a:ext>
            </a:extLst>
          </p:cNvPr>
          <p:cNvGrpSpPr/>
          <p:nvPr/>
        </p:nvGrpSpPr>
        <p:grpSpPr>
          <a:xfrm>
            <a:off x="8423860" y="4775427"/>
            <a:ext cx="371783" cy="371783"/>
            <a:chOff x="0" y="0"/>
            <a:chExt cx="812800" cy="812800"/>
          </a:xfrm>
        </p:grpSpPr>
        <p:sp>
          <p:nvSpPr>
            <p:cNvPr id="245" name="Freeform 52">
              <a:extLst>
                <a:ext uri="{FF2B5EF4-FFF2-40B4-BE49-F238E27FC236}">
                  <a16:creationId xmlns:a16="http://schemas.microsoft.com/office/drawing/2014/main" id="{38878CE9-415A-441D-94F9-B5CF1080D4C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46" name="TextBox 53">
              <a:extLst>
                <a:ext uri="{FF2B5EF4-FFF2-40B4-BE49-F238E27FC236}">
                  <a16:creationId xmlns:a16="http://schemas.microsoft.com/office/drawing/2014/main" id="{D9E505CA-F54E-024D-BC94-B2181FFB3F9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47" name="Group 54">
            <a:extLst>
              <a:ext uri="{FF2B5EF4-FFF2-40B4-BE49-F238E27FC236}">
                <a16:creationId xmlns:a16="http://schemas.microsoft.com/office/drawing/2014/main" id="{06D95BB7-3D27-F4CE-22AD-74E13527B456}"/>
              </a:ext>
            </a:extLst>
          </p:cNvPr>
          <p:cNvGrpSpPr/>
          <p:nvPr/>
        </p:nvGrpSpPr>
        <p:grpSpPr>
          <a:xfrm>
            <a:off x="6372088" y="5501580"/>
            <a:ext cx="371783" cy="371783"/>
            <a:chOff x="0" y="0"/>
            <a:chExt cx="812800" cy="812800"/>
          </a:xfrm>
        </p:grpSpPr>
        <p:sp>
          <p:nvSpPr>
            <p:cNvPr id="248" name="Freeform 55">
              <a:extLst>
                <a:ext uri="{FF2B5EF4-FFF2-40B4-BE49-F238E27FC236}">
                  <a16:creationId xmlns:a16="http://schemas.microsoft.com/office/drawing/2014/main" id="{17CD40A1-0BCE-2D73-13DC-40A6C5A147D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49" name="TextBox 56">
              <a:extLst>
                <a:ext uri="{FF2B5EF4-FFF2-40B4-BE49-F238E27FC236}">
                  <a16:creationId xmlns:a16="http://schemas.microsoft.com/office/drawing/2014/main" id="{945C2933-65D9-2E86-4547-F7ABD67B1BA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50" name="Group 57">
            <a:extLst>
              <a:ext uri="{FF2B5EF4-FFF2-40B4-BE49-F238E27FC236}">
                <a16:creationId xmlns:a16="http://schemas.microsoft.com/office/drawing/2014/main" id="{818347DF-7C41-8B45-25FB-29DD0430B625}"/>
              </a:ext>
            </a:extLst>
          </p:cNvPr>
          <p:cNvGrpSpPr/>
          <p:nvPr/>
        </p:nvGrpSpPr>
        <p:grpSpPr>
          <a:xfrm>
            <a:off x="11699799" y="3828435"/>
            <a:ext cx="371783" cy="371783"/>
            <a:chOff x="0" y="0"/>
            <a:chExt cx="812800" cy="812800"/>
          </a:xfrm>
        </p:grpSpPr>
        <p:sp>
          <p:nvSpPr>
            <p:cNvPr id="251" name="Freeform 58">
              <a:extLst>
                <a:ext uri="{FF2B5EF4-FFF2-40B4-BE49-F238E27FC236}">
                  <a16:creationId xmlns:a16="http://schemas.microsoft.com/office/drawing/2014/main" id="{04EB6AA1-F0DD-EE7C-6028-3D93AB9DADF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52" name="TextBox 59">
              <a:extLst>
                <a:ext uri="{FF2B5EF4-FFF2-40B4-BE49-F238E27FC236}">
                  <a16:creationId xmlns:a16="http://schemas.microsoft.com/office/drawing/2014/main" id="{52401777-E69D-6823-091D-5DE47DBDC883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53" name="Group 60">
            <a:extLst>
              <a:ext uri="{FF2B5EF4-FFF2-40B4-BE49-F238E27FC236}">
                <a16:creationId xmlns:a16="http://schemas.microsoft.com/office/drawing/2014/main" id="{9E5A57C1-2F7E-5C2F-4A85-045AFE65D47F}"/>
              </a:ext>
            </a:extLst>
          </p:cNvPr>
          <p:cNvGrpSpPr/>
          <p:nvPr/>
        </p:nvGrpSpPr>
        <p:grpSpPr>
          <a:xfrm>
            <a:off x="3889685" y="4589537"/>
            <a:ext cx="371783" cy="371783"/>
            <a:chOff x="0" y="0"/>
            <a:chExt cx="812800" cy="812800"/>
          </a:xfrm>
        </p:grpSpPr>
        <p:sp>
          <p:nvSpPr>
            <p:cNvPr id="254" name="Freeform 61">
              <a:extLst>
                <a:ext uri="{FF2B5EF4-FFF2-40B4-BE49-F238E27FC236}">
                  <a16:creationId xmlns:a16="http://schemas.microsoft.com/office/drawing/2014/main" id="{26DB7E42-C070-34A7-725B-5D70EC585B5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10403">
                <a:alpha val="71765"/>
              </a:srgbClr>
            </a:solidFill>
          </p:spPr>
        </p:sp>
        <p:sp>
          <p:nvSpPr>
            <p:cNvPr id="255" name="TextBox 62">
              <a:extLst>
                <a:ext uri="{FF2B5EF4-FFF2-40B4-BE49-F238E27FC236}">
                  <a16:creationId xmlns:a16="http://schemas.microsoft.com/office/drawing/2014/main" id="{F4389B3A-21D8-0725-D942-BF49951438C5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256" name="AutoShape 63">
            <a:extLst>
              <a:ext uri="{FF2B5EF4-FFF2-40B4-BE49-F238E27FC236}">
                <a16:creationId xmlns:a16="http://schemas.microsoft.com/office/drawing/2014/main" id="{5E375D96-626E-7EA0-8AF3-38B335925853}"/>
              </a:ext>
            </a:extLst>
          </p:cNvPr>
          <p:cNvSpPr/>
          <p:nvPr/>
        </p:nvSpPr>
        <p:spPr>
          <a:xfrm flipV="1">
            <a:off x="7232592" y="5687471"/>
            <a:ext cx="4838990" cy="56610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57" name="AutoShape 64">
            <a:extLst>
              <a:ext uri="{FF2B5EF4-FFF2-40B4-BE49-F238E27FC236}">
                <a16:creationId xmlns:a16="http://schemas.microsoft.com/office/drawing/2014/main" id="{EA8214CD-56F0-C0F3-C953-50200F2CC23B}"/>
              </a:ext>
            </a:extLst>
          </p:cNvPr>
          <p:cNvSpPr/>
          <p:nvPr/>
        </p:nvSpPr>
        <p:spPr>
          <a:xfrm>
            <a:off x="7680302" y="6522170"/>
            <a:ext cx="2299257" cy="131270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58" name="AutoShape 65">
            <a:extLst>
              <a:ext uri="{FF2B5EF4-FFF2-40B4-BE49-F238E27FC236}">
                <a16:creationId xmlns:a16="http://schemas.microsoft.com/office/drawing/2014/main" id="{B17DF2D5-1B26-AD24-DBE1-A35F8B656BF3}"/>
              </a:ext>
            </a:extLst>
          </p:cNvPr>
          <p:cNvSpPr/>
          <p:nvPr/>
        </p:nvSpPr>
        <p:spPr>
          <a:xfrm flipV="1">
            <a:off x="11699799" y="3290547"/>
            <a:ext cx="2805885" cy="107176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59" name="AutoShape 66">
            <a:extLst>
              <a:ext uri="{FF2B5EF4-FFF2-40B4-BE49-F238E27FC236}">
                <a16:creationId xmlns:a16="http://schemas.microsoft.com/office/drawing/2014/main" id="{1C0A6664-5C61-8B20-52E0-427AD4C1BBC4}"/>
              </a:ext>
            </a:extLst>
          </p:cNvPr>
          <p:cNvSpPr/>
          <p:nvPr/>
        </p:nvSpPr>
        <p:spPr>
          <a:xfrm flipV="1">
            <a:off x="10567513" y="4942274"/>
            <a:ext cx="3767176" cy="8437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60" name="AutoShape 67">
            <a:extLst>
              <a:ext uri="{FF2B5EF4-FFF2-40B4-BE49-F238E27FC236}">
                <a16:creationId xmlns:a16="http://schemas.microsoft.com/office/drawing/2014/main" id="{C5DABF87-7830-C77F-C637-8CB5B48C223A}"/>
              </a:ext>
            </a:extLst>
          </p:cNvPr>
          <p:cNvSpPr/>
          <p:nvPr/>
        </p:nvSpPr>
        <p:spPr>
          <a:xfrm flipV="1">
            <a:off x="6517638" y="2687568"/>
            <a:ext cx="785910" cy="166286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61" name="AutoShape 68">
            <a:extLst>
              <a:ext uri="{FF2B5EF4-FFF2-40B4-BE49-F238E27FC236}">
                <a16:creationId xmlns:a16="http://schemas.microsoft.com/office/drawing/2014/main" id="{810F1AA6-6D69-40D2-F167-A18521610586}"/>
              </a:ext>
            </a:extLst>
          </p:cNvPr>
          <p:cNvSpPr/>
          <p:nvPr/>
        </p:nvSpPr>
        <p:spPr>
          <a:xfrm flipV="1">
            <a:off x="5089426" y="5315658"/>
            <a:ext cx="498820" cy="1067332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62" name="AutoShape 69">
            <a:extLst>
              <a:ext uri="{FF2B5EF4-FFF2-40B4-BE49-F238E27FC236}">
                <a16:creationId xmlns:a16="http://schemas.microsoft.com/office/drawing/2014/main" id="{074FEC82-1ADB-879C-D7B4-737B77BC6111}"/>
              </a:ext>
            </a:extLst>
          </p:cNvPr>
          <p:cNvSpPr/>
          <p:nvPr/>
        </p:nvSpPr>
        <p:spPr>
          <a:xfrm flipV="1">
            <a:off x="2198074" y="5415363"/>
            <a:ext cx="1906458" cy="65232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63" name="AutoShape 70">
            <a:extLst>
              <a:ext uri="{FF2B5EF4-FFF2-40B4-BE49-F238E27FC236}">
                <a16:creationId xmlns:a16="http://schemas.microsoft.com/office/drawing/2014/main" id="{0FEB9604-D2E7-9C44-44B0-A934262EA13B}"/>
              </a:ext>
            </a:extLst>
          </p:cNvPr>
          <p:cNvSpPr/>
          <p:nvPr/>
        </p:nvSpPr>
        <p:spPr>
          <a:xfrm>
            <a:off x="1751678" y="4486120"/>
            <a:ext cx="907898" cy="845077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64" name="AutoShape 71">
            <a:extLst>
              <a:ext uri="{FF2B5EF4-FFF2-40B4-BE49-F238E27FC236}">
                <a16:creationId xmlns:a16="http://schemas.microsoft.com/office/drawing/2014/main" id="{B6C7698C-D1BE-9404-CF43-B26678895B9F}"/>
              </a:ext>
            </a:extLst>
          </p:cNvPr>
          <p:cNvSpPr/>
          <p:nvPr/>
        </p:nvSpPr>
        <p:spPr>
          <a:xfrm>
            <a:off x="4705966" y="3740272"/>
            <a:ext cx="169424" cy="365909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265" name="Group 72">
            <a:extLst>
              <a:ext uri="{FF2B5EF4-FFF2-40B4-BE49-F238E27FC236}">
                <a16:creationId xmlns:a16="http://schemas.microsoft.com/office/drawing/2014/main" id="{200DC6C3-7298-1B5B-2A01-1F4F4CFAB39A}"/>
              </a:ext>
            </a:extLst>
          </p:cNvPr>
          <p:cNvGrpSpPr/>
          <p:nvPr/>
        </p:nvGrpSpPr>
        <p:grpSpPr>
          <a:xfrm>
            <a:off x="9945385" y="7330287"/>
            <a:ext cx="1536883" cy="1536883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66" name="Freeform 73">
              <a:extLst>
                <a:ext uri="{FF2B5EF4-FFF2-40B4-BE49-F238E27FC236}">
                  <a16:creationId xmlns:a16="http://schemas.microsoft.com/office/drawing/2014/main" id="{F4A1B776-CAEE-0E91-F845-A8A15CF3FD7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4"/>
              <a:stretch>
                <a:fillRect l="-25046" r="-25046"/>
              </a:stretch>
            </a:blipFill>
          </p:spPr>
        </p:sp>
      </p:grpSp>
      <p:grpSp>
        <p:nvGrpSpPr>
          <p:cNvPr id="267" name="Group 74">
            <a:extLst>
              <a:ext uri="{FF2B5EF4-FFF2-40B4-BE49-F238E27FC236}">
                <a16:creationId xmlns:a16="http://schemas.microsoft.com/office/drawing/2014/main" id="{B3D48E99-C527-ABCB-BFDC-4F9111811555}"/>
              </a:ext>
            </a:extLst>
          </p:cNvPr>
          <p:cNvGrpSpPr/>
          <p:nvPr/>
        </p:nvGrpSpPr>
        <p:grpSpPr>
          <a:xfrm>
            <a:off x="12144713" y="4572000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68" name="Freeform 75">
              <a:extLst>
                <a:ext uri="{FF2B5EF4-FFF2-40B4-BE49-F238E27FC236}">
                  <a16:creationId xmlns:a16="http://schemas.microsoft.com/office/drawing/2014/main" id="{327F34A7-6D8C-C8AB-82D2-096A3989946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5"/>
              <a:stretch>
                <a:fillRect l="-25000" r="-25000"/>
              </a:stretch>
            </a:blipFill>
          </p:spPr>
        </p:sp>
      </p:grpSp>
      <p:grpSp>
        <p:nvGrpSpPr>
          <p:cNvPr id="269" name="Group 76">
            <a:extLst>
              <a:ext uri="{FF2B5EF4-FFF2-40B4-BE49-F238E27FC236}">
                <a16:creationId xmlns:a16="http://schemas.microsoft.com/office/drawing/2014/main" id="{A2C8226A-27B7-5E8C-C1EF-F479C5A7BB4F}"/>
              </a:ext>
            </a:extLst>
          </p:cNvPr>
          <p:cNvGrpSpPr/>
          <p:nvPr/>
        </p:nvGrpSpPr>
        <p:grpSpPr>
          <a:xfrm>
            <a:off x="14406867" y="1944419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0" name="Freeform 77">
              <a:extLst>
                <a:ext uri="{FF2B5EF4-FFF2-40B4-BE49-F238E27FC236}">
                  <a16:creationId xmlns:a16="http://schemas.microsoft.com/office/drawing/2014/main" id="{9338525C-E926-39D7-6EF4-A2829BA4D53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6"/>
              <a:stretch>
                <a:fillRect l="-41198" t="-21521" r="-41198"/>
              </a:stretch>
            </a:blipFill>
          </p:spPr>
        </p:sp>
      </p:grpSp>
      <p:grpSp>
        <p:nvGrpSpPr>
          <p:cNvPr id="271" name="Group 78">
            <a:extLst>
              <a:ext uri="{FF2B5EF4-FFF2-40B4-BE49-F238E27FC236}">
                <a16:creationId xmlns:a16="http://schemas.microsoft.com/office/drawing/2014/main" id="{EE8DCFBD-78F5-6808-B26E-1C27DF90C08A}"/>
              </a:ext>
            </a:extLst>
          </p:cNvPr>
          <p:cNvGrpSpPr/>
          <p:nvPr/>
        </p:nvGrpSpPr>
        <p:grpSpPr>
          <a:xfrm>
            <a:off x="14334688" y="3941933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2" name="Freeform 79">
              <a:extLst>
                <a:ext uri="{FF2B5EF4-FFF2-40B4-BE49-F238E27FC236}">
                  <a16:creationId xmlns:a16="http://schemas.microsoft.com/office/drawing/2014/main" id="{EEE44D10-A0C8-1CAF-3655-EC7DFC37C9A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7"/>
              <a:stretch>
                <a:fillRect l="-118067" r="-118067"/>
              </a:stretch>
            </a:blipFill>
          </p:spPr>
        </p:sp>
      </p:grpSp>
      <p:grpSp>
        <p:nvGrpSpPr>
          <p:cNvPr id="273" name="Group 80">
            <a:extLst>
              <a:ext uri="{FF2B5EF4-FFF2-40B4-BE49-F238E27FC236}">
                <a16:creationId xmlns:a16="http://schemas.microsoft.com/office/drawing/2014/main" id="{5A9B88A5-1DD5-B1C9-9132-478D804D01BB}"/>
              </a:ext>
            </a:extLst>
          </p:cNvPr>
          <p:cNvGrpSpPr/>
          <p:nvPr/>
        </p:nvGrpSpPr>
        <p:grpSpPr>
          <a:xfrm>
            <a:off x="9287965" y="987330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4" name="Freeform 81">
              <a:extLst>
                <a:ext uri="{FF2B5EF4-FFF2-40B4-BE49-F238E27FC236}">
                  <a16:creationId xmlns:a16="http://schemas.microsoft.com/office/drawing/2014/main" id="{6E221359-8191-649A-55C0-01731C08AD8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8"/>
              <a:stretch>
                <a:fillRect l="-25046" r="-25046"/>
              </a:stretch>
            </a:blipFill>
          </p:spPr>
        </p:sp>
      </p:grpSp>
      <p:grpSp>
        <p:nvGrpSpPr>
          <p:cNvPr id="275" name="Group 82">
            <a:extLst>
              <a:ext uri="{FF2B5EF4-FFF2-40B4-BE49-F238E27FC236}">
                <a16:creationId xmlns:a16="http://schemas.microsoft.com/office/drawing/2014/main" id="{AC9DDC54-65C6-AC76-BE90-AF1C29856244}"/>
              </a:ext>
            </a:extLst>
          </p:cNvPr>
          <p:cNvGrpSpPr/>
          <p:nvPr/>
        </p:nvGrpSpPr>
        <p:grpSpPr>
          <a:xfrm>
            <a:off x="6812107" y="987330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6" name="Freeform 83">
              <a:extLst>
                <a:ext uri="{FF2B5EF4-FFF2-40B4-BE49-F238E27FC236}">
                  <a16:creationId xmlns:a16="http://schemas.microsoft.com/office/drawing/2014/main" id="{B9DF3096-1E32-1458-967A-BD56B0E9ADF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9"/>
              <a:stretch>
                <a:fillRect l="-25046" r="-25046"/>
              </a:stretch>
            </a:blipFill>
          </p:spPr>
        </p:sp>
      </p:grpSp>
      <p:grpSp>
        <p:nvGrpSpPr>
          <p:cNvPr id="277" name="Group 84">
            <a:extLst>
              <a:ext uri="{FF2B5EF4-FFF2-40B4-BE49-F238E27FC236}">
                <a16:creationId xmlns:a16="http://schemas.microsoft.com/office/drawing/2014/main" id="{FD2C9232-ECE9-71A7-6785-28F8518F7527}"/>
              </a:ext>
            </a:extLst>
          </p:cNvPr>
          <p:cNvGrpSpPr/>
          <p:nvPr/>
        </p:nvGrpSpPr>
        <p:grpSpPr>
          <a:xfrm>
            <a:off x="8018090" y="2420210"/>
            <a:ext cx="1740674" cy="1740674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78" name="Freeform 85">
              <a:extLst>
                <a:ext uri="{FF2B5EF4-FFF2-40B4-BE49-F238E27FC236}">
                  <a16:creationId xmlns:a16="http://schemas.microsoft.com/office/drawing/2014/main" id="{2ECE16F0-A69D-F228-EBFA-98EE03EECAE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0"/>
              <a:stretch>
                <a:fillRect l="-25046" r="-25046"/>
              </a:stretch>
            </a:blipFill>
          </p:spPr>
        </p:sp>
      </p:grpSp>
      <p:grpSp>
        <p:nvGrpSpPr>
          <p:cNvPr id="279" name="Group 86">
            <a:extLst>
              <a:ext uri="{FF2B5EF4-FFF2-40B4-BE49-F238E27FC236}">
                <a16:creationId xmlns:a16="http://schemas.microsoft.com/office/drawing/2014/main" id="{62023476-B30E-E2C3-7F61-4AF23AEC36DE}"/>
              </a:ext>
            </a:extLst>
          </p:cNvPr>
          <p:cNvGrpSpPr/>
          <p:nvPr/>
        </p:nvGrpSpPr>
        <p:grpSpPr>
          <a:xfrm>
            <a:off x="3424023" y="2011042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0" name="Freeform 87">
              <a:extLst>
                <a:ext uri="{FF2B5EF4-FFF2-40B4-BE49-F238E27FC236}">
                  <a16:creationId xmlns:a16="http://schemas.microsoft.com/office/drawing/2014/main" id="{B58B4D36-85BD-6020-5548-4FB2FEAE351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1"/>
              <a:stretch>
                <a:fillRect l="-13942" r="-51220" b="-10039"/>
              </a:stretch>
            </a:blipFill>
          </p:spPr>
        </p:sp>
      </p:grpSp>
      <p:grpSp>
        <p:nvGrpSpPr>
          <p:cNvPr id="281" name="Group 88">
            <a:extLst>
              <a:ext uri="{FF2B5EF4-FFF2-40B4-BE49-F238E27FC236}">
                <a16:creationId xmlns:a16="http://schemas.microsoft.com/office/drawing/2014/main" id="{9E8F0864-783A-0CF1-F588-584822927CC2}"/>
              </a:ext>
            </a:extLst>
          </p:cNvPr>
          <p:cNvGrpSpPr/>
          <p:nvPr/>
        </p:nvGrpSpPr>
        <p:grpSpPr>
          <a:xfrm>
            <a:off x="-1337" y="3262063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2" name="Freeform 89">
              <a:extLst>
                <a:ext uri="{FF2B5EF4-FFF2-40B4-BE49-F238E27FC236}">
                  <a16:creationId xmlns:a16="http://schemas.microsoft.com/office/drawing/2014/main" id="{83918310-571D-3C7C-8E75-EB9A786F96B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2"/>
              <a:stretch>
                <a:fillRect l="-25046" r="-25046"/>
              </a:stretch>
            </a:blipFill>
          </p:spPr>
        </p:sp>
      </p:grpSp>
      <p:grpSp>
        <p:nvGrpSpPr>
          <p:cNvPr id="283" name="Group 90">
            <a:extLst>
              <a:ext uri="{FF2B5EF4-FFF2-40B4-BE49-F238E27FC236}">
                <a16:creationId xmlns:a16="http://schemas.microsoft.com/office/drawing/2014/main" id="{1F9A9FEE-8E6C-397A-64FE-58B0FE049EE5}"/>
              </a:ext>
            </a:extLst>
          </p:cNvPr>
          <p:cNvGrpSpPr/>
          <p:nvPr/>
        </p:nvGrpSpPr>
        <p:grpSpPr>
          <a:xfrm>
            <a:off x="314667" y="5166896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284" name="Freeform 91">
              <a:extLst>
                <a:ext uri="{FF2B5EF4-FFF2-40B4-BE49-F238E27FC236}">
                  <a16:creationId xmlns:a16="http://schemas.microsoft.com/office/drawing/2014/main" id="{92F39935-774D-7BAB-2AC7-87F8E6518C7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3"/>
              <a:stretch>
                <a:fillRect l="-25000" r="-25000"/>
              </a:stretch>
            </a:blipFill>
          </p:spPr>
        </p:sp>
      </p:grpSp>
      <p:grpSp>
        <p:nvGrpSpPr>
          <p:cNvPr id="285" name="Group 92">
            <a:extLst>
              <a:ext uri="{FF2B5EF4-FFF2-40B4-BE49-F238E27FC236}">
                <a16:creationId xmlns:a16="http://schemas.microsoft.com/office/drawing/2014/main" id="{D1A05979-A2C9-8D7C-E750-D062912FBAA6}"/>
              </a:ext>
            </a:extLst>
          </p:cNvPr>
          <p:cNvGrpSpPr/>
          <p:nvPr/>
        </p:nvGrpSpPr>
        <p:grpSpPr>
          <a:xfrm>
            <a:off x="6372088" y="4200218"/>
            <a:ext cx="371783" cy="371783"/>
            <a:chOff x="0" y="0"/>
            <a:chExt cx="812800" cy="812800"/>
          </a:xfrm>
        </p:grpSpPr>
        <p:sp>
          <p:nvSpPr>
            <p:cNvPr id="286" name="Freeform 93">
              <a:extLst>
                <a:ext uri="{FF2B5EF4-FFF2-40B4-BE49-F238E27FC236}">
                  <a16:creationId xmlns:a16="http://schemas.microsoft.com/office/drawing/2014/main" id="{E4C867CF-5335-2650-45CB-54EE613A490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87" name="TextBox 94">
              <a:extLst>
                <a:ext uri="{FF2B5EF4-FFF2-40B4-BE49-F238E27FC236}">
                  <a16:creationId xmlns:a16="http://schemas.microsoft.com/office/drawing/2014/main" id="{7091C979-28AA-4FF6-907E-47E92A5F9DC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88" name="Group 95">
            <a:extLst>
              <a:ext uri="{FF2B5EF4-FFF2-40B4-BE49-F238E27FC236}">
                <a16:creationId xmlns:a16="http://schemas.microsoft.com/office/drawing/2014/main" id="{4FEEAC5D-9EC9-0AC0-9E89-BE33242167F9}"/>
              </a:ext>
            </a:extLst>
          </p:cNvPr>
          <p:cNvGrpSpPr/>
          <p:nvPr/>
        </p:nvGrpSpPr>
        <p:grpSpPr>
          <a:xfrm>
            <a:off x="6952470" y="5129797"/>
            <a:ext cx="371783" cy="371783"/>
            <a:chOff x="0" y="0"/>
            <a:chExt cx="812800" cy="812800"/>
          </a:xfrm>
        </p:grpSpPr>
        <p:sp>
          <p:nvSpPr>
            <p:cNvPr id="289" name="Freeform 96">
              <a:extLst>
                <a:ext uri="{FF2B5EF4-FFF2-40B4-BE49-F238E27FC236}">
                  <a16:creationId xmlns:a16="http://schemas.microsoft.com/office/drawing/2014/main" id="{9539C7D4-3867-2848-BC01-D141D19B30A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90" name="TextBox 97">
              <a:extLst>
                <a:ext uri="{FF2B5EF4-FFF2-40B4-BE49-F238E27FC236}">
                  <a16:creationId xmlns:a16="http://schemas.microsoft.com/office/drawing/2014/main" id="{8B1826CE-3DF4-0A61-417E-35B5300CC34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91" name="Group 98">
            <a:extLst>
              <a:ext uri="{FF2B5EF4-FFF2-40B4-BE49-F238E27FC236}">
                <a16:creationId xmlns:a16="http://schemas.microsoft.com/office/drawing/2014/main" id="{4927CFAE-4AA5-9C26-8C5A-9DC9F8A6FA18}"/>
              </a:ext>
            </a:extLst>
          </p:cNvPr>
          <p:cNvGrpSpPr/>
          <p:nvPr/>
        </p:nvGrpSpPr>
        <p:grpSpPr>
          <a:xfrm>
            <a:off x="10195730" y="4840754"/>
            <a:ext cx="371783" cy="371783"/>
            <a:chOff x="0" y="0"/>
            <a:chExt cx="812800" cy="812800"/>
          </a:xfrm>
        </p:grpSpPr>
        <p:sp>
          <p:nvSpPr>
            <p:cNvPr id="292" name="Freeform 99">
              <a:extLst>
                <a:ext uri="{FF2B5EF4-FFF2-40B4-BE49-F238E27FC236}">
                  <a16:creationId xmlns:a16="http://schemas.microsoft.com/office/drawing/2014/main" id="{DA7FB5A9-A4B7-9880-D75F-E75A20B2E10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93" name="TextBox 100">
              <a:extLst>
                <a:ext uri="{FF2B5EF4-FFF2-40B4-BE49-F238E27FC236}">
                  <a16:creationId xmlns:a16="http://schemas.microsoft.com/office/drawing/2014/main" id="{4F8AA7FC-FF9C-E16B-47DD-9593D9E716B8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94" name="Group 101">
            <a:extLst>
              <a:ext uri="{FF2B5EF4-FFF2-40B4-BE49-F238E27FC236}">
                <a16:creationId xmlns:a16="http://schemas.microsoft.com/office/drawing/2014/main" id="{C6E9DFAC-3388-6CCE-C976-8931CDF6139F}"/>
              </a:ext>
            </a:extLst>
          </p:cNvPr>
          <p:cNvGrpSpPr/>
          <p:nvPr/>
        </p:nvGrpSpPr>
        <p:grpSpPr>
          <a:xfrm>
            <a:off x="6860809" y="6067684"/>
            <a:ext cx="371783" cy="371783"/>
            <a:chOff x="0" y="0"/>
            <a:chExt cx="812800" cy="812800"/>
          </a:xfrm>
        </p:grpSpPr>
        <p:sp>
          <p:nvSpPr>
            <p:cNvPr id="295" name="Freeform 102">
              <a:extLst>
                <a:ext uri="{FF2B5EF4-FFF2-40B4-BE49-F238E27FC236}">
                  <a16:creationId xmlns:a16="http://schemas.microsoft.com/office/drawing/2014/main" id="{F80994EF-1D43-E98B-EBF0-24961867E28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96" name="TextBox 103">
              <a:extLst>
                <a:ext uri="{FF2B5EF4-FFF2-40B4-BE49-F238E27FC236}">
                  <a16:creationId xmlns:a16="http://schemas.microsoft.com/office/drawing/2014/main" id="{E04E04EC-2535-BC0B-75A7-B0C87B39227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97" name="Group 104">
            <a:extLst>
              <a:ext uri="{FF2B5EF4-FFF2-40B4-BE49-F238E27FC236}">
                <a16:creationId xmlns:a16="http://schemas.microsoft.com/office/drawing/2014/main" id="{5257EC66-6808-F7ED-97AE-A3251A709926}"/>
              </a:ext>
            </a:extLst>
          </p:cNvPr>
          <p:cNvGrpSpPr/>
          <p:nvPr/>
        </p:nvGrpSpPr>
        <p:grpSpPr>
          <a:xfrm>
            <a:off x="2601126" y="5280636"/>
            <a:ext cx="371783" cy="371783"/>
            <a:chOff x="0" y="0"/>
            <a:chExt cx="812800" cy="812800"/>
          </a:xfrm>
        </p:grpSpPr>
        <p:sp>
          <p:nvSpPr>
            <p:cNvPr id="298" name="Freeform 105">
              <a:extLst>
                <a:ext uri="{FF2B5EF4-FFF2-40B4-BE49-F238E27FC236}">
                  <a16:creationId xmlns:a16="http://schemas.microsoft.com/office/drawing/2014/main" id="{217FEC06-68D1-7FD0-1569-06D1304D87F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99" name="TextBox 106">
              <a:extLst>
                <a:ext uri="{FF2B5EF4-FFF2-40B4-BE49-F238E27FC236}">
                  <a16:creationId xmlns:a16="http://schemas.microsoft.com/office/drawing/2014/main" id="{22FB4137-1F3D-E951-C255-66D634FF0188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00" name="Group 107">
            <a:extLst>
              <a:ext uri="{FF2B5EF4-FFF2-40B4-BE49-F238E27FC236}">
                <a16:creationId xmlns:a16="http://schemas.microsoft.com/office/drawing/2014/main" id="{B13E3621-8F87-721A-EBD7-DD5AB28435A4}"/>
              </a:ext>
            </a:extLst>
          </p:cNvPr>
          <p:cNvGrpSpPr/>
          <p:nvPr/>
        </p:nvGrpSpPr>
        <p:grpSpPr>
          <a:xfrm>
            <a:off x="4849885" y="4014326"/>
            <a:ext cx="371783" cy="371783"/>
            <a:chOff x="0" y="0"/>
            <a:chExt cx="812800" cy="812800"/>
          </a:xfrm>
        </p:grpSpPr>
        <p:sp>
          <p:nvSpPr>
            <p:cNvPr id="301" name="Freeform 108">
              <a:extLst>
                <a:ext uri="{FF2B5EF4-FFF2-40B4-BE49-F238E27FC236}">
                  <a16:creationId xmlns:a16="http://schemas.microsoft.com/office/drawing/2014/main" id="{E45E6160-5C50-F16C-F4EF-7A4C294C8F4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302" name="TextBox 109">
              <a:extLst>
                <a:ext uri="{FF2B5EF4-FFF2-40B4-BE49-F238E27FC236}">
                  <a16:creationId xmlns:a16="http://schemas.microsoft.com/office/drawing/2014/main" id="{7378E6BE-55BA-A107-BC7D-74902F04E2A1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03" name="Group 110">
            <a:extLst>
              <a:ext uri="{FF2B5EF4-FFF2-40B4-BE49-F238E27FC236}">
                <a16:creationId xmlns:a16="http://schemas.microsoft.com/office/drawing/2014/main" id="{987B0306-1207-CF29-454D-93A1ACAF49D3}"/>
              </a:ext>
            </a:extLst>
          </p:cNvPr>
          <p:cNvGrpSpPr/>
          <p:nvPr/>
        </p:nvGrpSpPr>
        <p:grpSpPr>
          <a:xfrm>
            <a:off x="7453956" y="6315190"/>
            <a:ext cx="371783" cy="371783"/>
            <a:chOff x="0" y="0"/>
            <a:chExt cx="812800" cy="812800"/>
          </a:xfrm>
        </p:grpSpPr>
        <p:sp>
          <p:nvSpPr>
            <p:cNvPr id="304" name="Freeform 111">
              <a:extLst>
                <a:ext uri="{FF2B5EF4-FFF2-40B4-BE49-F238E27FC236}">
                  <a16:creationId xmlns:a16="http://schemas.microsoft.com/office/drawing/2014/main" id="{F3821CB7-992A-0D46-51EB-D79FFBD2E87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305" name="TextBox 112">
              <a:extLst>
                <a:ext uri="{FF2B5EF4-FFF2-40B4-BE49-F238E27FC236}">
                  <a16:creationId xmlns:a16="http://schemas.microsoft.com/office/drawing/2014/main" id="{00CB7FE6-8D82-BEF0-FD64-F8D9532FB2BE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06" name="Group 113">
            <a:extLst>
              <a:ext uri="{FF2B5EF4-FFF2-40B4-BE49-F238E27FC236}">
                <a16:creationId xmlns:a16="http://schemas.microsoft.com/office/drawing/2014/main" id="{955ADF4E-F085-C019-5F9C-ED9C25816D88}"/>
              </a:ext>
            </a:extLst>
          </p:cNvPr>
          <p:cNvGrpSpPr/>
          <p:nvPr/>
        </p:nvGrpSpPr>
        <p:grpSpPr>
          <a:xfrm>
            <a:off x="11328016" y="4200218"/>
            <a:ext cx="371783" cy="371783"/>
            <a:chOff x="0" y="0"/>
            <a:chExt cx="812800" cy="812800"/>
          </a:xfrm>
        </p:grpSpPr>
        <p:sp>
          <p:nvSpPr>
            <p:cNvPr id="307" name="Freeform 114">
              <a:extLst>
                <a:ext uri="{FF2B5EF4-FFF2-40B4-BE49-F238E27FC236}">
                  <a16:creationId xmlns:a16="http://schemas.microsoft.com/office/drawing/2014/main" id="{DE3B91CE-01A4-D352-3844-BA11F6EEEFE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308" name="TextBox 115">
              <a:extLst>
                <a:ext uri="{FF2B5EF4-FFF2-40B4-BE49-F238E27FC236}">
                  <a16:creationId xmlns:a16="http://schemas.microsoft.com/office/drawing/2014/main" id="{5C649BEF-DD5A-44B1-2C7A-03F170FCA47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09" name="Group 116">
            <a:extLst>
              <a:ext uri="{FF2B5EF4-FFF2-40B4-BE49-F238E27FC236}">
                <a16:creationId xmlns:a16="http://schemas.microsoft.com/office/drawing/2014/main" id="{A8F7671A-12E3-3AF4-0771-9FA45FD18AC9}"/>
              </a:ext>
            </a:extLst>
          </p:cNvPr>
          <p:cNvGrpSpPr/>
          <p:nvPr/>
        </p:nvGrpSpPr>
        <p:grpSpPr>
          <a:xfrm>
            <a:off x="4075577" y="5129797"/>
            <a:ext cx="371783" cy="371783"/>
            <a:chOff x="0" y="0"/>
            <a:chExt cx="812800" cy="812800"/>
          </a:xfrm>
        </p:grpSpPr>
        <p:sp>
          <p:nvSpPr>
            <p:cNvPr id="310" name="Freeform 117">
              <a:extLst>
                <a:ext uri="{FF2B5EF4-FFF2-40B4-BE49-F238E27FC236}">
                  <a16:creationId xmlns:a16="http://schemas.microsoft.com/office/drawing/2014/main" id="{935A51D6-9468-20FD-0720-FB47B76C153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311" name="TextBox 118">
              <a:extLst>
                <a:ext uri="{FF2B5EF4-FFF2-40B4-BE49-F238E27FC236}">
                  <a16:creationId xmlns:a16="http://schemas.microsoft.com/office/drawing/2014/main" id="{9E8C672B-7C22-944E-5A20-1416B8367506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12" name="Group 119">
            <a:extLst>
              <a:ext uri="{FF2B5EF4-FFF2-40B4-BE49-F238E27FC236}">
                <a16:creationId xmlns:a16="http://schemas.microsoft.com/office/drawing/2014/main" id="{134FBCDE-29E3-BFAD-744A-4374C553A679}"/>
              </a:ext>
            </a:extLst>
          </p:cNvPr>
          <p:cNvGrpSpPr/>
          <p:nvPr/>
        </p:nvGrpSpPr>
        <p:grpSpPr>
          <a:xfrm>
            <a:off x="5481079" y="4961319"/>
            <a:ext cx="371783" cy="371783"/>
            <a:chOff x="0" y="0"/>
            <a:chExt cx="812800" cy="812800"/>
          </a:xfrm>
        </p:grpSpPr>
        <p:sp>
          <p:nvSpPr>
            <p:cNvPr id="313" name="Freeform 120">
              <a:extLst>
                <a:ext uri="{FF2B5EF4-FFF2-40B4-BE49-F238E27FC236}">
                  <a16:creationId xmlns:a16="http://schemas.microsoft.com/office/drawing/2014/main" id="{32B44903-B4EC-773A-3776-D500ACAD6CB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314" name="TextBox 121">
              <a:extLst>
                <a:ext uri="{FF2B5EF4-FFF2-40B4-BE49-F238E27FC236}">
                  <a16:creationId xmlns:a16="http://schemas.microsoft.com/office/drawing/2014/main" id="{E538833A-065C-5065-C7DB-BE8ECEADB2D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315" name="Group 122">
            <a:extLst>
              <a:ext uri="{FF2B5EF4-FFF2-40B4-BE49-F238E27FC236}">
                <a16:creationId xmlns:a16="http://schemas.microsoft.com/office/drawing/2014/main" id="{921D56A8-8238-330A-98F1-C68C1B83677E}"/>
              </a:ext>
            </a:extLst>
          </p:cNvPr>
          <p:cNvGrpSpPr/>
          <p:nvPr/>
        </p:nvGrpSpPr>
        <p:grpSpPr>
          <a:xfrm>
            <a:off x="3511139" y="6067684"/>
            <a:ext cx="1797645" cy="1797645"/>
            <a:chOff x="0" y="0"/>
            <a:chExt cx="812800" cy="812800"/>
          </a:xfrm>
          <a:effectLst>
            <a:outerShdw blurRad="101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316" name="Freeform 123">
              <a:extLst>
                <a:ext uri="{FF2B5EF4-FFF2-40B4-BE49-F238E27FC236}">
                  <a16:creationId xmlns:a16="http://schemas.microsoft.com/office/drawing/2014/main" id="{1C2E988F-1186-12E9-2140-D3A2E900EBB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4"/>
              <a:stretch>
                <a:fillRect l="-25046" r="-25046"/>
              </a:stretch>
            </a:blipFill>
          </p:spPr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2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5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0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1" fill="hold">
                            <p:stCondLst>
                              <p:cond delay="500"/>
                            </p:stCondLst>
                            <p:childTnLst>
                              <p:par>
                                <p:cTn id="312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4" presetID="1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1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000"/>
                            </p:stCondLst>
                            <p:childTnLst>
                              <p:par>
                                <p:cTn id="31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9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1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16">
            <a:extLst>
              <a:ext uri="{FF2B5EF4-FFF2-40B4-BE49-F238E27FC236}">
                <a16:creationId xmlns:a16="http://schemas.microsoft.com/office/drawing/2014/main" id="{801D705A-62DC-BA88-176D-B2065B1114A2}"/>
              </a:ext>
            </a:extLst>
          </p:cNvPr>
          <p:cNvSpPr/>
          <p:nvPr/>
        </p:nvSpPr>
        <p:spPr>
          <a:xfrm>
            <a:off x="-862021" y="2101921"/>
            <a:ext cx="17109924" cy="6107416"/>
          </a:xfrm>
          <a:custGeom>
            <a:avLst/>
            <a:gdLst/>
            <a:ahLst/>
            <a:cxnLst/>
            <a:rect l="l" t="t" r="r" b="b"/>
            <a:pathLst>
              <a:path w="17123291" h="6112187">
                <a:moveTo>
                  <a:pt x="0" y="0"/>
                </a:moveTo>
                <a:lnTo>
                  <a:pt x="17123291" y="0"/>
                </a:lnTo>
                <a:lnTo>
                  <a:pt x="17123291" y="6112187"/>
                </a:lnTo>
                <a:lnTo>
                  <a:pt x="0" y="61121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309" r="-7906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3" name="TextBox 113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НОВЫЙ ПУЛЬС РЫБИНСКА: 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-6350" y="1348565"/>
            <a:ext cx="4194783" cy="355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4"/>
              </a:lnSpc>
              <a:spcBef>
                <a:spcPct val="0"/>
              </a:spcBef>
            </a:pPr>
            <a:r>
              <a:rPr lang="en-US" sz="2499" spc="304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“РЕЧНОЙ ПОТОК”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4037757" y="1388395"/>
            <a:ext cx="7233961" cy="346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4"/>
              </a:lnSpc>
              <a:spcBef>
                <a:spcPct val="0"/>
              </a:spcBef>
            </a:pPr>
            <a:r>
              <a:rPr lang="en-US" sz="2499" spc="304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ПРОМЫШЛЕННАЯ ЭСТЕТИКА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9556693" y="1390336"/>
            <a:ext cx="7233961" cy="346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4"/>
              </a:lnSpc>
              <a:spcBef>
                <a:spcPct val="0"/>
              </a:spcBef>
            </a:pPr>
            <a:r>
              <a:rPr lang="en-US" sz="2499" spc="304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ПЛАВНЫЕ ИЗГИБЫ</a:t>
            </a:r>
          </a:p>
        </p:txBody>
      </p:sp>
      <p:grpSp>
        <p:nvGrpSpPr>
          <p:cNvPr id="117" name="Group 117"/>
          <p:cNvGrpSpPr/>
          <p:nvPr/>
        </p:nvGrpSpPr>
        <p:grpSpPr>
          <a:xfrm>
            <a:off x="14309770" y="6295779"/>
            <a:ext cx="2400494" cy="2400494"/>
            <a:chOff x="0" y="0"/>
            <a:chExt cx="4792129" cy="4792129"/>
          </a:xfrm>
        </p:grpSpPr>
        <p:sp>
          <p:nvSpPr>
            <p:cNvPr id="118" name="Freeform 118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119" name="AutoShape 119"/>
          <p:cNvSpPr/>
          <p:nvPr/>
        </p:nvSpPr>
        <p:spPr>
          <a:xfrm>
            <a:off x="194543" y="1167590"/>
            <a:ext cx="284" cy="626625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0" name="AutoShape 120"/>
          <p:cNvSpPr/>
          <p:nvPr/>
        </p:nvSpPr>
        <p:spPr>
          <a:xfrm>
            <a:off x="4049575" y="1193235"/>
            <a:ext cx="0" cy="625024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1" name="AutoShape 121"/>
          <p:cNvSpPr/>
          <p:nvPr/>
        </p:nvSpPr>
        <p:spPr>
          <a:xfrm>
            <a:off x="15114645" y="1240206"/>
            <a:ext cx="0" cy="625024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2" name="AutoShape 122"/>
          <p:cNvSpPr/>
          <p:nvPr/>
        </p:nvSpPr>
        <p:spPr>
          <a:xfrm>
            <a:off x="11231323" y="1240206"/>
            <a:ext cx="0" cy="625024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3" name="AutoShape 123"/>
          <p:cNvSpPr/>
          <p:nvPr/>
        </p:nvSpPr>
        <p:spPr>
          <a:xfrm>
            <a:off x="4716325" y="1191298"/>
            <a:ext cx="0" cy="685902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4" name="AutoShape 124"/>
          <p:cNvSpPr/>
          <p:nvPr/>
        </p:nvSpPr>
        <p:spPr>
          <a:xfrm>
            <a:off x="194544" y="1167589"/>
            <a:ext cx="38241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5" name="AutoShape 125"/>
          <p:cNvSpPr/>
          <p:nvPr/>
        </p:nvSpPr>
        <p:spPr>
          <a:xfrm>
            <a:off x="11259614" y="1214560"/>
            <a:ext cx="382414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6" name="AutoShape 126"/>
          <p:cNvSpPr/>
          <p:nvPr/>
        </p:nvSpPr>
        <p:spPr>
          <a:xfrm>
            <a:off x="194827" y="1794215"/>
            <a:ext cx="3854748" cy="24045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7" name="AutoShape 127"/>
          <p:cNvSpPr/>
          <p:nvPr/>
        </p:nvSpPr>
        <p:spPr>
          <a:xfrm>
            <a:off x="11259898" y="1841186"/>
            <a:ext cx="3854748" cy="24045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8" name="AutoShape 128"/>
          <p:cNvSpPr/>
          <p:nvPr/>
        </p:nvSpPr>
        <p:spPr>
          <a:xfrm>
            <a:off x="10625895" y="1221810"/>
            <a:ext cx="0" cy="625024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29" name="AutoShape 129"/>
          <p:cNvSpPr/>
          <p:nvPr/>
        </p:nvSpPr>
        <p:spPr>
          <a:xfrm flipV="1">
            <a:off x="4744900" y="1196164"/>
            <a:ext cx="5850108" cy="2078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0" name="AutoShape 130"/>
          <p:cNvSpPr/>
          <p:nvPr/>
        </p:nvSpPr>
        <p:spPr>
          <a:xfrm>
            <a:off x="4744901" y="1846834"/>
            <a:ext cx="5880995" cy="0"/>
          </a:xfrm>
          <a:prstGeom prst="line">
            <a:avLst/>
          </a:prstGeom>
          <a:ln w="57150" cap="flat">
            <a:solidFill>
              <a:srgbClr val="858BA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31" name="TextBox 131"/>
          <p:cNvSpPr txBox="1"/>
          <p:nvPr/>
        </p:nvSpPr>
        <p:spPr>
          <a:xfrm>
            <a:off x="3624983" y="976339"/>
            <a:ext cx="1626626" cy="1147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84"/>
              </a:lnSpc>
              <a:spcBef>
                <a:spcPct val="0"/>
              </a:spcBef>
            </a:pPr>
            <a:r>
              <a:rPr lang="en-US" sz="8396" b="1" spc="1024" dirty="0">
                <a:solidFill>
                  <a:srgbClr val="475384">
                    <a:alpha val="80784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10172984" y="976339"/>
            <a:ext cx="1626626" cy="1147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84"/>
              </a:lnSpc>
              <a:spcBef>
                <a:spcPct val="0"/>
              </a:spcBef>
            </a:pPr>
            <a:r>
              <a:rPr lang="en-US" sz="8396" b="1" spc="1024" dirty="0">
                <a:solidFill>
                  <a:srgbClr val="475384">
                    <a:alpha val="80784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133" name="Freeform 13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34" name="Group 13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5" name="Group 13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6" name="Freeform 13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37" name="TextBox 13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0" name="TextBox 14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3" name="TextBox 14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6" name="TextBox 14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4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3" name="Freeform 191">
            <a:extLst>
              <a:ext uri="{FF2B5EF4-FFF2-40B4-BE49-F238E27FC236}">
                <a16:creationId xmlns:a16="http://schemas.microsoft.com/office/drawing/2014/main" id="{159ABD95-8FC4-40A6-A5E1-4FBE51E6DC7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4" name="Freeform 194">
            <a:extLst>
              <a:ext uri="{FF2B5EF4-FFF2-40B4-BE49-F238E27FC236}">
                <a16:creationId xmlns:a16="http://schemas.microsoft.com/office/drawing/2014/main" id="{C219BF0A-337F-4FDD-957A-47E7F7697769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5" name="Freeform 197">
            <a:extLst>
              <a:ext uri="{FF2B5EF4-FFF2-40B4-BE49-F238E27FC236}">
                <a16:creationId xmlns:a16="http://schemas.microsoft.com/office/drawing/2014/main" id="{C7004F99-562A-41A3-957E-C50F1813E46C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200">
            <a:extLst>
              <a:ext uri="{FF2B5EF4-FFF2-40B4-BE49-F238E27FC236}">
                <a16:creationId xmlns:a16="http://schemas.microsoft.com/office/drawing/2014/main" id="{3E2436AE-EE9A-48FC-A383-CEA3D10A0F8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203">
            <a:extLst>
              <a:ext uri="{FF2B5EF4-FFF2-40B4-BE49-F238E27FC236}">
                <a16:creationId xmlns:a16="http://schemas.microsoft.com/office/drawing/2014/main" id="{74423573-BF76-4C26-914C-6E72BAAB99C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Freeform 206">
            <a:extLst>
              <a:ext uri="{FF2B5EF4-FFF2-40B4-BE49-F238E27FC236}">
                <a16:creationId xmlns:a16="http://schemas.microsoft.com/office/drawing/2014/main" id="{9668BF48-DCA3-4604-AB15-F6E2D754E64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9" name="TextBox 208">
            <a:extLst>
              <a:ext uri="{FF2B5EF4-FFF2-40B4-BE49-F238E27FC236}">
                <a16:creationId xmlns:a16="http://schemas.microsoft.com/office/drawing/2014/main" id="{291DCDB0-1181-45B7-8518-3C76F20462B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0" name="TextBox 209">
            <a:extLst>
              <a:ext uri="{FF2B5EF4-FFF2-40B4-BE49-F238E27FC236}">
                <a16:creationId xmlns:a16="http://schemas.microsoft.com/office/drawing/2014/main" id="{EA9CF9C3-BB3B-493E-98FF-C941819F2A4C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1" name="TextBox 210">
            <a:extLst>
              <a:ext uri="{FF2B5EF4-FFF2-40B4-BE49-F238E27FC236}">
                <a16:creationId xmlns:a16="http://schemas.microsoft.com/office/drawing/2014/main" id="{5FF951FF-44B5-4034-ABA2-C33BA0DD992F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</a:t>
            </a: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ЗДАНИЕ</a:t>
            </a:r>
          </a:p>
        </p:txBody>
      </p:sp>
      <p:sp>
        <p:nvSpPr>
          <p:cNvPr id="172" name="TextBox 211">
            <a:extLst>
              <a:ext uri="{FF2B5EF4-FFF2-40B4-BE49-F238E27FC236}">
                <a16:creationId xmlns:a16="http://schemas.microsoft.com/office/drawing/2014/main" id="{B806FB22-AE42-4491-8B79-AB3BCF2ED24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3" name="TextBox 212">
            <a:extLst>
              <a:ext uri="{FF2B5EF4-FFF2-40B4-BE49-F238E27FC236}">
                <a16:creationId xmlns:a16="http://schemas.microsoft.com/office/drawing/2014/main" id="{5A7014C3-1D58-46A7-8589-6268C852F4D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4" name="TextBox 213">
            <a:extLst>
              <a:ext uri="{FF2B5EF4-FFF2-40B4-BE49-F238E27FC236}">
                <a16:creationId xmlns:a16="http://schemas.microsoft.com/office/drawing/2014/main" id="{DCDB4BE1-3EED-4863-9C8D-94CCE522E6F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5" name="TextBox 214">
            <a:extLst>
              <a:ext uri="{FF2B5EF4-FFF2-40B4-BE49-F238E27FC236}">
                <a16:creationId xmlns:a16="http://schemas.microsoft.com/office/drawing/2014/main" id="{C46973C5-3A11-47E1-A1A8-8AAD8FBF3E9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6" name="TextBox 43">
            <a:extLst>
              <a:ext uri="{FF2B5EF4-FFF2-40B4-BE49-F238E27FC236}">
                <a16:creationId xmlns:a16="http://schemas.microsoft.com/office/drawing/2014/main" id="{237911F0-C1B4-47E1-9C3B-C8051B8E11B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34" name="Group 13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5" name="Group 13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6" name="Freeform 13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37" name="TextBox 13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0" name="TextBox 14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3" name="TextBox 14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6" name="TextBox 14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4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3" name="Freeform 191">
            <a:extLst>
              <a:ext uri="{FF2B5EF4-FFF2-40B4-BE49-F238E27FC236}">
                <a16:creationId xmlns:a16="http://schemas.microsoft.com/office/drawing/2014/main" id="{159ABD95-8FC4-40A6-A5E1-4FBE51E6DC7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4" name="Freeform 194">
            <a:extLst>
              <a:ext uri="{FF2B5EF4-FFF2-40B4-BE49-F238E27FC236}">
                <a16:creationId xmlns:a16="http://schemas.microsoft.com/office/drawing/2014/main" id="{C219BF0A-337F-4FDD-957A-47E7F7697769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5" name="Freeform 197">
            <a:extLst>
              <a:ext uri="{FF2B5EF4-FFF2-40B4-BE49-F238E27FC236}">
                <a16:creationId xmlns:a16="http://schemas.microsoft.com/office/drawing/2014/main" id="{C7004F99-562A-41A3-957E-C50F1813E46C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200">
            <a:extLst>
              <a:ext uri="{FF2B5EF4-FFF2-40B4-BE49-F238E27FC236}">
                <a16:creationId xmlns:a16="http://schemas.microsoft.com/office/drawing/2014/main" id="{3E2436AE-EE9A-48FC-A383-CEA3D10A0F8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203">
            <a:extLst>
              <a:ext uri="{FF2B5EF4-FFF2-40B4-BE49-F238E27FC236}">
                <a16:creationId xmlns:a16="http://schemas.microsoft.com/office/drawing/2014/main" id="{74423573-BF76-4C26-914C-6E72BAAB99C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Freeform 206">
            <a:extLst>
              <a:ext uri="{FF2B5EF4-FFF2-40B4-BE49-F238E27FC236}">
                <a16:creationId xmlns:a16="http://schemas.microsoft.com/office/drawing/2014/main" id="{9668BF48-DCA3-4604-AB15-F6E2D754E64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9" name="TextBox 208">
            <a:extLst>
              <a:ext uri="{FF2B5EF4-FFF2-40B4-BE49-F238E27FC236}">
                <a16:creationId xmlns:a16="http://schemas.microsoft.com/office/drawing/2014/main" id="{291DCDB0-1181-45B7-8518-3C76F20462B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0" name="TextBox 209">
            <a:extLst>
              <a:ext uri="{FF2B5EF4-FFF2-40B4-BE49-F238E27FC236}">
                <a16:creationId xmlns:a16="http://schemas.microsoft.com/office/drawing/2014/main" id="{EA9CF9C3-BB3B-493E-98FF-C941819F2A4C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1" name="TextBox 210">
            <a:extLst>
              <a:ext uri="{FF2B5EF4-FFF2-40B4-BE49-F238E27FC236}">
                <a16:creationId xmlns:a16="http://schemas.microsoft.com/office/drawing/2014/main" id="{5FF951FF-44B5-4034-ABA2-C33BA0DD992F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</a:t>
            </a: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ЗДАНИЕ</a:t>
            </a:r>
          </a:p>
        </p:txBody>
      </p:sp>
      <p:sp>
        <p:nvSpPr>
          <p:cNvPr id="172" name="TextBox 211">
            <a:extLst>
              <a:ext uri="{FF2B5EF4-FFF2-40B4-BE49-F238E27FC236}">
                <a16:creationId xmlns:a16="http://schemas.microsoft.com/office/drawing/2014/main" id="{B806FB22-AE42-4491-8B79-AB3BCF2ED24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3" name="TextBox 212">
            <a:extLst>
              <a:ext uri="{FF2B5EF4-FFF2-40B4-BE49-F238E27FC236}">
                <a16:creationId xmlns:a16="http://schemas.microsoft.com/office/drawing/2014/main" id="{5A7014C3-1D58-46A7-8589-6268C852F4D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4" name="TextBox 213">
            <a:extLst>
              <a:ext uri="{FF2B5EF4-FFF2-40B4-BE49-F238E27FC236}">
                <a16:creationId xmlns:a16="http://schemas.microsoft.com/office/drawing/2014/main" id="{DCDB4BE1-3EED-4863-9C8D-94CCE522E6F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5" name="TextBox 214">
            <a:extLst>
              <a:ext uri="{FF2B5EF4-FFF2-40B4-BE49-F238E27FC236}">
                <a16:creationId xmlns:a16="http://schemas.microsoft.com/office/drawing/2014/main" id="{C46973C5-3A11-47E1-A1A8-8AAD8FBF3E9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6" name="TextBox 43">
            <a:extLst>
              <a:ext uri="{FF2B5EF4-FFF2-40B4-BE49-F238E27FC236}">
                <a16:creationId xmlns:a16="http://schemas.microsoft.com/office/drawing/2014/main" id="{237911F0-C1B4-47E1-9C3B-C8051B8E11B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2" name="Freeform 112">
            <a:extLst>
              <a:ext uri="{FF2B5EF4-FFF2-40B4-BE49-F238E27FC236}">
                <a16:creationId xmlns:a16="http://schemas.microsoft.com/office/drawing/2014/main" id="{3E3FF8A0-6162-331F-28B6-4A4969E40365}"/>
              </a:ext>
            </a:extLst>
          </p:cNvPr>
          <p:cNvSpPr/>
          <p:nvPr/>
        </p:nvSpPr>
        <p:spPr>
          <a:xfrm>
            <a:off x="9911" y="3800414"/>
            <a:ext cx="16259297" cy="4280400"/>
          </a:xfrm>
          <a:custGeom>
            <a:avLst/>
            <a:gdLst/>
            <a:ahLst/>
            <a:cxnLst/>
            <a:rect l="l" t="t" r="r" b="b"/>
            <a:pathLst>
              <a:path w="16272000" h="4283744">
                <a:moveTo>
                  <a:pt x="0" y="0"/>
                </a:moveTo>
                <a:lnTo>
                  <a:pt x="16272000" y="0"/>
                </a:lnTo>
                <a:lnTo>
                  <a:pt x="16272000" y="4283745"/>
                </a:lnTo>
                <a:lnTo>
                  <a:pt x="0" y="42837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913" r="-3814"/>
            </a:stretch>
          </a:blipFill>
        </p:spPr>
        <p:txBody>
          <a:bodyPr/>
          <a:lstStyle/>
          <a:p>
            <a:endParaRPr lang="ru-BY" dirty="0"/>
          </a:p>
        </p:txBody>
      </p:sp>
      <p:grpSp>
        <p:nvGrpSpPr>
          <p:cNvPr id="138" name="Group 113">
            <a:extLst>
              <a:ext uri="{FF2B5EF4-FFF2-40B4-BE49-F238E27FC236}">
                <a16:creationId xmlns:a16="http://schemas.microsoft.com/office/drawing/2014/main" id="{ECA5FCC5-6F85-A801-ADA3-C8259AF9C842}"/>
              </a:ext>
            </a:extLst>
          </p:cNvPr>
          <p:cNvGrpSpPr/>
          <p:nvPr/>
        </p:nvGrpSpPr>
        <p:grpSpPr>
          <a:xfrm>
            <a:off x="6930339" y="3758139"/>
            <a:ext cx="2398620" cy="2398620"/>
            <a:chOff x="0" y="0"/>
            <a:chExt cx="4792129" cy="4792129"/>
          </a:xfrm>
        </p:grpSpPr>
        <p:sp>
          <p:nvSpPr>
            <p:cNvPr id="139" name="Freeform 114">
              <a:extLst>
                <a:ext uri="{FF2B5EF4-FFF2-40B4-BE49-F238E27FC236}">
                  <a16:creationId xmlns:a16="http://schemas.microsoft.com/office/drawing/2014/main" id="{48B1D380-C068-2249-C66F-5E6F9C297E41}"/>
                </a:ext>
              </a:extLst>
            </p:cNvPr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141" name="Freeform 144">
            <a:extLst>
              <a:ext uri="{FF2B5EF4-FFF2-40B4-BE49-F238E27FC236}">
                <a16:creationId xmlns:a16="http://schemas.microsoft.com/office/drawing/2014/main" id="{E7F3D59A-66F6-4EF9-E015-394BBC807CD0}"/>
              </a:ext>
            </a:extLst>
          </p:cNvPr>
          <p:cNvSpPr/>
          <p:nvPr/>
        </p:nvSpPr>
        <p:spPr>
          <a:xfrm>
            <a:off x="1" y="762608"/>
            <a:ext cx="9035316" cy="2719521"/>
          </a:xfrm>
          <a:custGeom>
            <a:avLst/>
            <a:gdLst/>
            <a:ahLst/>
            <a:cxnLst/>
            <a:rect l="l" t="t" r="r" b="b"/>
            <a:pathLst>
              <a:path w="9042375" h="2721646">
                <a:moveTo>
                  <a:pt x="0" y="0"/>
                </a:moveTo>
                <a:lnTo>
                  <a:pt x="9042375" y="0"/>
                </a:lnTo>
                <a:lnTo>
                  <a:pt x="9042375" y="2721646"/>
                </a:lnTo>
                <a:lnTo>
                  <a:pt x="0" y="27216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994" r="-4585"/>
            </a:stretch>
          </a:blipFill>
        </p:spPr>
      </p:sp>
      <p:sp>
        <p:nvSpPr>
          <p:cNvPr id="142" name="Freeform 145">
            <a:extLst>
              <a:ext uri="{FF2B5EF4-FFF2-40B4-BE49-F238E27FC236}">
                <a16:creationId xmlns:a16="http://schemas.microsoft.com/office/drawing/2014/main" id="{EC1B11AE-B85A-3062-390A-2D88E6484763}"/>
              </a:ext>
            </a:extLst>
          </p:cNvPr>
          <p:cNvSpPr/>
          <p:nvPr/>
        </p:nvSpPr>
        <p:spPr>
          <a:xfrm>
            <a:off x="9035317" y="762608"/>
            <a:ext cx="7212586" cy="2719521"/>
          </a:xfrm>
          <a:custGeom>
            <a:avLst/>
            <a:gdLst/>
            <a:ahLst/>
            <a:cxnLst/>
            <a:rect l="l" t="t" r="r" b="b"/>
            <a:pathLst>
              <a:path w="7218221" h="2721646">
                <a:moveTo>
                  <a:pt x="0" y="0"/>
                </a:moveTo>
                <a:lnTo>
                  <a:pt x="7218221" y="0"/>
                </a:lnTo>
                <a:lnTo>
                  <a:pt x="7218221" y="2721646"/>
                </a:lnTo>
                <a:lnTo>
                  <a:pt x="0" y="27216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8369" r="-8616"/>
            </a:stretch>
          </a:blipFill>
        </p:spPr>
      </p:sp>
    </p:spTree>
    <p:extLst>
      <p:ext uri="{BB962C8B-B14F-4D97-AF65-F5344CB8AC3E}">
        <p14:creationId xmlns:p14="http://schemas.microsoft.com/office/powerpoint/2010/main" val="4078302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34" name="Group 13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35" name="Group 13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6" name="Freeform 13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37" name="TextBox 13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0" name="TextBox 14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3" name="TextBox 14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6" name="TextBox 14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4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3" name="Freeform 191">
            <a:extLst>
              <a:ext uri="{FF2B5EF4-FFF2-40B4-BE49-F238E27FC236}">
                <a16:creationId xmlns:a16="http://schemas.microsoft.com/office/drawing/2014/main" id="{159ABD95-8FC4-40A6-A5E1-4FBE51E6DC7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4" name="Freeform 194">
            <a:extLst>
              <a:ext uri="{FF2B5EF4-FFF2-40B4-BE49-F238E27FC236}">
                <a16:creationId xmlns:a16="http://schemas.microsoft.com/office/drawing/2014/main" id="{C219BF0A-337F-4FDD-957A-47E7F7697769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5" name="Freeform 197">
            <a:extLst>
              <a:ext uri="{FF2B5EF4-FFF2-40B4-BE49-F238E27FC236}">
                <a16:creationId xmlns:a16="http://schemas.microsoft.com/office/drawing/2014/main" id="{C7004F99-562A-41A3-957E-C50F1813E46C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200">
            <a:extLst>
              <a:ext uri="{FF2B5EF4-FFF2-40B4-BE49-F238E27FC236}">
                <a16:creationId xmlns:a16="http://schemas.microsoft.com/office/drawing/2014/main" id="{3E2436AE-EE9A-48FC-A383-CEA3D10A0F8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203">
            <a:extLst>
              <a:ext uri="{FF2B5EF4-FFF2-40B4-BE49-F238E27FC236}">
                <a16:creationId xmlns:a16="http://schemas.microsoft.com/office/drawing/2014/main" id="{74423573-BF76-4C26-914C-6E72BAAB99C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Freeform 206">
            <a:extLst>
              <a:ext uri="{FF2B5EF4-FFF2-40B4-BE49-F238E27FC236}">
                <a16:creationId xmlns:a16="http://schemas.microsoft.com/office/drawing/2014/main" id="{9668BF48-DCA3-4604-AB15-F6E2D754E64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9" name="TextBox 208">
            <a:extLst>
              <a:ext uri="{FF2B5EF4-FFF2-40B4-BE49-F238E27FC236}">
                <a16:creationId xmlns:a16="http://schemas.microsoft.com/office/drawing/2014/main" id="{291DCDB0-1181-45B7-8518-3C76F20462B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0" name="TextBox 209">
            <a:extLst>
              <a:ext uri="{FF2B5EF4-FFF2-40B4-BE49-F238E27FC236}">
                <a16:creationId xmlns:a16="http://schemas.microsoft.com/office/drawing/2014/main" id="{EA9CF9C3-BB3B-493E-98FF-C941819F2A4C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1" name="TextBox 210">
            <a:extLst>
              <a:ext uri="{FF2B5EF4-FFF2-40B4-BE49-F238E27FC236}">
                <a16:creationId xmlns:a16="http://schemas.microsoft.com/office/drawing/2014/main" id="{5FF951FF-44B5-4034-ABA2-C33BA0DD992F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</a:t>
            </a: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ЗДАНИЕ</a:t>
            </a:r>
          </a:p>
        </p:txBody>
      </p:sp>
      <p:sp>
        <p:nvSpPr>
          <p:cNvPr id="172" name="TextBox 211">
            <a:extLst>
              <a:ext uri="{FF2B5EF4-FFF2-40B4-BE49-F238E27FC236}">
                <a16:creationId xmlns:a16="http://schemas.microsoft.com/office/drawing/2014/main" id="{B806FB22-AE42-4491-8B79-AB3BCF2ED24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3" name="TextBox 212">
            <a:extLst>
              <a:ext uri="{FF2B5EF4-FFF2-40B4-BE49-F238E27FC236}">
                <a16:creationId xmlns:a16="http://schemas.microsoft.com/office/drawing/2014/main" id="{5A7014C3-1D58-46A7-8589-6268C852F4D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4" name="TextBox 213">
            <a:extLst>
              <a:ext uri="{FF2B5EF4-FFF2-40B4-BE49-F238E27FC236}">
                <a16:creationId xmlns:a16="http://schemas.microsoft.com/office/drawing/2014/main" id="{DCDB4BE1-3EED-4863-9C8D-94CCE522E6F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5" name="TextBox 214">
            <a:extLst>
              <a:ext uri="{FF2B5EF4-FFF2-40B4-BE49-F238E27FC236}">
                <a16:creationId xmlns:a16="http://schemas.microsoft.com/office/drawing/2014/main" id="{C46973C5-3A11-47E1-A1A8-8AAD8FBF3E9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6" name="TextBox 43">
            <a:extLst>
              <a:ext uri="{FF2B5EF4-FFF2-40B4-BE49-F238E27FC236}">
                <a16:creationId xmlns:a16="http://schemas.microsoft.com/office/drawing/2014/main" id="{237911F0-C1B4-47E1-9C3B-C8051B8E11B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7" name="Freeform 112">
            <a:extLst>
              <a:ext uri="{FF2B5EF4-FFF2-40B4-BE49-F238E27FC236}">
                <a16:creationId xmlns:a16="http://schemas.microsoft.com/office/drawing/2014/main" id="{3D1EE88E-DEAE-A202-A688-0CCE970E0913}"/>
              </a:ext>
            </a:extLst>
          </p:cNvPr>
          <p:cNvSpPr/>
          <p:nvPr/>
        </p:nvSpPr>
        <p:spPr>
          <a:xfrm>
            <a:off x="-47918" y="1022601"/>
            <a:ext cx="16455087" cy="5327335"/>
          </a:xfrm>
          <a:custGeom>
            <a:avLst/>
            <a:gdLst/>
            <a:ahLst/>
            <a:cxnLst/>
            <a:rect l="l" t="t" r="r" b="b"/>
            <a:pathLst>
              <a:path w="16467943" h="5331497">
                <a:moveTo>
                  <a:pt x="0" y="0"/>
                </a:moveTo>
                <a:lnTo>
                  <a:pt x="16467943" y="0"/>
                </a:lnTo>
                <a:lnTo>
                  <a:pt x="16467943" y="5331497"/>
                </a:lnTo>
                <a:lnTo>
                  <a:pt x="0" y="53314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113" name="Group 113">
            <a:extLst>
              <a:ext uri="{FF2B5EF4-FFF2-40B4-BE49-F238E27FC236}">
                <a16:creationId xmlns:a16="http://schemas.microsoft.com/office/drawing/2014/main" id="{B439D25B-7203-7D1E-8A0D-B2B5A8570805}"/>
              </a:ext>
            </a:extLst>
          </p:cNvPr>
          <p:cNvGrpSpPr/>
          <p:nvPr/>
        </p:nvGrpSpPr>
        <p:grpSpPr>
          <a:xfrm>
            <a:off x="6620384" y="4272217"/>
            <a:ext cx="2492201" cy="2492201"/>
            <a:chOff x="0" y="0"/>
            <a:chExt cx="4792129" cy="4792129"/>
          </a:xfrm>
        </p:grpSpPr>
        <p:sp>
          <p:nvSpPr>
            <p:cNvPr id="114" name="Freeform 114">
              <a:extLst>
                <a:ext uri="{FF2B5EF4-FFF2-40B4-BE49-F238E27FC236}">
                  <a16:creationId xmlns:a16="http://schemas.microsoft.com/office/drawing/2014/main" id="{1B940787-A47A-93CC-E707-F58105EFD1DD}"/>
                </a:ext>
              </a:extLst>
            </p:cNvPr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115" name="Freeform 144">
            <a:extLst>
              <a:ext uri="{FF2B5EF4-FFF2-40B4-BE49-F238E27FC236}">
                <a16:creationId xmlns:a16="http://schemas.microsoft.com/office/drawing/2014/main" id="{BBAC342A-806B-68A9-8161-71E7A46E8747}"/>
              </a:ext>
            </a:extLst>
          </p:cNvPr>
          <p:cNvSpPr/>
          <p:nvPr/>
        </p:nvSpPr>
        <p:spPr>
          <a:xfrm>
            <a:off x="2805140" y="6432836"/>
            <a:ext cx="9213018" cy="1670548"/>
          </a:xfrm>
          <a:custGeom>
            <a:avLst/>
            <a:gdLst/>
            <a:ahLst/>
            <a:cxnLst/>
            <a:rect l="l" t="t" r="r" b="b"/>
            <a:pathLst>
              <a:path w="9220216" h="1671853">
                <a:moveTo>
                  <a:pt x="0" y="0"/>
                </a:moveTo>
                <a:lnTo>
                  <a:pt x="9220216" y="0"/>
                </a:lnTo>
                <a:lnTo>
                  <a:pt x="9220216" y="1671853"/>
                </a:lnTo>
                <a:lnTo>
                  <a:pt x="0" y="16718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30" r="-1930"/>
            </a:stretch>
          </a:blipFill>
        </p:spPr>
      </p:sp>
      <p:sp>
        <p:nvSpPr>
          <p:cNvPr id="116" name="Freeform 145">
            <a:extLst>
              <a:ext uri="{FF2B5EF4-FFF2-40B4-BE49-F238E27FC236}">
                <a16:creationId xmlns:a16="http://schemas.microsoft.com/office/drawing/2014/main" id="{44F32C29-2DAA-BE17-B78F-02B12EDFD062}"/>
              </a:ext>
            </a:extLst>
          </p:cNvPr>
          <p:cNvSpPr/>
          <p:nvPr/>
        </p:nvSpPr>
        <p:spPr>
          <a:xfrm>
            <a:off x="12018158" y="6432836"/>
            <a:ext cx="4334396" cy="1670548"/>
          </a:xfrm>
          <a:custGeom>
            <a:avLst/>
            <a:gdLst/>
            <a:ahLst/>
            <a:cxnLst/>
            <a:rect l="l" t="t" r="r" b="b"/>
            <a:pathLst>
              <a:path w="4337782" h="1671853">
                <a:moveTo>
                  <a:pt x="0" y="0"/>
                </a:moveTo>
                <a:lnTo>
                  <a:pt x="4337782" y="0"/>
                </a:lnTo>
                <a:lnTo>
                  <a:pt x="4337782" y="1671853"/>
                </a:lnTo>
                <a:lnTo>
                  <a:pt x="0" y="167185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17" name="Freeform 146">
            <a:extLst>
              <a:ext uri="{FF2B5EF4-FFF2-40B4-BE49-F238E27FC236}">
                <a16:creationId xmlns:a16="http://schemas.microsoft.com/office/drawing/2014/main" id="{A98CC1DB-ABD7-5490-44CD-A19E47F46F95}"/>
              </a:ext>
            </a:extLst>
          </p:cNvPr>
          <p:cNvSpPr/>
          <p:nvPr/>
        </p:nvSpPr>
        <p:spPr>
          <a:xfrm>
            <a:off x="-191360" y="6432836"/>
            <a:ext cx="2996499" cy="1670548"/>
          </a:xfrm>
          <a:custGeom>
            <a:avLst/>
            <a:gdLst/>
            <a:ahLst/>
            <a:cxnLst/>
            <a:rect l="l" t="t" r="r" b="b"/>
            <a:pathLst>
              <a:path w="2998840" h="1671853">
                <a:moveTo>
                  <a:pt x="0" y="0"/>
                </a:moveTo>
                <a:lnTo>
                  <a:pt x="2998840" y="0"/>
                </a:lnTo>
                <a:lnTo>
                  <a:pt x="2998840" y="1671853"/>
                </a:lnTo>
                <a:lnTo>
                  <a:pt x="0" y="167185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8" name="TextBox 147">
            <a:extLst>
              <a:ext uri="{FF2B5EF4-FFF2-40B4-BE49-F238E27FC236}">
                <a16:creationId xmlns:a16="http://schemas.microsoft.com/office/drawing/2014/main" id="{9AA14BBF-29F6-6BA4-75CC-34BB3AD1EE08}"/>
              </a:ext>
            </a:extLst>
          </p:cNvPr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ЭНЕРГИЯ ВЕЧЕРА: ЖИЗНЬ ПРОЕКТА 24/7</a:t>
            </a:r>
          </a:p>
        </p:txBody>
      </p:sp>
    </p:spTree>
    <p:extLst>
      <p:ext uri="{BB962C8B-B14F-4D97-AF65-F5344CB8AC3E}">
        <p14:creationId xmlns:p14="http://schemas.microsoft.com/office/powerpoint/2010/main" val="39024490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1" name="Freeform 141"/>
          <p:cNvSpPr/>
          <p:nvPr/>
        </p:nvSpPr>
        <p:spPr>
          <a:xfrm>
            <a:off x="11049265" y="1174883"/>
            <a:ext cx="4184246" cy="2971579"/>
          </a:xfrm>
          <a:custGeom>
            <a:avLst/>
            <a:gdLst/>
            <a:ahLst/>
            <a:cxnLst/>
            <a:rect l="l" t="t" r="r" b="b"/>
            <a:pathLst>
              <a:path w="4187515" h="2973901">
                <a:moveTo>
                  <a:pt x="0" y="0"/>
                </a:moveTo>
                <a:lnTo>
                  <a:pt x="4187515" y="0"/>
                </a:lnTo>
                <a:lnTo>
                  <a:pt x="4187515" y="2973901"/>
                </a:lnTo>
                <a:lnTo>
                  <a:pt x="0" y="29739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43" name="TextBox 143"/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КУЛЬТУРНЫЙ КОД В АРХИТЕКТУРЕ. ТРАДИЦИОННАЯ СИМВОЛИКА</a:t>
            </a:r>
          </a:p>
        </p:txBody>
      </p:sp>
      <p:grpSp>
        <p:nvGrpSpPr>
          <p:cNvPr id="144" name="Group 144"/>
          <p:cNvGrpSpPr/>
          <p:nvPr/>
        </p:nvGrpSpPr>
        <p:grpSpPr>
          <a:xfrm>
            <a:off x="-401671" y="489966"/>
            <a:ext cx="1109791" cy="8350440"/>
            <a:chOff x="0" y="0"/>
            <a:chExt cx="1480877" cy="11142618"/>
          </a:xfrm>
        </p:grpSpPr>
        <p:sp>
          <p:nvSpPr>
            <p:cNvPr id="145" name="Freeform 145"/>
            <p:cNvSpPr/>
            <p:nvPr/>
          </p:nvSpPr>
          <p:spPr>
            <a:xfrm>
              <a:off x="55273" y="10222920"/>
              <a:ext cx="1425604" cy="919698"/>
            </a:xfrm>
            <a:custGeom>
              <a:avLst/>
              <a:gdLst/>
              <a:ahLst/>
              <a:cxnLst/>
              <a:rect l="l" t="t" r="r" b="b"/>
              <a:pathLst>
                <a:path w="1425604" h="919698">
                  <a:moveTo>
                    <a:pt x="0" y="0"/>
                  </a:moveTo>
                  <a:lnTo>
                    <a:pt x="1425604" y="0"/>
                  </a:lnTo>
                  <a:lnTo>
                    <a:pt x="1425604" y="919698"/>
                  </a:lnTo>
                  <a:lnTo>
                    <a:pt x="0" y="9196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60385"/>
              </a:stretch>
            </a:blipFill>
          </p:spPr>
        </p:sp>
        <p:sp>
          <p:nvSpPr>
            <p:cNvPr id="146" name="Freeform 146"/>
            <p:cNvSpPr/>
            <p:nvPr/>
          </p:nvSpPr>
          <p:spPr>
            <a:xfrm>
              <a:off x="0" y="0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47" name="Freeform 147"/>
            <p:cNvSpPr/>
            <p:nvPr/>
          </p:nvSpPr>
          <p:spPr>
            <a:xfrm>
              <a:off x="0" y="1469552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48" name="Freeform 148"/>
            <p:cNvSpPr/>
            <p:nvPr/>
          </p:nvSpPr>
          <p:spPr>
            <a:xfrm>
              <a:off x="0" y="292812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49" name="Freeform 149"/>
            <p:cNvSpPr/>
            <p:nvPr/>
          </p:nvSpPr>
          <p:spPr>
            <a:xfrm>
              <a:off x="55273" y="4386699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50" name="Freeform 150"/>
            <p:cNvSpPr/>
            <p:nvPr/>
          </p:nvSpPr>
          <p:spPr>
            <a:xfrm>
              <a:off x="55273" y="5845273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51" name="Freeform 151"/>
            <p:cNvSpPr/>
            <p:nvPr/>
          </p:nvSpPr>
          <p:spPr>
            <a:xfrm>
              <a:off x="55273" y="730384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52" name="Freeform 152"/>
            <p:cNvSpPr/>
            <p:nvPr/>
          </p:nvSpPr>
          <p:spPr>
            <a:xfrm>
              <a:off x="55273" y="8773398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r="-3468" b="-1130"/>
              </a:stretch>
            </a:blipFill>
          </p:spPr>
        </p:sp>
      </p:grpSp>
      <p:grpSp>
        <p:nvGrpSpPr>
          <p:cNvPr id="153" name="Group 153"/>
          <p:cNvGrpSpPr/>
          <p:nvPr/>
        </p:nvGrpSpPr>
        <p:grpSpPr>
          <a:xfrm rot="-5400000">
            <a:off x="9436678" y="3612337"/>
            <a:ext cx="171128" cy="8350440"/>
            <a:chOff x="0" y="0"/>
            <a:chExt cx="228349" cy="11142618"/>
          </a:xfrm>
        </p:grpSpPr>
        <p:sp>
          <p:nvSpPr>
            <p:cNvPr id="154" name="Freeform 154"/>
            <p:cNvSpPr/>
            <p:nvPr/>
          </p:nvSpPr>
          <p:spPr>
            <a:xfrm>
              <a:off x="8523" y="10222920"/>
              <a:ext cx="219826" cy="919698"/>
            </a:xfrm>
            <a:custGeom>
              <a:avLst/>
              <a:gdLst/>
              <a:ahLst/>
              <a:cxnLst/>
              <a:rect l="l" t="t" r="r" b="b"/>
              <a:pathLst>
                <a:path w="219826" h="919698">
                  <a:moveTo>
                    <a:pt x="0" y="0"/>
                  </a:moveTo>
                  <a:lnTo>
                    <a:pt x="219826" y="0"/>
                  </a:lnTo>
                  <a:lnTo>
                    <a:pt x="219826" y="919698"/>
                  </a:lnTo>
                  <a:lnTo>
                    <a:pt x="0" y="9196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60385"/>
              </a:stretch>
            </a:blipFill>
          </p:spPr>
        </p:sp>
        <p:sp>
          <p:nvSpPr>
            <p:cNvPr id="155" name="Freeform 155"/>
            <p:cNvSpPr/>
            <p:nvPr/>
          </p:nvSpPr>
          <p:spPr>
            <a:xfrm>
              <a:off x="0" y="0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56" name="Freeform 156"/>
            <p:cNvSpPr/>
            <p:nvPr/>
          </p:nvSpPr>
          <p:spPr>
            <a:xfrm>
              <a:off x="0" y="1469552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57" name="Freeform 157"/>
            <p:cNvSpPr/>
            <p:nvPr/>
          </p:nvSpPr>
          <p:spPr>
            <a:xfrm>
              <a:off x="0" y="2928126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58" name="Freeform 158"/>
            <p:cNvSpPr/>
            <p:nvPr/>
          </p:nvSpPr>
          <p:spPr>
            <a:xfrm>
              <a:off x="8523" y="4386699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59" name="Freeform 159"/>
            <p:cNvSpPr/>
            <p:nvPr/>
          </p:nvSpPr>
          <p:spPr>
            <a:xfrm>
              <a:off x="8523" y="5845273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60" name="Freeform 160"/>
            <p:cNvSpPr/>
            <p:nvPr/>
          </p:nvSpPr>
          <p:spPr>
            <a:xfrm>
              <a:off x="8523" y="7303846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  <p:sp>
          <p:nvSpPr>
            <p:cNvPr id="161" name="Freeform 161"/>
            <p:cNvSpPr/>
            <p:nvPr/>
          </p:nvSpPr>
          <p:spPr>
            <a:xfrm>
              <a:off x="8523" y="8773398"/>
              <a:ext cx="219826" cy="1458574"/>
            </a:xfrm>
            <a:custGeom>
              <a:avLst/>
              <a:gdLst/>
              <a:ahLst/>
              <a:cxnLst/>
              <a:rect l="l" t="t" r="r" b="b"/>
              <a:pathLst>
                <a:path w="219826" h="1458574">
                  <a:moveTo>
                    <a:pt x="0" y="0"/>
                  </a:moveTo>
                  <a:lnTo>
                    <a:pt x="219826" y="0"/>
                  </a:lnTo>
                  <a:lnTo>
                    <a:pt x="219826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000"/>
              </a:blip>
              <a:stretch>
                <a:fillRect l="-274257" r="-296754" b="-1130"/>
              </a:stretch>
            </a:blipFill>
          </p:spPr>
        </p:sp>
      </p:grpSp>
      <p:sp>
        <p:nvSpPr>
          <p:cNvPr id="162" name="Freeform 162"/>
          <p:cNvSpPr/>
          <p:nvPr/>
        </p:nvSpPr>
        <p:spPr>
          <a:xfrm rot="-5400000">
            <a:off x="14161630" y="7237825"/>
            <a:ext cx="164740" cy="1093076"/>
          </a:xfrm>
          <a:custGeom>
            <a:avLst/>
            <a:gdLst/>
            <a:ahLst/>
            <a:cxnLst/>
            <a:rect l="l" t="t" r="r" b="b"/>
            <a:pathLst>
              <a:path w="164869" h="1093930">
                <a:moveTo>
                  <a:pt x="0" y="0"/>
                </a:moveTo>
                <a:lnTo>
                  <a:pt x="164869" y="0"/>
                </a:lnTo>
                <a:lnTo>
                  <a:pt x="164869" y="1093930"/>
                </a:lnTo>
                <a:lnTo>
                  <a:pt x="0" y="109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3000"/>
            </a:blip>
            <a:stretch>
              <a:fillRect l="-274257" r="-296754" b="-1130"/>
            </a:stretch>
          </a:blipFill>
        </p:spPr>
      </p:sp>
      <p:sp>
        <p:nvSpPr>
          <p:cNvPr id="163" name="Freeform 163"/>
          <p:cNvSpPr/>
          <p:nvPr/>
        </p:nvSpPr>
        <p:spPr>
          <a:xfrm rot="-5400000">
            <a:off x="15262933" y="7237825"/>
            <a:ext cx="164740" cy="1093076"/>
          </a:xfrm>
          <a:custGeom>
            <a:avLst/>
            <a:gdLst/>
            <a:ahLst/>
            <a:cxnLst/>
            <a:rect l="l" t="t" r="r" b="b"/>
            <a:pathLst>
              <a:path w="164869" h="1093930">
                <a:moveTo>
                  <a:pt x="0" y="0"/>
                </a:moveTo>
                <a:lnTo>
                  <a:pt x="164869" y="0"/>
                </a:lnTo>
                <a:lnTo>
                  <a:pt x="164869" y="1093930"/>
                </a:lnTo>
                <a:lnTo>
                  <a:pt x="0" y="109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3000"/>
            </a:blip>
            <a:stretch>
              <a:fillRect l="-274257" r="-296754" b="-1130"/>
            </a:stretch>
          </a:blipFill>
        </p:spPr>
      </p:sp>
      <p:sp>
        <p:nvSpPr>
          <p:cNvPr id="164" name="Freeform 164"/>
          <p:cNvSpPr/>
          <p:nvPr/>
        </p:nvSpPr>
        <p:spPr>
          <a:xfrm rot="-5400000">
            <a:off x="16356010" y="7237825"/>
            <a:ext cx="164740" cy="1093076"/>
          </a:xfrm>
          <a:custGeom>
            <a:avLst/>
            <a:gdLst/>
            <a:ahLst/>
            <a:cxnLst/>
            <a:rect l="l" t="t" r="r" b="b"/>
            <a:pathLst>
              <a:path w="164869" h="1093930">
                <a:moveTo>
                  <a:pt x="0" y="0"/>
                </a:moveTo>
                <a:lnTo>
                  <a:pt x="164869" y="0"/>
                </a:lnTo>
                <a:lnTo>
                  <a:pt x="164869" y="1093930"/>
                </a:lnTo>
                <a:lnTo>
                  <a:pt x="0" y="109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3000"/>
            </a:blip>
            <a:stretch>
              <a:fillRect l="-274257" r="-296754" b="-1130"/>
            </a:stretch>
          </a:blipFill>
        </p:spPr>
      </p:sp>
      <p:sp>
        <p:nvSpPr>
          <p:cNvPr id="165" name="Freeform 165"/>
          <p:cNvSpPr/>
          <p:nvPr/>
        </p:nvSpPr>
        <p:spPr>
          <a:xfrm>
            <a:off x="913686" y="1136241"/>
            <a:ext cx="9980093" cy="5228797"/>
          </a:xfrm>
          <a:custGeom>
            <a:avLst/>
            <a:gdLst/>
            <a:ahLst/>
            <a:cxnLst/>
            <a:rect l="l" t="t" r="r" b="b"/>
            <a:pathLst>
              <a:path w="9987890" h="5232882">
                <a:moveTo>
                  <a:pt x="0" y="0"/>
                </a:moveTo>
                <a:lnTo>
                  <a:pt x="9987890" y="0"/>
                </a:lnTo>
                <a:lnTo>
                  <a:pt x="9987890" y="5232882"/>
                </a:lnTo>
                <a:lnTo>
                  <a:pt x="0" y="52328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581"/>
            </a:stretch>
          </a:blipFill>
        </p:spPr>
      </p:sp>
      <p:sp>
        <p:nvSpPr>
          <p:cNvPr id="166" name="Freeform 166"/>
          <p:cNvSpPr/>
          <p:nvPr/>
        </p:nvSpPr>
        <p:spPr>
          <a:xfrm>
            <a:off x="11049265" y="4323329"/>
            <a:ext cx="4184246" cy="2041710"/>
          </a:xfrm>
          <a:custGeom>
            <a:avLst/>
            <a:gdLst/>
            <a:ahLst/>
            <a:cxnLst/>
            <a:rect l="l" t="t" r="r" b="b"/>
            <a:pathLst>
              <a:path w="4187515" h="2043305">
                <a:moveTo>
                  <a:pt x="0" y="0"/>
                </a:moveTo>
                <a:lnTo>
                  <a:pt x="4187515" y="0"/>
                </a:lnTo>
                <a:lnTo>
                  <a:pt x="4187515" y="2043305"/>
                </a:lnTo>
                <a:lnTo>
                  <a:pt x="0" y="20433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1988" r="-5849"/>
            </a:stretch>
          </a:blipFill>
        </p:spPr>
      </p:sp>
      <p:sp>
        <p:nvSpPr>
          <p:cNvPr id="167" name="Freeform 167"/>
          <p:cNvSpPr/>
          <p:nvPr/>
        </p:nvSpPr>
        <p:spPr>
          <a:xfrm>
            <a:off x="15286294" y="1966304"/>
            <a:ext cx="920220" cy="847540"/>
          </a:xfrm>
          <a:custGeom>
            <a:avLst/>
            <a:gdLst/>
            <a:ahLst/>
            <a:cxnLst/>
            <a:rect l="l" t="t" r="r" b="b"/>
            <a:pathLst>
              <a:path w="920939" h="848202">
                <a:moveTo>
                  <a:pt x="0" y="0"/>
                </a:moveTo>
                <a:lnTo>
                  <a:pt x="920940" y="0"/>
                </a:lnTo>
                <a:lnTo>
                  <a:pt x="920940" y="848202"/>
                </a:lnTo>
                <a:lnTo>
                  <a:pt x="0" y="84820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7000"/>
            </a:blip>
            <a:stretch>
              <a:fillRect l="-19386" t="-22997" r="-17232" b="-25336"/>
            </a:stretch>
          </a:blipFill>
        </p:spPr>
      </p:sp>
      <p:sp>
        <p:nvSpPr>
          <p:cNvPr id="168" name="Freeform 168"/>
          <p:cNvSpPr/>
          <p:nvPr/>
        </p:nvSpPr>
        <p:spPr>
          <a:xfrm>
            <a:off x="15345612" y="3613319"/>
            <a:ext cx="819529" cy="819529"/>
          </a:xfrm>
          <a:custGeom>
            <a:avLst/>
            <a:gdLst/>
            <a:ahLst/>
            <a:cxnLst/>
            <a:rect l="l" t="t" r="r" b="b"/>
            <a:pathLst>
              <a:path w="820169" h="820169">
                <a:moveTo>
                  <a:pt x="0" y="0"/>
                </a:moveTo>
                <a:lnTo>
                  <a:pt x="820169" y="0"/>
                </a:lnTo>
                <a:lnTo>
                  <a:pt x="820169" y="820169"/>
                </a:lnTo>
                <a:lnTo>
                  <a:pt x="0" y="8201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2000"/>
            </a:blip>
            <a:stretch>
              <a:fillRect/>
            </a:stretch>
          </a:blipFill>
        </p:spPr>
      </p:sp>
      <p:sp>
        <p:nvSpPr>
          <p:cNvPr id="169" name="Freeform 169"/>
          <p:cNvSpPr/>
          <p:nvPr/>
        </p:nvSpPr>
        <p:spPr>
          <a:xfrm>
            <a:off x="15279473" y="5326481"/>
            <a:ext cx="933863" cy="933863"/>
          </a:xfrm>
          <a:custGeom>
            <a:avLst/>
            <a:gdLst/>
            <a:ahLst/>
            <a:cxnLst/>
            <a:rect l="l" t="t" r="r" b="b"/>
            <a:pathLst>
              <a:path w="934593" h="934593">
                <a:moveTo>
                  <a:pt x="0" y="0"/>
                </a:moveTo>
                <a:lnTo>
                  <a:pt x="934594" y="0"/>
                </a:lnTo>
                <a:lnTo>
                  <a:pt x="934594" y="934594"/>
                </a:lnTo>
                <a:lnTo>
                  <a:pt x="0" y="93459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58000"/>
            </a:blip>
            <a:stretch>
              <a:fillRect/>
            </a:stretch>
          </a:blipFill>
        </p:spPr>
      </p:sp>
      <p:sp>
        <p:nvSpPr>
          <p:cNvPr id="170" name="TextBox 170"/>
          <p:cNvSpPr txBox="1"/>
          <p:nvPr/>
        </p:nvSpPr>
        <p:spPr>
          <a:xfrm>
            <a:off x="902291" y="6555390"/>
            <a:ext cx="15345611" cy="965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25"/>
              </a:lnSpc>
              <a:spcBef>
                <a:spcPct val="0"/>
              </a:spcBef>
            </a:pPr>
            <a:r>
              <a:rPr lang="en-US" spc="219">
                <a:solidFill>
                  <a:srgbClr val="455D7C"/>
                </a:solidFill>
                <a:latin typeface="Intro"/>
                <a:ea typeface="Intro"/>
                <a:cs typeface="Intro"/>
                <a:sym typeface="Intro"/>
              </a:rPr>
              <a:t>ОДНОЙ ИЗ КЛЮЧЕВЫХ ОСОБЕННОСТЕЙ ФАСАДА МЕДИАЦЕНТРА ЯВЛЯЕТСЯ ИНТЕГРАЦИЯ ТРАДИЦИОННОГО ОРНАМЕНТА ЯРОСЛАВСКОЙ ОБЛАСТИ В СТРУКТУРУ ПАНОРАМНОГО ОСТЕКЛЕНИЯ. МЫ НЕ ПРОСТО СТРОИМ СОВРЕМЕННЫЙ ОБЪЕКТ, МЫ «ВЖИВЛЯЕМ» В НЕГО ЛОКАЛЬНУЮ ИДЕНТИЧНОСТЬ РЫБИНСКА И РЕГИОНА.</a:t>
            </a:r>
          </a:p>
        </p:txBody>
      </p:sp>
      <p:sp>
        <p:nvSpPr>
          <p:cNvPr id="171" name="TextBox 171"/>
          <p:cNvSpPr txBox="1"/>
          <p:nvPr/>
        </p:nvSpPr>
        <p:spPr>
          <a:xfrm>
            <a:off x="913686" y="7682957"/>
            <a:ext cx="15345611" cy="243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25"/>
              </a:lnSpc>
              <a:spcBef>
                <a:spcPct val="0"/>
              </a:spcBef>
            </a:pPr>
            <a:r>
              <a:rPr lang="en-US" spc="21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ТЕХНОЛОГИЧЕСКОЕ РЕШЕНИЕ:</a:t>
            </a:r>
          </a:p>
        </p:txBody>
      </p:sp>
      <p:sp>
        <p:nvSpPr>
          <p:cNvPr id="172" name="TextBox 172"/>
          <p:cNvSpPr txBox="1"/>
          <p:nvPr/>
        </p:nvSpPr>
        <p:spPr>
          <a:xfrm>
            <a:off x="913686" y="8011916"/>
            <a:ext cx="14501870" cy="1031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37"/>
              </a:lnSpc>
              <a:spcBef>
                <a:spcPct val="0"/>
              </a:spcBef>
            </a:pPr>
            <a:r>
              <a:rPr lang="en-US" sz="1250" spc="152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УЗОРЫ НАНЕСЕНЫ МЕТОДОМ ВЫСОКОТОЧНОЙ ЛАЗЕРНОЙ ГРАВИРОВКИ НА СТЕКЛЯННЫЕ ПОВЕРХНОСТИ. В ДНЕВНОЕ ВРЕМЯ ОРНАМЕНТ ВЫГЛЯДИТ КАК ИЗЯЩНЫЙ МАТОВЫЙ РИСУНОК, СОЗДАЮЩИЙ МЯГКУЮ ИГРУ ТЕНЕЙ В ИНТЕРЬЕРЕ. ВЕЧЕРОМ ФАСАД ПРЕОБРАЖАЕТСЯ: ИНТЕГРИРОВАННАЯ LED-ПОДСВЕТКА ПРОЯВЛЯЕТ СКРЫТУЮ ГЕОМЕТРИЮ УЗОРОВ, ПРЕВРАЩАЯ ЗДАНИЕ В ГИГАНТСКИЙ СВЕТЯЩИЙСЯ АРТ-ОБЪЕКТ.</a:t>
            </a:r>
          </a:p>
          <a:p>
            <a:pPr>
              <a:lnSpc>
                <a:spcPts val="1337"/>
              </a:lnSpc>
              <a:spcBef>
                <a:spcPct val="0"/>
              </a:spcBef>
            </a:pPr>
            <a:endParaRPr lang="en-US" sz="1250" spc="152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  <a:p>
            <a:pPr>
              <a:lnSpc>
                <a:spcPts val="1337"/>
              </a:lnSpc>
              <a:spcBef>
                <a:spcPct val="0"/>
              </a:spcBef>
            </a:pPr>
            <a:endParaRPr lang="en-US" sz="1250" spc="152">
              <a:solidFill>
                <a:srgbClr val="475384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grpSp>
        <p:nvGrpSpPr>
          <p:cNvPr id="173" name="Group 113">
            <a:extLst>
              <a:ext uri="{FF2B5EF4-FFF2-40B4-BE49-F238E27FC236}">
                <a16:creationId xmlns:a16="http://schemas.microsoft.com/office/drawing/2014/main" id="{60F2CC15-1F22-8B49-99E1-39565A1126BF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74" name="Group 114">
              <a:extLst>
                <a:ext uri="{FF2B5EF4-FFF2-40B4-BE49-F238E27FC236}">
                  <a16:creationId xmlns:a16="http://schemas.microsoft.com/office/drawing/2014/main" id="{74B97D21-1146-05AD-5573-D5FF5D0F21B9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81" name="Freeform 115">
                <a:extLst>
                  <a:ext uri="{FF2B5EF4-FFF2-40B4-BE49-F238E27FC236}">
                    <a16:creationId xmlns:a16="http://schemas.microsoft.com/office/drawing/2014/main" id="{D5036406-7252-118A-AE76-030885FF0FF9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82" name="TextBox 116">
                <a:extLst>
                  <a:ext uri="{FF2B5EF4-FFF2-40B4-BE49-F238E27FC236}">
                    <a16:creationId xmlns:a16="http://schemas.microsoft.com/office/drawing/2014/main" id="{5E94FF0D-E669-CE4C-2F22-D4A7EED1D25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75" name="TextBox 119">
              <a:extLst>
                <a:ext uri="{FF2B5EF4-FFF2-40B4-BE49-F238E27FC236}">
                  <a16:creationId xmlns:a16="http://schemas.microsoft.com/office/drawing/2014/main" id="{D72E546A-9077-8F85-F3C8-7177561E596A}"/>
                </a:ext>
              </a:extLst>
            </p:cNvPr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76" name="TextBox 122">
              <a:extLst>
                <a:ext uri="{FF2B5EF4-FFF2-40B4-BE49-F238E27FC236}">
                  <a16:creationId xmlns:a16="http://schemas.microsoft.com/office/drawing/2014/main" id="{D7EE814A-8015-D749-351A-00ED64E2414B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77" name="TextBox 125">
              <a:extLst>
                <a:ext uri="{FF2B5EF4-FFF2-40B4-BE49-F238E27FC236}">
                  <a16:creationId xmlns:a16="http://schemas.microsoft.com/office/drawing/2014/main" id="{BC51440D-B121-4A7B-7163-7C9AD009E771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78" name="TextBox 128">
              <a:extLst>
                <a:ext uri="{FF2B5EF4-FFF2-40B4-BE49-F238E27FC236}">
                  <a16:creationId xmlns:a16="http://schemas.microsoft.com/office/drawing/2014/main" id="{374ECC37-ED4A-C75D-BDBD-6E09311D9862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79" name="TextBox 131">
              <a:extLst>
                <a:ext uri="{FF2B5EF4-FFF2-40B4-BE49-F238E27FC236}">
                  <a16:creationId xmlns:a16="http://schemas.microsoft.com/office/drawing/2014/main" id="{3CD4D533-8312-6648-A02E-9A05E456DE65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0" name="TextBox 134">
              <a:extLst>
                <a:ext uri="{FF2B5EF4-FFF2-40B4-BE49-F238E27FC236}">
                  <a16:creationId xmlns:a16="http://schemas.microsoft.com/office/drawing/2014/main" id="{4084A731-DBA0-6877-8211-DF425E157388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3" name="Group 3">
            <a:extLst>
              <a:ext uri="{FF2B5EF4-FFF2-40B4-BE49-F238E27FC236}">
                <a16:creationId xmlns:a16="http://schemas.microsoft.com/office/drawing/2014/main" id="{7261378E-8E90-2592-0CD3-6B2F70146170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84" name="Freeform 4">
              <a:extLst>
                <a:ext uri="{FF2B5EF4-FFF2-40B4-BE49-F238E27FC236}">
                  <a16:creationId xmlns:a16="http://schemas.microsoft.com/office/drawing/2014/main" id="{AADE1F26-D848-6CF9-1862-E2CC28EB711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85" name="TextBox 5">
              <a:extLst>
                <a:ext uri="{FF2B5EF4-FFF2-40B4-BE49-F238E27FC236}">
                  <a16:creationId xmlns:a16="http://schemas.microsoft.com/office/drawing/2014/main" id="{228645DB-254C-BFDF-782B-76482998BAC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6" name="TextBox 6">
            <a:extLst>
              <a:ext uri="{FF2B5EF4-FFF2-40B4-BE49-F238E27FC236}">
                <a16:creationId xmlns:a16="http://schemas.microsoft.com/office/drawing/2014/main" id="{BBB31209-411F-657D-B839-9E5281D7D924}"/>
              </a:ext>
            </a:extLst>
          </p:cNvPr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ru-RU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  <a:endParaRPr lang="en-US" sz="3807" spc="464" dirty="0">
              <a:solidFill>
                <a:srgbClr val="FFFFFF"/>
              </a:solidFill>
              <a:latin typeface="Arcade Gamer"/>
              <a:ea typeface="Arcade Gamer"/>
              <a:cs typeface="Arcade Gamer"/>
              <a:sym typeface="Arcade Gamer"/>
            </a:endParaRPr>
          </a:p>
        </p:txBody>
      </p:sp>
      <p:sp>
        <p:nvSpPr>
          <p:cNvPr id="187" name="TextBox 43">
            <a:extLst>
              <a:ext uri="{FF2B5EF4-FFF2-40B4-BE49-F238E27FC236}">
                <a16:creationId xmlns:a16="http://schemas.microsoft.com/office/drawing/2014/main" id="{5EEFDD9E-F4AF-3855-AC4F-A52899E2A2B6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88" name="Freeform 149">
            <a:extLst>
              <a:ext uri="{FF2B5EF4-FFF2-40B4-BE49-F238E27FC236}">
                <a16:creationId xmlns:a16="http://schemas.microsoft.com/office/drawing/2014/main" id="{FC037E78-F407-95E0-DBB2-2A98B96A2743}"/>
              </a:ext>
            </a:extLst>
          </p:cNvPr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4502" r="-12834"/>
            </a:stretch>
          </a:blipFill>
        </p:spPr>
      </p:sp>
      <p:sp>
        <p:nvSpPr>
          <p:cNvPr id="189" name="Freeform 191">
            <a:extLst>
              <a:ext uri="{FF2B5EF4-FFF2-40B4-BE49-F238E27FC236}">
                <a16:creationId xmlns:a16="http://schemas.microsoft.com/office/drawing/2014/main" id="{3E4823D4-DDFB-2438-FE2A-C9668A080536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0" name="Freeform 194">
            <a:extLst>
              <a:ext uri="{FF2B5EF4-FFF2-40B4-BE49-F238E27FC236}">
                <a16:creationId xmlns:a16="http://schemas.microsoft.com/office/drawing/2014/main" id="{920DC7BD-0EF9-A3B1-17C7-7AE65AB6866E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1" name="Freeform 197">
            <a:extLst>
              <a:ext uri="{FF2B5EF4-FFF2-40B4-BE49-F238E27FC236}">
                <a16:creationId xmlns:a16="http://schemas.microsoft.com/office/drawing/2014/main" id="{3C3536BC-3343-C87C-396E-50D4C110B18C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2" name="Freeform 200">
            <a:extLst>
              <a:ext uri="{FF2B5EF4-FFF2-40B4-BE49-F238E27FC236}">
                <a16:creationId xmlns:a16="http://schemas.microsoft.com/office/drawing/2014/main" id="{ADE2BACD-16EB-8FC7-6CBF-631E050543DE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3" name="Freeform 203">
            <a:extLst>
              <a:ext uri="{FF2B5EF4-FFF2-40B4-BE49-F238E27FC236}">
                <a16:creationId xmlns:a16="http://schemas.microsoft.com/office/drawing/2014/main" id="{6CC633CD-F9EC-8F3A-DBE5-AFE566000F90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4" name="TextBox 208">
            <a:extLst>
              <a:ext uri="{FF2B5EF4-FFF2-40B4-BE49-F238E27FC236}">
                <a16:creationId xmlns:a16="http://schemas.microsoft.com/office/drawing/2014/main" id="{E97762EB-F9B3-9668-1D01-BAFCADBB877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95" name="TextBox 209">
            <a:extLst>
              <a:ext uri="{FF2B5EF4-FFF2-40B4-BE49-F238E27FC236}">
                <a16:creationId xmlns:a16="http://schemas.microsoft.com/office/drawing/2014/main" id="{BBF7F112-E5D2-91FD-F321-43F581CD2E25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98" name="TextBox 212">
            <a:extLst>
              <a:ext uri="{FF2B5EF4-FFF2-40B4-BE49-F238E27FC236}">
                <a16:creationId xmlns:a16="http://schemas.microsoft.com/office/drawing/2014/main" id="{EE23F975-2EB0-D0AE-2E0D-0DF8AB375E72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1" name="TextBox 213">
            <a:extLst>
              <a:ext uri="{FF2B5EF4-FFF2-40B4-BE49-F238E27FC236}">
                <a16:creationId xmlns:a16="http://schemas.microsoft.com/office/drawing/2014/main" id="{616616EC-2D58-9E3B-C01A-EDC588FF4D17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2" name="Freeform 206">
            <a:extLst>
              <a:ext uri="{FF2B5EF4-FFF2-40B4-BE49-F238E27FC236}">
                <a16:creationId xmlns:a16="http://schemas.microsoft.com/office/drawing/2014/main" id="{51C9D7CE-E6D2-D64D-5255-FC2F1B5A2F2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4" name="TextBox 214">
            <a:extLst>
              <a:ext uri="{FF2B5EF4-FFF2-40B4-BE49-F238E27FC236}">
                <a16:creationId xmlns:a16="http://schemas.microsoft.com/office/drawing/2014/main" id="{E28D25E5-6B5C-BEE5-FAF8-AAA8BDE91A37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" name="TextBox 210">
            <a:extLst>
              <a:ext uri="{FF2B5EF4-FFF2-40B4-BE49-F238E27FC236}">
                <a16:creationId xmlns:a16="http://schemas.microsoft.com/office/drawing/2014/main" id="{C14A3382-8536-221A-A10C-59979D33A970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</a:t>
            </a: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ЗДАНИЕ</a:t>
            </a:r>
          </a:p>
        </p:txBody>
      </p:sp>
      <p:sp>
        <p:nvSpPr>
          <p:cNvPr id="3" name="TextBox 211">
            <a:extLst>
              <a:ext uri="{FF2B5EF4-FFF2-40B4-BE49-F238E27FC236}">
                <a16:creationId xmlns:a16="http://schemas.microsoft.com/office/drawing/2014/main" id="{1EE89C88-A165-E735-EB78-0CCD15C56951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</p:spTree>
    <p:extLst>
      <p:ext uri="{BB962C8B-B14F-4D97-AF65-F5344CB8AC3E}">
        <p14:creationId xmlns:p14="http://schemas.microsoft.com/office/powerpoint/2010/main" val="10339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2" name="TextBox 112"/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ФУНКЦИОНАЛЬНЫЙ СЦЕНАРИЙ: ПРОГРАММИРОВАНИЕ ПРОСТРАНСТВА</a:t>
            </a:r>
          </a:p>
        </p:txBody>
      </p:sp>
      <p:sp>
        <p:nvSpPr>
          <p:cNvPr id="113" name="Freeform 113"/>
          <p:cNvSpPr/>
          <p:nvPr/>
        </p:nvSpPr>
        <p:spPr>
          <a:xfrm>
            <a:off x="15415556" y="573253"/>
            <a:ext cx="832346" cy="112597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sp>
        <p:nvSpPr>
          <p:cNvPr id="143" name="Freeform 143"/>
          <p:cNvSpPr/>
          <p:nvPr/>
        </p:nvSpPr>
        <p:spPr>
          <a:xfrm>
            <a:off x="273740" y="1556098"/>
            <a:ext cx="8336012" cy="6731330"/>
          </a:xfrm>
          <a:custGeom>
            <a:avLst/>
            <a:gdLst/>
            <a:ahLst/>
            <a:cxnLst/>
            <a:rect l="l" t="t" r="r" b="b"/>
            <a:pathLst>
              <a:path w="8342525" h="6736589">
                <a:moveTo>
                  <a:pt x="0" y="0"/>
                </a:moveTo>
                <a:lnTo>
                  <a:pt x="8342525" y="0"/>
                </a:lnTo>
                <a:lnTo>
                  <a:pt x="8342525" y="6736589"/>
                </a:lnTo>
                <a:lnTo>
                  <a:pt x="0" y="67365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4" name="AutoShape 144"/>
          <p:cNvSpPr/>
          <p:nvPr/>
        </p:nvSpPr>
        <p:spPr>
          <a:xfrm flipH="1">
            <a:off x="237349" y="1293593"/>
            <a:ext cx="50658" cy="7167266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5" name="AutoShape 145"/>
          <p:cNvSpPr/>
          <p:nvPr/>
        </p:nvSpPr>
        <p:spPr>
          <a:xfrm flipH="1">
            <a:off x="8573475" y="1293253"/>
            <a:ext cx="25329" cy="716760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>
            <a:off x="288007" y="1317386"/>
            <a:ext cx="8285468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AutoShape 147"/>
          <p:cNvSpPr/>
          <p:nvPr/>
        </p:nvSpPr>
        <p:spPr>
          <a:xfrm>
            <a:off x="215004" y="8511808"/>
            <a:ext cx="8358493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8" name="Freeform 148"/>
          <p:cNvSpPr/>
          <p:nvPr/>
        </p:nvSpPr>
        <p:spPr>
          <a:xfrm>
            <a:off x="8744813" y="7464967"/>
            <a:ext cx="2584471" cy="1070635"/>
          </a:xfrm>
          <a:custGeom>
            <a:avLst/>
            <a:gdLst/>
            <a:ahLst/>
            <a:cxnLst/>
            <a:rect l="l" t="t" r="r" b="b"/>
            <a:pathLst>
              <a:path w="2586490" h="1071471">
                <a:moveTo>
                  <a:pt x="0" y="0"/>
                </a:moveTo>
                <a:lnTo>
                  <a:pt x="2586490" y="0"/>
                </a:lnTo>
                <a:lnTo>
                  <a:pt x="2586490" y="1071471"/>
                </a:lnTo>
                <a:lnTo>
                  <a:pt x="0" y="10714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56326" b="-335108"/>
            </a:stretch>
          </a:blipFill>
        </p:spPr>
      </p:sp>
      <p:sp>
        <p:nvSpPr>
          <p:cNvPr id="149" name="Freeform 149"/>
          <p:cNvSpPr/>
          <p:nvPr/>
        </p:nvSpPr>
        <p:spPr>
          <a:xfrm>
            <a:off x="11329284" y="7464967"/>
            <a:ext cx="1067571" cy="1136863"/>
          </a:xfrm>
          <a:custGeom>
            <a:avLst/>
            <a:gdLst/>
            <a:ahLst/>
            <a:cxnLst/>
            <a:rect l="l" t="t" r="r" b="b"/>
            <a:pathLst>
              <a:path w="1068405" h="1137751">
                <a:moveTo>
                  <a:pt x="0" y="0"/>
                </a:moveTo>
                <a:lnTo>
                  <a:pt x="1068405" y="0"/>
                </a:lnTo>
                <a:lnTo>
                  <a:pt x="1068405" y="1137751"/>
                </a:lnTo>
                <a:lnTo>
                  <a:pt x="0" y="113775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25501" t="-91235" r="-246793" b="-186669"/>
            </a:stretch>
          </a:blipFill>
        </p:spPr>
      </p:sp>
      <p:sp>
        <p:nvSpPr>
          <p:cNvPr id="150" name="Freeform 150"/>
          <p:cNvSpPr/>
          <p:nvPr/>
        </p:nvSpPr>
        <p:spPr>
          <a:xfrm>
            <a:off x="12568172" y="7539106"/>
            <a:ext cx="1214448" cy="1136863"/>
          </a:xfrm>
          <a:custGeom>
            <a:avLst/>
            <a:gdLst/>
            <a:ahLst/>
            <a:cxnLst/>
            <a:rect l="l" t="t" r="r" b="b"/>
            <a:pathLst>
              <a:path w="1215397" h="1137751">
                <a:moveTo>
                  <a:pt x="0" y="0"/>
                </a:moveTo>
                <a:lnTo>
                  <a:pt x="1215397" y="0"/>
                </a:lnTo>
                <a:lnTo>
                  <a:pt x="1215397" y="1137751"/>
                </a:lnTo>
                <a:lnTo>
                  <a:pt x="0" y="113775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93900" t="-96174" r="-26773" b="-194945"/>
            </a:stretch>
          </a:blipFill>
        </p:spPr>
      </p:sp>
      <p:sp>
        <p:nvSpPr>
          <p:cNvPr id="151" name="Freeform 151"/>
          <p:cNvSpPr/>
          <p:nvPr/>
        </p:nvSpPr>
        <p:spPr>
          <a:xfrm>
            <a:off x="14001523" y="7631436"/>
            <a:ext cx="1231988" cy="970395"/>
          </a:xfrm>
          <a:custGeom>
            <a:avLst/>
            <a:gdLst/>
            <a:ahLst/>
            <a:cxnLst/>
            <a:rect l="l" t="t" r="r" b="b"/>
            <a:pathLst>
              <a:path w="1232950" h="971153">
                <a:moveTo>
                  <a:pt x="0" y="0"/>
                </a:moveTo>
                <a:lnTo>
                  <a:pt x="1232950" y="0"/>
                </a:lnTo>
                <a:lnTo>
                  <a:pt x="1232950" y="971152"/>
                </a:lnTo>
                <a:lnTo>
                  <a:pt x="0" y="97115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13071" t="-231436" r="-100189" b="-126779"/>
            </a:stretch>
          </a:blipFill>
        </p:spPr>
      </p:sp>
      <p:grpSp>
        <p:nvGrpSpPr>
          <p:cNvPr id="152" name="Group 152"/>
          <p:cNvGrpSpPr/>
          <p:nvPr/>
        </p:nvGrpSpPr>
        <p:grpSpPr>
          <a:xfrm>
            <a:off x="8895187" y="1851511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53" name="Freeform 15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78983">
                <a:alpha val="77647"/>
              </a:srgbClr>
            </a:solidFill>
          </p:spPr>
        </p:sp>
        <p:sp>
          <p:nvSpPr>
            <p:cNvPr id="154" name="TextBox 15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55" name="Group 155"/>
          <p:cNvGrpSpPr/>
          <p:nvPr/>
        </p:nvGrpSpPr>
        <p:grpSpPr>
          <a:xfrm>
            <a:off x="8903124" y="6980127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56" name="Freeform 15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5676F">
                <a:alpha val="77647"/>
              </a:srgbClr>
            </a:solidFill>
          </p:spPr>
        </p:sp>
        <p:sp>
          <p:nvSpPr>
            <p:cNvPr id="157" name="TextBox 15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58" name="Group 158"/>
          <p:cNvGrpSpPr/>
          <p:nvPr/>
        </p:nvGrpSpPr>
        <p:grpSpPr>
          <a:xfrm>
            <a:off x="8895187" y="2620133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59" name="Freeform 15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19AB4">
                <a:alpha val="77647"/>
              </a:srgbClr>
            </a:solidFill>
          </p:spPr>
        </p:sp>
        <p:sp>
          <p:nvSpPr>
            <p:cNvPr id="160" name="TextBox 16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61" name="Group 161"/>
          <p:cNvGrpSpPr/>
          <p:nvPr/>
        </p:nvGrpSpPr>
        <p:grpSpPr>
          <a:xfrm>
            <a:off x="8895187" y="3387343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62" name="Freeform 16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8BCCE">
                <a:alpha val="77647"/>
              </a:srgbClr>
            </a:solidFill>
          </p:spPr>
        </p:sp>
        <p:sp>
          <p:nvSpPr>
            <p:cNvPr id="163" name="TextBox 16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64" name="Group 164"/>
          <p:cNvGrpSpPr/>
          <p:nvPr/>
        </p:nvGrpSpPr>
        <p:grpSpPr>
          <a:xfrm>
            <a:off x="8887250" y="4154553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65" name="Freeform 16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55D7C">
                <a:alpha val="77647"/>
              </a:srgbClr>
            </a:solidFill>
          </p:spPr>
        </p:sp>
        <p:sp>
          <p:nvSpPr>
            <p:cNvPr id="166" name="TextBox 16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8895187" y="4921762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68" name="Freeform 1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3909A">
                <a:alpha val="77647"/>
              </a:srgbClr>
            </a:solidFill>
          </p:spPr>
        </p:sp>
        <p:sp>
          <p:nvSpPr>
            <p:cNvPr id="169" name="TextBox 16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8887250" y="5624109"/>
            <a:ext cx="462246" cy="462246"/>
            <a:chOff x="0" y="0"/>
            <a:chExt cx="812800" cy="812800"/>
          </a:xfrm>
          <a:effectLst>
            <a:outerShdw blurRad="127000" dist="38100" dir="2700000" sx="113000" sy="113000" algn="tl" rotWithShape="0">
              <a:prstClr val="black">
                <a:alpha val="65000"/>
              </a:prstClr>
            </a:outerShdw>
          </a:effectLst>
        </p:grpSpPr>
        <p:sp>
          <p:nvSpPr>
            <p:cNvPr id="171" name="Freeform 1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A3B27">
                <a:alpha val="77647"/>
              </a:srgbClr>
            </a:solidFill>
          </p:spPr>
        </p:sp>
        <p:sp>
          <p:nvSpPr>
            <p:cNvPr id="172" name="TextBox 17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173" name="TextBox 173"/>
          <p:cNvSpPr txBox="1"/>
          <p:nvPr/>
        </p:nvSpPr>
        <p:spPr>
          <a:xfrm>
            <a:off x="8887250" y="1212952"/>
            <a:ext cx="4280208" cy="530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3744" spc="45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1-Й УРОВЕНЬ.</a:t>
            </a:r>
          </a:p>
        </p:txBody>
      </p:sp>
      <p:sp>
        <p:nvSpPr>
          <p:cNvPr id="174" name="TextBox 174"/>
          <p:cNvSpPr txBox="1"/>
          <p:nvPr/>
        </p:nvSpPr>
        <p:spPr>
          <a:xfrm>
            <a:off x="8895187" y="6341570"/>
            <a:ext cx="4280208" cy="530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3744" spc="45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2-Й УРОВЕНЬ.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9681030" y="1968503"/>
            <a:ext cx="1916918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СТУДИИ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9681030" y="2678630"/>
            <a:ext cx="4642770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КОНФЕРЕНЦ-ЗАЛЫ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9681030" y="4213049"/>
            <a:ext cx="4642770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ВЕСТИБЮЛЬ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9681030" y="4977076"/>
            <a:ext cx="4642770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КАФЕ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9681030" y="5741102"/>
            <a:ext cx="6392704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КОВОРКИНГ-ПРОСТРАНСТВА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9681030" y="7024504"/>
            <a:ext cx="6392704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26"/>
              </a:lnSpc>
              <a:spcBef>
                <a:spcPct val="0"/>
              </a:spcBef>
            </a:pPr>
            <a:r>
              <a:rPr lang="en-US" sz="2267" spc="276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БИБЛИОТЕКА 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9681030" y="3454015"/>
            <a:ext cx="6566873" cy="30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69"/>
              </a:lnSpc>
              <a:spcBef>
                <a:spcPct val="0"/>
              </a:spcBef>
            </a:pPr>
            <a:r>
              <a:rPr lang="en-US" sz="2214" spc="2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ВЫСТАВОЧНОЕ ПРОСТРАНСТВО</a:t>
            </a:r>
          </a:p>
        </p:txBody>
      </p:sp>
      <p:grpSp>
        <p:nvGrpSpPr>
          <p:cNvPr id="182" name="Group 2">
            <a:extLst>
              <a:ext uri="{FF2B5EF4-FFF2-40B4-BE49-F238E27FC236}">
                <a16:creationId xmlns:a16="http://schemas.microsoft.com/office/drawing/2014/main" id="{8CE714EA-A5A4-344D-8B8B-4538A7445BA5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83" name="Freeform 3">
              <a:extLst>
                <a:ext uri="{FF2B5EF4-FFF2-40B4-BE49-F238E27FC236}">
                  <a16:creationId xmlns:a16="http://schemas.microsoft.com/office/drawing/2014/main" id="{E1DCA41D-EF25-79B4-6AEC-72BC75C3A65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84" name="TextBox 4">
              <a:extLst>
                <a:ext uri="{FF2B5EF4-FFF2-40B4-BE49-F238E27FC236}">
                  <a16:creationId xmlns:a16="http://schemas.microsoft.com/office/drawing/2014/main" id="{51E5110E-CBB4-F9C5-5431-6E997E00F57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5" name="TextBox 5">
            <a:extLst>
              <a:ext uri="{FF2B5EF4-FFF2-40B4-BE49-F238E27FC236}">
                <a16:creationId xmlns:a16="http://schemas.microsoft.com/office/drawing/2014/main" id="{FFFF2BF3-9D5F-50D3-5A5B-CCAE432079E3}"/>
              </a:ext>
            </a:extLst>
          </p:cNvPr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186" name="Group 114">
            <a:extLst>
              <a:ext uri="{FF2B5EF4-FFF2-40B4-BE49-F238E27FC236}">
                <a16:creationId xmlns:a16="http://schemas.microsoft.com/office/drawing/2014/main" id="{F83FF40A-C5A1-78E2-FEBB-B498E4C494A2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5">
              <a:extLst>
                <a:ext uri="{FF2B5EF4-FFF2-40B4-BE49-F238E27FC236}">
                  <a16:creationId xmlns:a16="http://schemas.microsoft.com/office/drawing/2014/main" id="{110D8C86-B906-96C2-C8FE-8520915F673D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2" name="Freeform 116">
                <a:extLst>
                  <a:ext uri="{FF2B5EF4-FFF2-40B4-BE49-F238E27FC236}">
                    <a16:creationId xmlns:a16="http://schemas.microsoft.com/office/drawing/2014/main" id="{74EC650F-1A16-EEBC-BC21-EDD21BA904EA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3" name="TextBox 117">
                <a:extLst>
                  <a:ext uri="{FF2B5EF4-FFF2-40B4-BE49-F238E27FC236}">
                    <a16:creationId xmlns:a16="http://schemas.microsoft.com/office/drawing/2014/main" id="{47EAC785-E873-16A0-E3B2-972B8F0020AC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0">
              <a:extLst>
                <a:ext uri="{FF2B5EF4-FFF2-40B4-BE49-F238E27FC236}">
                  <a16:creationId xmlns:a16="http://schemas.microsoft.com/office/drawing/2014/main" id="{F056DC36-B01A-F6CE-EEEC-E87ADDA0E0AB}"/>
                </a:ext>
              </a:extLst>
            </p:cNvPr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3">
              <a:extLst>
                <a:ext uri="{FF2B5EF4-FFF2-40B4-BE49-F238E27FC236}">
                  <a16:creationId xmlns:a16="http://schemas.microsoft.com/office/drawing/2014/main" id="{4996779A-D30E-0B80-0DD6-4D1A63D5EEAF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6">
              <a:extLst>
                <a:ext uri="{FF2B5EF4-FFF2-40B4-BE49-F238E27FC236}">
                  <a16:creationId xmlns:a16="http://schemas.microsoft.com/office/drawing/2014/main" id="{40AF35DE-8271-D09A-B8D1-F9BF914BB3A0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29">
              <a:extLst>
                <a:ext uri="{FF2B5EF4-FFF2-40B4-BE49-F238E27FC236}">
                  <a16:creationId xmlns:a16="http://schemas.microsoft.com/office/drawing/2014/main" id="{040D53A6-ECE2-58BD-B4EE-F625753EC374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4" name="Freeform 191">
            <a:extLst>
              <a:ext uri="{FF2B5EF4-FFF2-40B4-BE49-F238E27FC236}">
                <a16:creationId xmlns:a16="http://schemas.microsoft.com/office/drawing/2014/main" id="{818AF6D4-1280-6F61-20D6-22E6128E85EB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5" name="Freeform 194">
            <a:extLst>
              <a:ext uri="{FF2B5EF4-FFF2-40B4-BE49-F238E27FC236}">
                <a16:creationId xmlns:a16="http://schemas.microsoft.com/office/drawing/2014/main" id="{573A2BE5-15AF-4F3B-6FC7-E5DD5FD268E3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7">
            <a:extLst>
              <a:ext uri="{FF2B5EF4-FFF2-40B4-BE49-F238E27FC236}">
                <a16:creationId xmlns:a16="http://schemas.microsoft.com/office/drawing/2014/main" id="{03B79BC4-D2B6-C028-626F-2406EC5D7519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200">
            <a:extLst>
              <a:ext uri="{FF2B5EF4-FFF2-40B4-BE49-F238E27FC236}">
                <a16:creationId xmlns:a16="http://schemas.microsoft.com/office/drawing/2014/main" id="{5FE1DF79-E14B-168D-B1C8-75EC5D64A6DC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3">
            <a:extLst>
              <a:ext uri="{FF2B5EF4-FFF2-40B4-BE49-F238E27FC236}">
                <a16:creationId xmlns:a16="http://schemas.microsoft.com/office/drawing/2014/main" id="{6575684C-E242-544A-7ED8-038DB1C64484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6">
            <a:extLst>
              <a:ext uri="{FF2B5EF4-FFF2-40B4-BE49-F238E27FC236}">
                <a16:creationId xmlns:a16="http://schemas.microsoft.com/office/drawing/2014/main" id="{A9207FDC-C4A6-D762-B628-96A963A7D591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TextBox 208">
            <a:extLst>
              <a:ext uri="{FF2B5EF4-FFF2-40B4-BE49-F238E27FC236}">
                <a16:creationId xmlns:a16="http://schemas.microsoft.com/office/drawing/2014/main" id="{0E4EFBBE-29A3-5950-37A5-6077C4B5D6A9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1" name="TextBox 209">
            <a:extLst>
              <a:ext uri="{FF2B5EF4-FFF2-40B4-BE49-F238E27FC236}">
                <a16:creationId xmlns:a16="http://schemas.microsoft.com/office/drawing/2014/main" id="{37EA9401-CA30-9A4D-1FDD-9CD50D5E0A4D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2" name="TextBox 210">
            <a:extLst>
              <a:ext uri="{FF2B5EF4-FFF2-40B4-BE49-F238E27FC236}">
                <a16:creationId xmlns:a16="http://schemas.microsoft.com/office/drawing/2014/main" id="{D2ED1387-61C2-4047-6CAF-A0146F544A1C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3" name="TextBox 211">
            <a:extLst>
              <a:ext uri="{FF2B5EF4-FFF2-40B4-BE49-F238E27FC236}">
                <a16:creationId xmlns:a16="http://schemas.microsoft.com/office/drawing/2014/main" id="{026D166F-FE84-9716-BAF2-78ADD93F146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4" name="TextBox 212">
            <a:extLst>
              <a:ext uri="{FF2B5EF4-FFF2-40B4-BE49-F238E27FC236}">
                <a16:creationId xmlns:a16="http://schemas.microsoft.com/office/drawing/2014/main" id="{7A222023-4B0E-FBF1-9879-0FF8322B47CC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5" name="TextBox 213">
            <a:extLst>
              <a:ext uri="{FF2B5EF4-FFF2-40B4-BE49-F238E27FC236}">
                <a16:creationId xmlns:a16="http://schemas.microsoft.com/office/drawing/2014/main" id="{A702A220-B073-72DC-60EF-00964D1C80A2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6" name="TextBox 214">
            <a:extLst>
              <a:ext uri="{FF2B5EF4-FFF2-40B4-BE49-F238E27FC236}">
                <a16:creationId xmlns:a16="http://schemas.microsoft.com/office/drawing/2014/main" id="{8A997850-812A-0EFA-B8D0-CB904A2830F4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7" name="TextBox 43">
            <a:extLst>
              <a:ext uri="{FF2B5EF4-FFF2-40B4-BE49-F238E27FC236}">
                <a16:creationId xmlns:a16="http://schemas.microsoft.com/office/drawing/2014/main" id="{91377926-D38F-BB26-3744-9237D28A5A4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  <p:extLst>
      <p:ext uri="{BB962C8B-B14F-4D97-AF65-F5344CB8AC3E}">
        <p14:creationId xmlns:p14="http://schemas.microsoft.com/office/powerpoint/2010/main" val="10543086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61383" y="1019808"/>
            <a:ext cx="5925838" cy="2793735"/>
            <a:chOff x="0" y="0"/>
            <a:chExt cx="53850997" cy="253880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3851051" cy="25388063"/>
            </a:xfrm>
            <a:custGeom>
              <a:avLst/>
              <a:gdLst/>
              <a:ahLst/>
              <a:cxnLst/>
              <a:rect l="l" t="t" r="r" b="b"/>
              <a:pathLst>
                <a:path w="53851051" h="25388063">
                  <a:moveTo>
                    <a:pt x="0" y="0"/>
                  </a:moveTo>
                  <a:lnTo>
                    <a:pt x="53851051" y="0"/>
                  </a:lnTo>
                  <a:lnTo>
                    <a:pt x="53851051" y="25388063"/>
                  </a:lnTo>
                  <a:lnTo>
                    <a:pt x="0" y="253880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6185" t="-29339" r="-17071" b="-29654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8702530" y="2849124"/>
            <a:ext cx="7870913" cy="5994871"/>
            <a:chOff x="0" y="0"/>
            <a:chExt cx="41324860" cy="3147502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324910" cy="31475015"/>
            </a:xfrm>
            <a:custGeom>
              <a:avLst/>
              <a:gdLst/>
              <a:ahLst/>
              <a:cxnLst/>
              <a:rect l="l" t="t" r="r" b="b"/>
              <a:pathLst>
                <a:path w="41324910" h="31475015">
                  <a:moveTo>
                    <a:pt x="0" y="0"/>
                  </a:moveTo>
                  <a:lnTo>
                    <a:pt x="41324910" y="0"/>
                  </a:lnTo>
                  <a:lnTo>
                    <a:pt x="41324910" y="31475015"/>
                  </a:lnTo>
                  <a:lnTo>
                    <a:pt x="0" y="314750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5682" t="-4644" r="-22400" b="-4719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6" name="Freeform 116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17" name="Group 117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8" name="Group 118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9" name="Freeform 119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0" name="TextBox 120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3" name="TextBox 123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9" name="TextBox 129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5" name="TextBox 135"/>
            <p:cNvSpPr txBox="1"/>
            <p:nvPr/>
          </p:nvSpPr>
          <p:spPr>
            <a:xfrm>
              <a:off x="15460333" y="184900"/>
              <a:ext cx="157919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6" name="TextBox 146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АРХИТЕКТУРНАЯ ОРГАНИЗАЦИЯ ПРОСТРАНСТВА: ПЛАНЫ ЭТАЖЕЙ </a:t>
            </a:r>
          </a:p>
        </p:txBody>
      </p:sp>
      <p:sp>
        <p:nvSpPr>
          <p:cNvPr id="147" name="TextBox 147"/>
          <p:cNvSpPr txBox="1"/>
          <p:nvPr/>
        </p:nvSpPr>
        <p:spPr>
          <a:xfrm>
            <a:off x="4418977" y="1103437"/>
            <a:ext cx="4283552" cy="53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10"/>
              </a:lnSpc>
              <a:spcBef>
                <a:spcPct val="0"/>
              </a:spcBef>
            </a:pPr>
            <a:r>
              <a:rPr lang="en-US" sz="3747" spc="457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1-Й УРОВЕНЬ.</a:t>
            </a:r>
          </a:p>
        </p:txBody>
      </p:sp>
      <p:sp>
        <p:nvSpPr>
          <p:cNvPr id="148" name="TextBox 148"/>
          <p:cNvSpPr txBox="1"/>
          <p:nvPr/>
        </p:nvSpPr>
        <p:spPr>
          <a:xfrm>
            <a:off x="4418978" y="1567946"/>
            <a:ext cx="5070907" cy="294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08"/>
              </a:lnSpc>
              <a:spcBef>
                <a:spcPct val="0"/>
              </a:spcBef>
            </a:pPr>
            <a:r>
              <a:rPr lang="en-US" sz="2157" spc="263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НА ОТМЕТКЕ ±0,000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4418977" y="1913706"/>
            <a:ext cx="5932268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35"/>
              </a:lnSpc>
              <a:spcBef>
                <a:spcPct val="0"/>
              </a:spcBef>
            </a:pPr>
            <a:r>
              <a:rPr lang="en-US" sz="1809" spc="22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ОБЩАЯ ПЛОЩАДЬ ЭТАЖА: 2 734,1М²</a:t>
            </a:r>
          </a:p>
        </p:txBody>
      </p:sp>
      <p:sp>
        <p:nvSpPr>
          <p:cNvPr id="150" name="Freeform 150"/>
          <p:cNvSpPr/>
          <p:nvPr/>
        </p:nvSpPr>
        <p:spPr>
          <a:xfrm>
            <a:off x="9373826" y="6016021"/>
            <a:ext cx="6907621" cy="2388520"/>
          </a:xfrm>
          <a:custGeom>
            <a:avLst/>
            <a:gdLst/>
            <a:ahLst/>
            <a:cxnLst/>
            <a:rect l="l" t="t" r="r" b="b"/>
            <a:pathLst>
              <a:path w="6907621" h="2388520">
                <a:moveTo>
                  <a:pt x="0" y="0"/>
                </a:moveTo>
                <a:lnTo>
                  <a:pt x="6907621" y="0"/>
                </a:lnTo>
                <a:lnTo>
                  <a:pt x="6907621" y="2388520"/>
                </a:lnTo>
                <a:lnTo>
                  <a:pt x="0" y="238852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7000"/>
            </a:blip>
            <a:stretch>
              <a:fillRect l="-51300" t="-292558" r="-36213" b="-374835"/>
            </a:stretch>
          </a:blipFill>
        </p:spPr>
      </p:sp>
      <p:sp>
        <p:nvSpPr>
          <p:cNvPr id="303" name="TextBox 303"/>
          <p:cNvSpPr txBox="1"/>
          <p:nvPr/>
        </p:nvSpPr>
        <p:spPr>
          <a:xfrm>
            <a:off x="5099756" y="2504750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ВЕСТИБЮЛЬ</a:t>
            </a:r>
          </a:p>
        </p:txBody>
      </p:sp>
      <p:sp>
        <p:nvSpPr>
          <p:cNvPr id="304" name="TextBox 304"/>
          <p:cNvSpPr txBox="1"/>
          <p:nvPr/>
        </p:nvSpPr>
        <p:spPr>
          <a:xfrm>
            <a:off x="5110016" y="2958169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КАФЕ</a:t>
            </a:r>
          </a:p>
        </p:txBody>
      </p:sp>
      <p:sp>
        <p:nvSpPr>
          <p:cNvPr id="305" name="TextBox 305"/>
          <p:cNvSpPr txBox="1"/>
          <p:nvPr/>
        </p:nvSpPr>
        <p:spPr>
          <a:xfrm>
            <a:off x="5110016" y="3417389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КЛАДОВАЯ</a:t>
            </a:r>
          </a:p>
        </p:txBody>
      </p:sp>
      <p:sp>
        <p:nvSpPr>
          <p:cNvPr id="306" name="TextBox 306"/>
          <p:cNvSpPr txBox="1"/>
          <p:nvPr/>
        </p:nvSpPr>
        <p:spPr>
          <a:xfrm>
            <a:off x="5110016" y="3931403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СЛУЖЕБНОЕ ПОМЕЩЕНИЕ</a:t>
            </a:r>
          </a:p>
        </p:txBody>
      </p:sp>
      <p:sp>
        <p:nvSpPr>
          <p:cNvPr id="307" name="TextBox 307"/>
          <p:cNvSpPr txBox="1"/>
          <p:nvPr/>
        </p:nvSpPr>
        <p:spPr>
          <a:xfrm>
            <a:off x="5110016" y="441444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ОБЩАЯ КОВОРКИНГ-ЗОНА</a:t>
            </a:r>
          </a:p>
        </p:txBody>
      </p:sp>
      <p:sp>
        <p:nvSpPr>
          <p:cNvPr id="308" name="TextBox 308"/>
          <p:cNvSpPr txBox="1"/>
          <p:nvPr/>
        </p:nvSpPr>
        <p:spPr>
          <a:xfrm>
            <a:off x="5098362" y="4846723"/>
            <a:ext cx="4632283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53"/>
              </a:lnSpc>
              <a:spcBef>
                <a:spcPct val="0"/>
              </a:spcBef>
            </a:pPr>
            <a:r>
              <a:rPr lang="en-US" sz="1358" spc="165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ИНДИВИДУАЛЬНЫЕ РАБОЧИЕ ЗОНЫ</a:t>
            </a:r>
          </a:p>
        </p:txBody>
      </p:sp>
      <p:sp>
        <p:nvSpPr>
          <p:cNvPr id="309" name="TextBox 309"/>
          <p:cNvSpPr txBox="1"/>
          <p:nvPr/>
        </p:nvSpPr>
        <p:spPr>
          <a:xfrm>
            <a:off x="5098361" y="5359095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КОНФЕРЕНЦ-ЗАЛЫ</a:t>
            </a:r>
          </a:p>
        </p:txBody>
      </p:sp>
      <p:sp>
        <p:nvSpPr>
          <p:cNvPr id="310" name="TextBox 310"/>
          <p:cNvSpPr txBox="1"/>
          <p:nvPr/>
        </p:nvSpPr>
        <p:spPr>
          <a:xfrm>
            <a:off x="5098361" y="5853667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ВЫСТАВОЧНОЕ ПРОСТРАНСТВО</a:t>
            </a:r>
          </a:p>
        </p:txBody>
      </p:sp>
      <p:sp>
        <p:nvSpPr>
          <p:cNvPr id="311" name="TextBox 311"/>
          <p:cNvSpPr txBox="1"/>
          <p:nvPr/>
        </p:nvSpPr>
        <p:spPr>
          <a:xfrm>
            <a:off x="5098361" y="6337275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СТУДИИ</a:t>
            </a:r>
          </a:p>
        </p:txBody>
      </p:sp>
      <p:sp>
        <p:nvSpPr>
          <p:cNvPr id="312" name="TextBox 312"/>
          <p:cNvSpPr txBox="1"/>
          <p:nvPr/>
        </p:nvSpPr>
        <p:spPr>
          <a:xfrm>
            <a:off x="5098361" y="682026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БИБЛИОТЕКА</a:t>
            </a:r>
          </a:p>
        </p:txBody>
      </p:sp>
      <p:sp>
        <p:nvSpPr>
          <p:cNvPr id="313" name="TextBox 313"/>
          <p:cNvSpPr txBox="1"/>
          <p:nvPr/>
        </p:nvSpPr>
        <p:spPr>
          <a:xfrm>
            <a:off x="5067963" y="7317886"/>
            <a:ext cx="4941842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СТОЙКА РЕГИСТРАЦИИ И ОБСЛУЖИВАНИЯ</a:t>
            </a:r>
          </a:p>
        </p:txBody>
      </p:sp>
      <p:sp>
        <p:nvSpPr>
          <p:cNvPr id="314" name="TextBox 314"/>
          <p:cNvSpPr txBox="1"/>
          <p:nvPr/>
        </p:nvSpPr>
        <p:spPr>
          <a:xfrm>
            <a:off x="5067963" y="786985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ХРАНИЛИЩЕ</a:t>
            </a:r>
          </a:p>
        </p:txBody>
      </p:sp>
      <p:sp>
        <p:nvSpPr>
          <p:cNvPr id="315" name="AutoShape 315"/>
          <p:cNvSpPr/>
          <p:nvPr/>
        </p:nvSpPr>
        <p:spPr>
          <a:xfrm flipH="1">
            <a:off x="4622799" y="2444501"/>
            <a:ext cx="25487" cy="5657457"/>
          </a:xfrm>
          <a:prstGeom prst="line">
            <a:avLst/>
          </a:prstGeom>
          <a:ln w="57150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316" name="Group 316"/>
          <p:cNvGrpSpPr/>
          <p:nvPr/>
        </p:nvGrpSpPr>
        <p:grpSpPr>
          <a:xfrm>
            <a:off x="4466734" y="2395088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17" name="Freeform 3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18" name="TextBox 31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4466734" y="5309684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20" name="Freeform 3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21" name="TextBox 32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4466734" y="2882552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23" name="Freeform 3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24" name="TextBox 32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25" name="Group 325"/>
          <p:cNvGrpSpPr/>
          <p:nvPr/>
        </p:nvGrpSpPr>
        <p:grpSpPr>
          <a:xfrm>
            <a:off x="4466734" y="5797147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26" name="Freeform 3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27" name="TextBox 32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28" name="Group 328"/>
          <p:cNvGrpSpPr/>
          <p:nvPr/>
        </p:nvGrpSpPr>
        <p:grpSpPr>
          <a:xfrm>
            <a:off x="4453990" y="3367978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29" name="Freeform 3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30" name="TextBox 33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31" name="Group 331"/>
          <p:cNvGrpSpPr/>
          <p:nvPr/>
        </p:nvGrpSpPr>
        <p:grpSpPr>
          <a:xfrm>
            <a:off x="4453990" y="6282573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32" name="Freeform 33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33" name="TextBox 33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34" name="Group 334"/>
          <p:cNvGrpSpPr/>
          <p:nvPr/>
        </p:nvGrpSpPr>
        <p:grpSpPr>
          <a:xfrm>
            <a:off x="4453990" y="3853404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35" name="Freeform 3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36" name="TextBox 33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37" name="Group 337"/>
          <p:cNvGrpSpPr/>
          <p:nvPr/>
        </p:nvGrpSpPr>
        <p:grpSpPr>
          <a:xfrm>
            <a:off x="4453990" y="6768000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38" name="Freeform 3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39" name="TextBox 33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40" name="Group 340"/>
          <p:cNvGrpSpPr/>
          <p:nvPr/>
        </p:nvGrpSpPr>
        <p:grpSpPr>
          <a:xfrm>
            <a:off x="4453990" y="4338831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41" name="Freeform 34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42" name="TextBox 34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4453990" y="7253426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44" name="Freeform 34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45" name="TextBox 34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4441246" y="4824257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47" name="Freeform 34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48" name="TextBox 34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349" name="Group 349"/>
          <p:cNvGrpSpPr/>
          <p:nvPr/>
        </p:nvGrpSpPr>
        <p:grpSpPr>
          <a:xfrm>
            <a:off x="4441246" y="7738853"/>
            <a:ext cx="363105" cy="363105"/>
            <a:chOff x="0" y="0"/>
            <a:chExt cx="812800" cy="812800"/>
          </a:xfrm>
          <a:effectLst>
            <a:outerShdw blurRad="114300" dist="190500" dir="1380000" algn="tl" rotWithShape="0">
              <a:prstClr val="black">
                <a:alpha val="57000"/>
              </a:prstClr>
            </a:outerShdw>
          </a:effectLst>
        </p:grpSpPr>
        <p:sp>
          <p:nvSpPr>
            <p:cNvPr id="350" name="Freeform 35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351" name="TextBox 35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352" name="TextBox 352"/>
          <p:cNvSpPr txBox="1"/>
          <p:nvPr/>
        </p:nvSpPr>
        <p:spPr>
          <a:xfrm>
            <a:off x="4453989" y="2454025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353" name="TextBox 353"/>
          <p:cNvSpPr txBox="1"/>
          <p:nvPr/>
        </p:nvSpPr>
        <p:spPr>
          <a:xfrm>
            <a:off x="4453989" y="5368620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354" name="TextBox 354"/>
          <p:cNvSpPr txBox="1"/>
          <p:nvPr/>
        </p:nvSpPr>
        <p:spPr>
          <a:xfrm>
            <a:off x="4453989" y="2941488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355" name="TextBox 355"/>
          <p:cNvSpPr txBox="1"/>
          <p:nvPr/>
        </p:nvSpPr>
        <p:spPr>
          <a:xfrm>
            <a:off x="4453989" y="5856083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356" name="TextBox 356"/>
          <p:cNvSpPr txBox="1"/>
          <p:nvPr/>
        </p:nvSpPr>
        <p:spPr>
          <a:xfrm>
            <a:off x="4441245" y="3426914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357" name="TextBox 357"/>
          <p:cNvSpPr txBox="1"/>
          <p:nvPr/>
        </p:nvSpPr>
        <p:spPr>
          <a:xfrm>
            <a:off x="4441245" y="6341510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358" name="TextBox 358"/>
          <p:cNvSpPr txBox="1"/>
          <p:nvPr/>
        </p:nvSpPr>
        <p:spPr>
          <a:xfrm>
            <a:off x="4441245" y="3912341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359" name="TextBox 359"/>
          <p:cNvSpPr txBox="1"/>
          <p:nvPr/>
        </p:nvSpPr>
        <p:spPr>
          <a:xfrm>
            <a:off x="4441245" y="6826936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360" name="TextBox 360"/>
          <p:cNvSpPr txBox="1"/>
          <p:nvPr/>
        </p:nvSpPr>
        <p:spPr>
          <a:xfrm>
            <a:off x="4441245" y="4397767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361" name="TextBox 361"/>
          <p:cNvSpPr txBox="1"/>
          <p:nvPr/>
        </p:nvSpPr>
        <p:spPr>
          <a:xfrm>
            <a:off x="4441245" y="7312363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11</a:t>
            </a:r>
          </a:p>
        </p:txBody>
      </p:sp>
      <p:sp>
        <p:nvSpPr>
          <p:cNvPr id="362" name="TextBox 362"/>
          <p:cNvSpPr txBox="1"/>
          <p:nvPr/>
        </p:nvSpPr>
        <p:spPr>
          <a:xfrm>
            <a:off x="4428502" y="4883194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363" name="TextBox 363"/>
          <p:cNvSpPr txBox="1"/>
          <p:nvPr/>
        </p:nvSpPr>
        <p:spPr>
          <a:xfrm>
            <a:off x="4428502" y="7797789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</a:t>
            </a:r>
          </a:p>
        </p:txBody>
      </p:sp>
      <p:cxnSp>
        <p:nvCxnSpPr>
          <p:cNvPr id="365" name="Прямая соединительная линия 364">
            <a:extLst>
              <a:ext uri="{FF2B5EF4-FFF2-40B4-BE49-F238E27FC236}">
                <a16:creationId xmlns:a16="http://schemas.microsoft.com/office/drawing/2014/main" id="{A9A60CB2-44BC-4579-9140-A85102F40DBD}"/>
              </a:ext>
            </a:extLst>
          </p:cNvPr>
          <p:cNvCxnSpPr/>
          <p:nvPr/>
        </p:nvCxnSpPr>
        <p:spPr>
          <a:xfrm>
            <a:off x="4648285" y="1295400"/>
            <a:ext cx="194296" cy="0"/>
          </a:xfrm>
          <a:prstGeom prst="line">
            <a:avLst/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6" name="Freeform 191">
            <a:extLst>
              <a:ext uri="{FF2B5EF4-FFF2-40B4-BE49-F238E27FC236}">
                <a16:creationId xmlns:a16="http://schemas.microsoft.com/office/drawing/2014/main" id="{97DDFBF6-B49D-47C0-A077-B975A90D26C5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7" name="Freeform 194">
            <a:extLst>
              <a:ext uri="{FF2B5EF4-FFF2-40B4-BE49-F238E27FC236}">
                <a16:creationId xmlns:a16="http://schemas.microsoft.com/office/drawing/2014/main" id="{3D5F8421-E5B9-459E-A435-99954783F792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8" name="Freeform 197">
            <a:extLst>
              <a:ext uri="{FF2B5EF4-FFF2-40B4-BE49-F238E27FC236}">
                <a16:creationId xmlns:a16="http://schemas.microsoft.com/office/drawing/2014/main" id="{CEE1D6B1-9964-456F-B056-65F6446DF1B8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9" name="Freeform 200">
            <a:extLst>
              <a:ext uri="{FF2B5EF4-FFF2-40B4-BE49-F238E27FC236}">
                <a16:creationId xmlns:a16="http://schemas.microsoft.com/office/drawing/2014/main" id="{AE6BB5FA-F680-4644-B0D3-D77501FA0D4C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0" name="Freeform 203">
            <a:extLst>
              <a:ext uri="{FF2B5EF4-FFF2-40B4-BE49-F238E27FC236}">
                <a16:creationId xmlns:a16="http://schemas.microsoft.com/office/drawing/2014/main" id="{D3D6655A-123E-46F9-AB68-190E47BDAA9A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1" name="Freeform 206">
            <a:extLst>
              <a:ext uri="{FF2B5EF4-FFF2-40B4-BE49-F238E27FC236}">
                <a16:creationId xmlns:a16="http://schemas.microsoft.com/office/drawing/2014/main" id="{14CD91F2-2B01-48B1-B188-2B47DA71438E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72" name="TextBox 208">
            <a:extLst>
              <a:ext uri="{FF2B5EF4-FFF2-40B4-BE49-F238E27FC236}">
                <a16:creationId xmlns:a16="http://schemas.microsoft.com/office/drawing/2014/main" id="{265A91FE-A905-47A6-86B7-F7B95CAB95A7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373" name="TextBox 209">
            <a:extLst>
              <a:ext uri="{FF2B5EF4-FFF2-40B4-BE49-F238E27FC236}">
                <a16:creationId xmlns:a16="http://schemas.microsoft.com/office/drawing/2014/main" id="{1C2C4DDA-67CD-4AA4-B4CE-772CFF058FF6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74" name="TextBox 210">
            <a:extLst>
              <a:ext uri="{FF2B5EF4-FFF2-40B4-BE49-F238E27FC236}">
                <a16:creationId xmlns:a16="http://schemas.microsoft.com/office/drawing/2014/main" id="{7F86E3B6-AC0F-48CA-8D43-A109DCC28E4B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75" name="TextBox 211">
            <a:extLst>
              <a:ext uri="{FF2B5EF4-FFF2-40B4-BE49-F238E27FC236}">
                <a16:creationId xmlns:a16="http://schemas.microsoft.com/office/drawing/2014/main" id="{DFC22A5D-3DC3-4213-85F5-F7CF17CDFBD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76" name="TextBox 212">
            <a:extLst>
              <a:ext uri="{FF2B5EF4-FFF2-40B4-BE49-F238E27FC236}">
                <a16:creationId xmlns:a16="http://schemas.microsoft.com/office/drawing/2014/main" id="{CCC0A325-B20F-443A-A9DB-6AFD3F6D66C9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77" name="TextBox 213">
            <a:extLst>
              <a:ext uri="{FF2B5EF4-FFF2-40B4-BE49-F238E27FC236}">
                <a16:creationId xmlns:a16="http://schemas.microsoft.com/office/drawing/2014/main" id="{8ED5B44B-1A15-4C75-AFDB-D91B9D2B115B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78" name="TextBox 214">
            <a:extLst>
              <a:ext uri="{FF2B5EF4-FFF2-40B4-BE49-F238E27FC236}">
                <a16:creationId xmlns:a16="http://schemas.microsoft.com/office/drawing/2014/main" id="{8EC5496F-F8B7-4229-BE24-608BB405F1F1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79" name="TextBox 43">
            <a:extLst>
              <a:ext uri="{FF2B5EF4-FFF2-40B4-BE49-F238E27FC236}">
                <a16:creationId xmlns:a16="http://schemas.microsoft.com/office/drawing/2014/main" id="{C4A1FB5E-A286-41BF-A3F9-414AB0D7B3F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21" name="TextBox 153">
            <a:extLst>
              <a:ext uri="{FF2B5EF4-FFF2-40B4-BE49-F238E27FC236}">
                <a16:creationId xmlns:a16="http://schemas.microsoft.com/office/drawing/2014/main" id="{DA6EA63D-813D-9A5C-CB44-DC3C5A152F76}"/>
              </a:ext>
            </a:extLst>
          </p:cNvPr>
          <p:cNvSpPr txBox="1"/>
          <p:nvPr/>
        </p:nvSpPr>
        <p:spPr>
          <a:xfrm rot="342000">
            <a:off x="2983638" y="2774117"/>
            <a:ext cx="11966" cy="25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6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12</a:t>
            </a:r>
          </a:p>
        </p:txBody>
      </p:sp>
      <p:sp>
        <p:nvSpPr>
          <p:cNvPr id="122" name="TextBox 154">
            <a:extLst>
              <a:ext uri="{FF2B5EF4-FFF2-40B4-BE49-F238E27FC236}">
                <a16:creationId xmlns:a16="http://schemas.microsoft.com/office/drawing/2014/main" id="{B2FF1105-B319-7A32-FCEF-E2F923E0D760}"/>
              </a:ext>
            </a:extLst>
          </p:cNvPr>
          <p:cNvSpPr txBox="1"/>
          <p:nvPr/>
        </p:nvSpPr>
        <p:spPr>
          <a:xfrm rot="20754000">
            <a:off x="2925026" y="2303524"/>
            <a:ext cx="12100" cy="355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19 18 17 16 15 14 13</a:t>
            </a:r>
          </a:p>
        </p:txBody>
      </p:sp>
      <p:sp>
        <p:nvSpPr>
          <p:cNvPr id="124" name="TextBox 155">
            <a:extLst>
              <a:ext uri="{FF2B5EF4-FFF2-40B4-BE49-F238E27FC236}">
                <a16:creationId xmlns:a16="http://schemas.microsoft.com/office/drawing/2014/main" id="{48027028-E857-45EC-5A1D-22BAE19239A6}"/>
              </a:ext>
            </a:extLst>
          </p:cNvPr>
          <p:cNvSpPr txBox="1"/>
          <p:nvPr/>
        </p:nvSpPr>
        <p:spPr>
          <a:xfrm rot="21000000">
            <a:off x="2876598" y="2268678"/>
            <a:ext cx="11966" cy="25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6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20</a:t>
            </a:r>
          </a:p>
        </p:txBody>
      </p:sp>
      <p:sp>
        <p:nvSpPr>
          <p:cNvPr id="125" name="TextBox 156">
            <a:extLst>
              <a:ext uri="{FF2B5EF4-FFF2-40B4-BE49-F238E27FC236}">
                <a16:creationId xmlns:a16="http://schemas.microsoft.com/office/drawing/2014/main" id="{1A6EA40A-6DB2-B4FE-AA9F-0D62D1C600A5}"/>
              </a:ext>
            </a:extLst>
          </p:cNvPr>
          <p:cNvSpPr txBox="1"/>
          <p:nvPr/>
        </p:nvSpPr>
        <p:spPr>
          <a:xfrm>
            <a:off x="2872447" y="1853449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32</a:t>
            </a:r>
          </a:p>
        </p:txBody>
      </p:sp>
      <p:sp>
        <p:nvSpPr>
          <p:cNvPr id="127" name="TextBox 157">
            <a:extLst>
              <a:ext uri="{FF2B5EF4-FFF2-40B4-BE49-F238E27FC236}">
                <a16:creationId xmlns:a16="http://schemas.microsoft.com/office/drawing/2014/main" id="{76D61985-D9FF-672E-6553-CE2DDB37BFF8}"/>
              </a:ext>
            </a:extLst>
          </p:cNvPr>
          <p:cNvSpPr txBox="1"/>
          <p:nvPr/>
        </p:nvSpPr>
        <p:spPr>
          <a:xfrm>
            <a:off x="2872431" y="1879886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31</a:t>
            </a:r>
          </a:p>
        </p:txBody>
      </p:sp>
      <p:sp>
        <p:nvSpPr>
          <p:cNvPr id="128" name="TextBox 158">
            <a:extLst>
              <a:ext uri="{FF2B5EF4-FFF2-40B4-BE49-F238E27FC236}">
                <a16:creationId xmlns:a16="http://schemas.microsoft.com/office/drawing/2014/main" id="{73C0E08B-7E82-5B15-757C-BDB094F9682F}"/>
              </a:ext>
            </a:extLst>
          </p:cNvPr>
          <p:cNvSpPr txBox="1"/>
          <p:nvPr/>
        </p:nvSpPr>
        <p:spPr>
          <a:xfrm>
            <a:off x="2872406" y="1906323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30</a:t>
            </a:r>
          </a:p>
        </p:txBody>
      </p:sp>
      <p:sp>
        <p:nvSpPr>
          <p:cNvPr id="130" name="TextBox 159">
            <a:extLst>
              <a:ext uri="{FF2B5EF4-FFF2-40B4-BE49-F238E27FC236}">
                <a16:creationId xmlns:a16="http://schemas.microsoft.com/office/drawing/2014/main" id="{B6FEAD6F-E42E-7648-35AB-60F7FC84A6F2}"/>
              </a:ext>
            </a:extLst>
          </p:cNvPr>
          <p:cNvSpPr txBox="1"/>
          <p:nvPr/>
        </p:nvSpPr>
        <p:spPr>
          <a:xfrm>
            <a:off x="2872386" y="1932762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29</a:t>
            </a:r>
          </a:p>
        </p:txBody>
      </p:sp>
      <p:sp>
        <p:nvSpPr>
          <p:cNvPr id="131" name="TextBox 160">
            <a:extLst>
              <a:ext uri="{FF2B5EF4-FFF2-40B4-BE49-F238E27FC236}">
                <a16:creationId xmlns:a16="http://schemas.microsoft.com/office/drawing/2014/main" id="{6F90F95E-E28C-BC69-14DC-91D5EFC0CC45}"/>
              </a:ext>
            </a:extLst>
          </p:cNvPr>
          <p:cNvSpPr txBox="1"/>
          <p:nvPr/>
        </p:nvSpPr>
        <p:spPr>
          <a:xfrm>
            <a:off x="2872370" y="1959199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28</a:t>
            </a:r>
          </a:p>
        </p:txBody>
      </p:sp>
      <p:sp>
        <p:nvSpPr>
          <p:cNvPr id="132" name="TextBox 161">
            <a:extLst>
              <a:ext uri="{FF2B5EF4-FFF2-40B4-BE49-F238E27FC236}">
                <a16:creationId xmlns:a16="http://schemas.microsoft.com/office/drawing/2014/main" id="{2C5CAC0E-E5F4-0017-911A-52364DC84ED6}"/>
              </a:ext>
            </a:extLst>
          </p:cNvPr>
          <p:cNvSpPr txBox="1"/>
          <p:nvPr/>
        </p:nvSpPr>
        <p:spPr>
          <a:xfrm>
            <a:off x="2872349" y="1985636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27</a:t>
            </a:r>
          </a:p>
        </p:txBody>
      </p:sp>
      <p:sp>
        <p:nvSpPr>
          <p:cNvPr id="133" name="TextBox 162">
            <a:extLst>
              <a:ext uri="{FF2B5EF4-FFF2-40B4-BE49-F238E27FC236}">
                <a16:creationId xmlns:a16="http://schemas.microsoft.com/office/drawing/2014/main" id="{8739E38B-5115-4F46-DE23-E9B0B0A9788C}"/>
              </a:ext>
            </a:extLst>
          </p:cNvPr>
          <p:cNvSpPr txBox="1"/>
          <p:nvPr/>
        </p:nvSpPr>
        <p:spPr>
          <a:xfrm>
            <a:off x="2872333" y="2012074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26</a:t>
            </a:r>
          </a:p>
        </p:txBody>
      </p:sp>
      <p:sp>
        <p:nvSpPr>
          <p:cNvPr id="134" name="TextBox 163">
            <a:extLst>
              <a:ext uri="{FF2B5EF4-FFF2-40B4-BE49-F238E27FC236}">
                <a16:creationId xmlns:a16="http://schemas.microsoft.com/office/drawing/2014/main" id="{33418974-2622-0A99-860A-EFC05B4784E9}"/>
              </a:ext>
            </a:extLst>
          </p:cNvPr>
          <p:cNvSpPr txBox="1"/>
          <p:nvPr/>
        </p:nvSpPr>
        <p:spPr>
          <a:xfrm>
            <a:off x="2872309" y="2038515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25</a:t>
            </a:r>
          </a:p>
        </p:txBody>
      </p:sp>
      <p:sp>
        <p:nvSpPr>
          <p:cNvPr id="136" name="TextBox 164">
            <a:extLst>
              <a:ext uri="{FF2B5EF4-FFF2-40B4-BE49-F238E27FC236}">
                <a16:creationId xmlns:a16="http://schemas.microsoft.com/office/drawing/2014/main" id="{06801FE9-0650-E6D0-884D-F32CBBADFC17}"/>
              </a:ext>
            </a:extLst>
          </p:cNvPr>
          <p:cNvSpPr txBox="1"/>
          <p:nvPr/>
        </p:nvSpPr>
        <p:spPr>
          <a:xfrm>
            <a:off x="2872288" y="2064952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24</a:t>
            </a:r>
          </a:p>
        </p:txBody>
      </p:sp>
      <p:sp>
        <p:nvSpPr>
          <p:cNvPr id="137" name="TextBox 165">
            <a:extLst>
              <a:ext uri="{FF2B5EF4-FFF2-40B4-BE49-F238E27FC236}">
                <a16:creationId xmlns:a16="http://schemas.microsoft.com/office/drawing/2014/main" id="{24E68C89-A169-D5EE-05A1-FD6683424C44}"/>
              </a:ext>
            </a:extLst>
          </p:cNvPr>
          <p:cNvSpPr txBox="1"/>
          <p:nvPr/>
        </p:nvSpPr>
        <p:spPr>
          <a:xfrm>
            <a:off x="2872272" y="2091390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23</a:t>
            </a:r>
          </a:p>
        </p:txBody>
      </p:sp>
      <p:sp>
        <p:nvSpPr>
          <p:cNvPr id="138" name="TextBox 166">
            <a:extLst>
              <a:ext uri="{FF2B5EF4-FFF2-40B4-BE49-F238E27FC236}">
                <a16:creationId xmlns:a16="http://schemas.microsoft.com/office/drawing/2014/main" id="{89E6082C-2C5E-8752-A656-661D3132C1DF}"/>
              </a:ext>
            </a:extLst>
          </p:cNvPr>
          <p:cNvSpPr txBox="1"/>
          <p:nvPr/>
        </p:nvSpPr>
        <p:spPr>
          <a:xfrm>
            <a:off x="2872252" y="2117823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22</a:t>
            </a:r>
          </a:p>
        </p:txBody>
      </p:sp>
      <p:sp>
        <p:nvSpPr>
          <p:cNvPr id="139" name="TextBox 167">
            <a:extLst>
              <a:ext uri="{FF2B5EF4-FFF2-40B4-BE49-F238E27FC236}">
                <a16:creationId xmlns:a16="http://schemas.microsoft.com/office/drawing/2014/main" id="{C9EB0BE9-813D-090A-EE4A-B7564F221135}"/>
              </a:ext>
            </a:extLst>
          </p:cNvPr>
          <p:cNvSpPr txBox="1"/>
          <p:nvPr/>
        </p:nvSpPr>
        <p:spPr>
          <a:xfrm>
            <a:off x="2872235" y="2144265"/>
            <a:ext cx="11966" cy="47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7"/>
              </a:lnSpc>
            </a:pPr>
            <a:r>
              <a:rPr lang="en-US" sz="100">
                <a:solidFill>
                  <a:srgbClr val="AAAAFF"/>
                </a:solidFill>
                <a:latin typeface="Arial"/>
                <a:ea typeface="Arial"/>
                <a:cs typeface="Arial"/>
                <a:sym typeface="Arial"/>
              </a:rPr>
              <a:t>21</a:t>
            </a:r>
          </a:p>
        </p:txBody>
      </p:sp>
      <p:sp>
        <p:nvSpPr>
          <p:cNvPr id="140" name="TextBox 168">
            <a:extLst>
              <a:ext uri="{FF2B5EF4-FFF2-40B4-BE49-F238E27FC236}">
                <a16:creationId xmlns:a16="http://schemas.microsoft.com/office/drawing/2014/main" id="{6A110AB1-C9B6-880B-92C2-4AEC762B9253}"/>
              </a:ext>
            </a:extLst>
          </p:cNvPr>
          <p:cNvSpPr txBox="1"/>
          <p:nvPr/>
        </p:nvSpPr>
        <p:spPr>
          <a:xfrm>
            <a:off x="767188" y="2918277"/>
            <a:ext cx="61275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Ж</a:t>
            </a:r>
          </a:p>
        </p:txBody>
      </p:sp>
      <p:sp>
        <p:nvSpPr>
          <p:cNvPr id="141" name="TextBox 169">
            <a:extLst>
              <a:ext uri="{FF2B5EF4-FFF2-40B4-BE49-F238E27FC236}">
                <a16:creationId xmlns:a16="http://schemas.microsoft.com/office/drawing/2014/main" id="{A477330A-A6C1-3351-59F8-3C063DD2DBDA}"/>
              </a:ext>
            </a:extLst>
          </p:cNvPr>
          <p:cNvSpPr txBox="1"/>
          <p:nvPr/>
        </p:nvSpPr>
        <p:spPr>
          <a:xfrm>
            <a:off x="769773" y="7876042"/>
            <a:ext cx="55683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А</a:t>
            </a:r>
          </a:p>
        </p:txBody>
      </p:sp>
      <p:sp>
        <p:nvSpPr>
          <p:cNvPr id="142" name="TextBox 170">
            <a:extLst>
              <a:ext uri="{FF2B5EF4-FFF2-40B4-BE49-F238E27FC236}">
                <a16:creationId xmlns:a16="http://schemas.microsoft.com/office/drawing/2014/main" id="{818391D5-DFCF-1F52-EFEE-98A92C903BCB}"/>
              </a:ext>
            </a:extLst>
          </p:cNvPr>
          <p:cNvSpPr txBox="1"/>
          <p:nvPr/>
        </p:nvSpPr>
        <p:spPr>
          <a:xfrm>
            <a:off x="769887" y="3985761"/>
            <a:ext cx="55683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Д</a:t>
            </a:r>
          </a:p>
        </p:txBody>
      </p:sp>
      <p:sp>
        <p:nvSpPr>
          <p:cNvPr id="143" name="TextBox 172">
            <a:extLst>
              <a:ext uri="{FF2B5EF4-FFF2-40B4-BE49-F238E27FC236}">
                <a16:creationId xmlns:a16="http://schemas.microsoft.com/office/drawing/2014/main" id="{FFC1216C-3542-BDA4-D164-11D94980E1C1}"/>
              </a:ext>
            </a:extLst>
          </p:cNvPr>
          <p:cNvSpPr txBox="1"/>
          <p:nvPr/>
        </p:nvSpPr>
        <p:spPr>
          <a:xfrm>
            <a:off x="772539" y="6642563"/>
            <a:ext cx="50091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Б</a:t>
            </a:r>
          </a:p>
        </p:txBody>
      </p:sp>
      <p:sp>
        <p:nvSpPr>
          <p:cNvPr id="144" name="TextBox 173">
            <a:extLst>
              <a:ext uri="{FF2B5EF4-FFF2-40B4-BE49-F238E27FC236}">
                <a16:creationId xmlns:a16="http://schemas.microsoft.com/office/drawing/2014/main" id="{F8C95056-FE38-DE9A-7241-1EA457D7C30A}"/>
              </a:ext>
            </a:extLst>
          </p:cNvPr>
          <p:cNvSpPr txBox="1"/>
          <p:nvPr/>
        </p:nvSpPr>
        <p:spPr>
          <a:xfrm>
            <a:off x="772560" y="5821712"/>
            <a:ext cx="50091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В</a:t>
            </a:r>
          </a:p>
        </p:txBody>
      </p:sp>
      <p:sp>
        <p:nvSpPr>
          <p:cNvPr id="145" name="TextBox 174">
            <a:extLst>
              <a:ext uri="{FF2B5EF4-FFF2-40B4-BE49-F238E27FC236}">
                <a16:creationId xmlns:a16="http://schemas.microsoft.com/office/drawing/2014/main" id="{C1B010FD-0453-23D4-863C-D78F349A9885}"/>
              </a:ext>
            </a:extLst>
          </p:cNvPr>
          <p:cNvSpPr txBox="1"/>
          <p:nvPr/>
        </p:nvSpPr>
        <p:spPr>
          <a:xfrm>
            <a:off x="772662" y="2510661"/>
            <a:ext cx="50091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З</a:t>
            </a:r>
          </a:p>
        </p:txBody>
      </p:sp>
      <p:sp>
        <p:nvSpPr>
          <p:cNvPr id="364" name="TextBox 175">
            <a:extLst>
              <a:ext uri="{FF2B5EF4-FFF2-40B4-BE49-F238E27FC236}">
                <a16:creationId xmlns:a16="http://schemas.microsoft.com/office/drawing/2014/main" id="{C71BA161-1A58-B53D-7C11-6913A6F3E1DC}"/>
              </a:ext>
            </a:extLst>
          </p:cNvPr>
          <p:cNvSpPr txBox="1"/>
          <p:nvPr/>
        </p:nvSpPr>
        <p:spPr>
          <a:xfrm>
            <a:off x="772690" y="1574164"/>
            <a:ext cx="50091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И</a:t>
            </a:r>
          </a:p>
        </p:txBody>
      </p:sp>
      <p:sp>
        <p:nvSpPr>
          <p:cNvPr id="380" name="TextBox 176">
            <a:extLst>
              <a:ext uri="{FF2B5EF4-FFF2-40B4-BE49-F238E27FC236}">
                <a16:creationId xmlns:a16="http://schemas.microsoft.com/office/drawing/2014/main" id="{7B3A4500-5616-4BD2-EAC1-070C80032879}"/>
              </a:ext>
            </a:extLst>
          </p:cNvPr>
          <p:cNvSpPr txBox="1"/>
          <p:nvPr/>
        </p:nvSpPr>
        <p:spPr>
          <a:xfrm>
            <a:off x="775331" y="4521957"/>
            <a:ext cx="44617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Г</a:t>
            </a:r>
          </a:p>
        </p:txBody>
      </p:sp>
      <p:sp>
        <p:nvSpPr>
          <p:cNvPr id="381" name="TextBox 177">
            <a:extLst>
              <a:ext uri="{FF2B5EF4-FFF2-40B4-BE49-F238E27FC236}">
                <a16:creationId xmlns:a16="http://schemas.microsoft.com/office/drawing/2014/main" id="{CD600931-D4F6-55FB-DE62-DADEA3885395}"/>
              </a:ext>
            </a:extLst>
          </p:cNvPr>
          <p:cNvSpPr txBox="1"/>
          <p:nvPr/>
        </p:nvSpPr>
        <p:spPr>
          <a:xfrm>
            <a:off x="775364" y="3439122"/>
            <a:ext cx="44617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Е</a:t>
            </a:r>
          </a:p>
        </p:txBody>
      </p:sp>
      <p:sp>
        <p:nvSpPr>
          <p:cNvPr id="382" name="TextBox 178">
            <a:extLst>
              <a:ext uri="{FF2B5EF4-FFF2-40B4-BE49-F238E27FC236}">
                <a16:creationId xmlns:a16="http://schemas.microsoft.com/office/drawing/2014/main" id="{D6A0FB8C-5878-44DB-F913-26B21E92FAD6}"/>
              </a:ext>
            </a:extLst>
          </p:cNvPr>
          <p:cNvSpPr txBox="1"/>
          <p:nvPr/>
        </p:nvSpPr>
        <p:spPr>
          <a:xfrm>
            <a:off x="1190610" y="8315202"/>
            <a:ext cx="33434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</a:t>
            </a:r>
          </a:p>
        </p:txBody>
      </p:sp>
      <p:sp>
        <p:nvSpPr>
          <p:cNvPr id="383" name="TextBox 179">
            <a:extLst>
              <a:ext uri="{FF2B5EF4-FFF2-40B4-BE49-F238E27FC236}">
                <a16:creationId xmlns:a16="http://schemas.microsoft.com/office/drawing/2014/main" id="{BD98F6D6-709C-50DC-B4C7-A9F75FD2D26E}"/>
              </a:ext>
            </a:extLst>
          </p:cNvPr>
          <p:cNvSpPr txBox="1"/>
          <p:nvPr/>
        </p:nvSpPr>
        <p:spPr>
          <a:xfrm>
            <a:off x="1719794" y="8315202"/>
            <a:ext cx="50091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2</a:t>
            </a:r>
          </a:p>
        </p:txBody>
      </p:sp>
      <p:sp>
        <p:nvSpPr>
          <p:cNvPr id="384" name="TextBox 180">
            <a:extLst>
              <a:ext uri="{FF2B5EF4-FFF2-40B4-BE49-F238E27FC236}">
                <a16:creationId xmlns:a16="http://schemas.microsoft.com/office/drawing/2014/main" id="{53FF0EB2-A0F4-237F-9B47-56071C9C7A37}"/>
              </a:ext>
            </a:extLst>
          </p:cNvPr>
          <p:cNvSpPr txBox="1"/>
          <p:nvPr/>
        </p:nvSpPr>
        <p:spPr>
          <a:xfrm>
            <a:off x="2256254" y="8315202"/>
            <a:ext cx="44617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3</a:t>
            </a:r>
          </a:p>
        </p:txBody>
      </p:sp>
      <p:sp>
        <p:nvSpPr>
          <p:cNvPr id="385" name="TextBox 181">
            <a:extLst>
              <a:ext uri="{FF2B5EF4-FFF2-40B4-BE49-F238E27FC236}">
                <a16:creationId xmlns:a16="http://schemas.microsoft.com/office/drawing/2014/main" id="{8ECF1EDD-B7B3-4797-B804-5518891B9DD6}"/>
              </a:ext>
            </a:extLst>
          </p:cNvPr>
          <p:cNvSpPr txBox="1"/>
          <p:nvPr/>
        </p:nvSpPr>
        <p:spPr>
          <a:xfrm>
            <a:off x="2767255" y="8315202"/>
            <a:ext cx="50091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4</a:t>
            </a:r>
          </a:p>
        </p:txBody>
      </p:sp>
      <p:sp>
        <p:nvSpPr>
          <p:cNvPr id="386" name="TextBox 182">
            <a:extLst>
              <a:ext uri="{FF2B5EF4-FFF2-40B4-BE49-F238E27FC236}">
                <a16:creationId xmlns:a16="http://schemas.microsoft.com/office/drawing/2014/main" id="{0549F33D-2DE1-C71F-E0D9-C3349C497651}"/>
              </a:ext>
            </a:extLst>
          </p:cNvPr>
          <p:cNvSpPr txBox="1"/>
          <p:nvPr/>
        </p:nvSpPr>
        <p:spPr>
          <a:xfrm>
            <a:off x="3231712" y="8315202"/>
            <a:ext cx="44617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5</a:t>
            </a:r>
          </a:p>
        </p:txBody>
      </p:sp>
      <p:sp>
        <p:nvSpPr>
          <p:cNvPr id="387" name="TextBox 183">
            <a:extLst>
              <a:ext uri="{FF2B5EF4-FFF2-40B4-BE49-F238E27FC236}">
                <a16:creationId xmlns:a16="http://schemas.microsoft.com/office/drawing/2014/main" id="{1D437636-5CCC-B219-0B17-68816ECC662F}"/>
              </a:ext>
            </a:extLst>
          </p:cNvPr>
          <p:cNvSpPr txBox="1"/>
          <p:nvPr/>
        </p:nvSpPr>
        <p:spPr>
          <a:xfrm>
            <a:off x="3558664" y="8315202"/>
            <a:ext cx="50091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</a:t>
            </a:r>
          </a:p>
        </p:txBody>
      </p:sp>
      <p:sp>
        <p:nvSpPr>
          <p:cNvPr id="388" name="TextBox 184">
            <a:extLst>
              <a:ext uri="{FF2B5EF4-FFF2-40B4-BE49-F238E27FC236}">
                <a16:creationId xmlns:a16="http://schemas.microsoft.com/office/drawing/2014/main" id="{3D67F527-172D-A76A-FE80-0A767F093257}"/>
              </a:ext>
            </a:extLst>
          </p:cNvPr>
          <p:cNvSpPr txBox="1"/>
          <p:nvPr/>
        </p:nvSpPr>
        <p:spPr>
          <a:xfrm>
            <a:off x="4049742" y="8315202"/>
            <a:ext cx="50091" cy="149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</a:t>
            </a:r>
          </a:p>
        </p:txBody>
      </p:sp>
      <p:sp>
        <p:nvSpPr>
          <p:cNvPr id="389" name="TextBox 185">
            <a:extLst>
              <a:ext uri="{FF2B5EF4-FFF2-40B4-BE49-F238E27FC236}">
                <a16:creationId xmlns:a16="http://schemas.microsoft.com/office/drawing/2014/main" id="{0C1BBE8C-3B97-6917-6C28-DADC8CC7757A}"/>
              </a:ext>
            </a:extLst>
          </p:cNvPr>
          <p:cNvSpPr txBox="1"/>
          <p:nvPr/>
        </p:nvSpPr>
        <p:spPr>
          <a:xfrm>
            <a:off x="1398488" y="8000310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6,990</a:t>
            </a:r>
          </a:p>
        </p:txBody>
      </p:sp>
      <p:sp>
        <p:nvSpPr>
          <p:cNvPr id="390" name="TextBox 186">
            <a:extLst>
              <a:ext uri="{FF2B5EF4-FFF2-40B4-BE49-F238E27FC236}">
                <a16:creationId xmlns:a16="http://schemas.microsoft.com/office/drawing/2014/main" id="{0B6C2A90-8F9A-AFDF-F60A-2199610EE2F1}"/>
              </a:ext>
            </a:extLst>
          </p:cNvPr>
          <p:cNvSpPr txBox="1"/>
          <p:nvPr/>
        </p:nvSpPr>
        <p:spPr>
          <a:xfrm>
            <a:off x="1926031" y="8000310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6,940</a:t>
            </a:r>
          </a:p>
        </p:txBody>
      </p:sp>
      <p:sp>
        <p:nvSpPr>
          <p:cNvPr id="391" name="TextBox 187">
            <a:extLst>
              <a:ext uri="{FF2B5EF4-FFF2-40B4-BE49-F238E27FC236}">
                <a16:creationId xmlns:a16="http://schemas.microsoft.com/office/drawing/2014/main" id="{0E7A0BDE-8087-C509-6B59-4A3A171F045A}"/>
              </a:ext>
            </a:extLst>
          </p:cNvPr>
          <p:cNvSpPr txBox="1"/>
          <p:nvPr/>
        </p:nvSpPr>
        <p:spPr>
          <a:xfrm>
            <a:off x="2449761" y="7981276"/>
            <a:ext cx="173792" cy="132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8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6,680</a:t>
            </a:r>
          </a:p>
        </p:txBody>
      </p:sp>
      <p:sp>
        <p:nvSpPr>
          <p:cNvPr id="392" name="TextBox 188">
            <a:extLst>
              <a:ext uri="{FF2B5EF4-FFF2-40B4-BE49-F238E27FC236}">
                <a16:creationId xmlns:a16="http://schemas.microsoft.com/office/drawing/2014/main" id="{944737D7-04B3-6099-63F6-CAB321210FA6}"/>
              </a:ext>
            </a:extLst>
          </p:cNvPr>
          <p:cNvSpPr txBox="1"/>
          <p:nvPr/>
        </p:nvSpPr>
        <p:spPr>
          <a:xfrm>
            <a:off x="2540164" y="8123288"/>
            <a:ext cx="205016" cy="132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8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37,285</a:t>
            </a:r>
          </a:p>
        </p:txBody>
      </p:sp>
      <p:sp>
        <p:nvSpPr>
          <p:cNvPr id="393" name="TextBox 189">
            <a:extLst>
              <a:ext uri="{FF2B5EF4-FFF2-40B4-BE49-F238E27FC236}">
                <a16:creationId xmlns:a16="http://schemas.microsoft.com/office/drawing/2014/main" id="{F34498CC-160B-A716-F2DF-0DE526CED518}"/>
              </a:ext>
            </a:extLst>
          </p:cNvPr>
          <p:cNvSpPr txBox="1"/>
          <p:nvPr/>
        </p:nvSpPr>
        <p:spPr>
          <a:xfrm>
            <a:off x="2937486" y="8000310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6,000</a:t>
            </a:r>
          </a:p>
        </p:txBody>
      </p:sp>
      <p:sp>
        <p:nvSpPr>
          <p:cNvPr id="394" name="TextBox 190">
            <a:extLst>
              <a:ext uri="{FF2B5EF4-FFF2-40B4-BE49-F238E27FC236}">
                <a16:creationId xmlns:a16="http://schemas.microsoft.com/office/drawing/2014/main" id="{F01DDA86-80C3-34F4-F132-D305FC6A1449}"/>
              </a:ext>
            </a:extLst>
          </p:cNvPr>
          <p:cNvSpPr txBox="1"/>
          <p:nvPr/>
        </p:nvSpPr>
        <p:spPr>
          <a:xfrm>
            <a:off x="3333193" y="8000310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4,290</a:t>
            </a:r>
          </a:p>
        </p:txBody>
      </p:sp>
      <p:sp>
        <p:nvSpPr>
          <p:cNvPr id="395" name="TextBox 191">
            <a:extLst>
              <a:ext uri="{FF2B5EF4-FFF2-40B4-BE49-F238E27FC236}">
                <a16:creationId xmlns:a16="http://schemas.microsoft.com/office/drawing/2014/main" id="{527FED25-6A8B-D731-E320-A147296CFA57}"/>
              </a:ext>
            </a:extLst>
          </p:cNvPr>
          <p:cNvSpPr txBox="1"/>
          <p:nvPr/>
        </p:nvSpPr>
        <p:spPr>
          <a:xfrm>
            <a:off x="3747943" y="8000310"/>
            <a:ext cx="164908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6,385</a:t>
            </a:r>
          </a:p>
        </p:txBody>
      </p:sp>
      <p:sp>
        <p:nvSpPr>
          <p:cNvPr id="396" name="TextBox 192">
            <a:extLst>
              <a:ext uri="{FF2B5EF4-FFF2-40B4-BE49-F238E27FC236}">
                <a16:creationId xmlns:a16="http://schemas.microsoft.com/office/drawing/2014/main" id="{21F69FB5-6B7D-64D7-576D-A9752BC35DBF}"/>
              </a:ext>
            </a:extLst>
          </p:cNvPr>
          <p:cNvSpPr txBox="1"/>
          <p:nvPr/>
        </p:nvSpPr>
        <p:spPr>
          <a:xfrm rot="16206000">
            <a:off x="819024" y="5188336"/>
            <a:ext cx="209464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87,650</a:t>
            </a:r>
          </a:p>
        </p:txBody>
      </p:sp>
      <p:sp>
        <p:nvSpPr>
          <p:cNvPr id="397" name="TextBox 193">
            <a:extLst>
              <a:ext uri="{FF2B5EF4-FFF2-40B4-BE49-F238E27FC236}">
                <a16:creationId xmlns:a16="http://schemas.microsoft.com/office/drawing/2014/main" id="{9E9DAB89-AA75-116B-946A-28E2AE630705}"/>
              </a:ext>
            </a:extLst>
          </p:cNvPr>
          <p:cNvSpPr txBox="1"/>
          <p:nvPr/>
        </p:nvSpPr>
        <p:spPr>
          <a:xfrm rot="16206000">
            <a:off x="961068" y="7215301"/>
            <a:ext cx="200543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16,040</a:t>
            </a:r>
          </a:p>
        </p:txBody>
      </p:sp>
      <p:sp>
        <p:nvSpPr>
          <p:cNvPr id="398" name="TextBox 194">
            <a:extLst>
              <a:ext uri="{FF2B5EF4-FFF2-40B4-BE49-F238E27FC236}">
                <a16:creationId xmlns:a16="http://schemas.microsoft.com/office/drawing/2014/main" id="{E2380F81-D4CA-9709-C783-5A5ED5EE7B77}"/>
              </a:ext>
            </a:extLst>
          </p:cNvPr>
          <p:cNvSpPr txBox="1"/>
          <p:nvPr/>
        </p:nvSpPr>
        <p:spPr>
          <a:xfrm rot="16206000">
            <a:off x="961101" y="6188132"/>
            <a:ext cx="200543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10,670</a:t>
            </a:r>
          </a:p>
        </p:txBody>
      </p:sp>
      <p:sp>
        <p:nvSpPr>
          <p:cNvPr id="399" name="TextBox 195">
            <a:extLst>
              <a:ext uri="{FF2B5EF4-FFF2-40B4-BE49-F238E27FC236}">
                <a16:creationId xmlns:a16="http://schemas.microsoft.com/office/drawing/2014/main" id="{E4CAE463-A813-9CC7-73A5-04E66D11095C}"/>
              </a:ext>
            </a:extLst>
          </p:cNvPr>
          <p:cNvSpPr txBox="1"/>
          <p:nvPr/>
        </p:nvSpPr>
        <p:spPr>
          <a:xfrm rot="16206000">
            <a:off x="974251" y="4273921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6,970</a:t>
            </a:r>
          </a:p>
        </p:txBody>
      </p:sp>
      <p:sp>
        <p:nvSpPr>
          <p:cNvPr id="400" name="TextBox 196">
            <a:extLst>
              <a:ext uri="{FF2B5EF4-FFF2-40B4-BE49-F238E27FC236}">
                <a16:creationId xmlns:a16="http://schemas.microsoft.com/office/drawing/2014/main" id="{4599F6A4-762E-43F4-7522-CF184A69537E}"/>
              </a:ext>
            </a:extLst>
          </p:cNvPr>
          <p:cNvSpPr txBox="1"/>
          <p:nvPr/>
        </p:nvSpPr>
        <p:spPr>
          <a:xfrm rot="16206000">
            <a:off x="987344" y="3668430"/>
            <a:ext cx="147066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7,110</a:t>
            </a:r>
          </a:p>
        </p:txBody>
      </p:sp>
      <p:sp>
        <p:nvSpPr>
          <p:cNvPr id="401" name="TextBox 197">
            <a:extLst>
              <a:ext uri="{FF2B5EF4-FFF2-40B4-BE49-F238E27FC236}">
                <a16:creationId xmlns:a16="http://schemas.microsoft.com/office/drawing/2014/main" id="{29E24C68-0E2C-BF7B-0AB0-97A1615943D7}"/>
              </a:ext>
            </a:extLst>
          </p:cNvPr>
          <p:cNvSpPr txBox="1"/>
          <p:nvPr/>
        </p:nvSpPr>
        <p:spPr>
          <a:xfrm rot="16206000">
            <a:off x="961134" y="5127836"/>
            <a:ext cx="200543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16,900</a:t>
            </a:r>
          </a:p>
        </p:txBody>
      </p:sp>
      <p:sp>
        <p:nvSpPr>
          <p:cNvPr id="402" name="TextBox 198">
            <a:extLst>
              <a:ext uri="{FF2B5EF4-FFF2-40B4-BE49-F238E27FC236}">
                <a16:creationId xmlns:a16="http://schemas.microsoft.com/office/drawing/2014/main" id="{5CCC4BA7-F6FA-27B3-6699-9A39D7F1A265}"/>
              </a:ext>
            </a:extLst>
          </p:cNvPr>
          <p:cNvSpPr txBox="1"/>
          <p:nvPr/>
        </p:nvSpPr>
        <p:spPr>
          <a:xfrm rot="16206000">
            <a:off x="974283" y="3198766"/>
            <a:ext cx="173792" cy="119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6,770</a:t>
            </a:r>
          </a:p>
        </p:txBody>
      </p:sp>
      <p:sp>
        <p:nvSpPr>
          <p:cNvPr id="403" name="TextBox 199">
            <a:extLst>
              <a:ext uri="{FF2B5EF4-FFF2-40B4-BE49-F238E27FC236}">
                <a16:creationId xmlns:a16="http://schemas.microsoft.com/office/drawing/2014/main" id="{0D669724-B856-20F6-7714-04AC5157CFB8}"/>
              </a:ext>
            </a:extLst>
          </p:cNvPr>
          <p:cNvSpPr txBox="1"/>
          <p:nvPr/>
        </p:nvSpPr>
        <p:spPr>
          <a:xfrm rot="16206000">
            <a:off x="978647" y="2670453"/>
            <a:ext cx="164908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5,300</a:t>
            </a:r>
          </a:p>
        </p:txBody>
      </p:sp>
      <p:sp>
        <p:nvSpPr>
          <p:cNvPr id="404" name="TextBox 200">
            <a:extLst>
              <a:ext uri="{FF2B5EF4-FFF2-40B4-BE49-F238E27FC236}">
                <a16:creationId xmlns:a16="http://schemas.microsoft.com/office/drawing/2014/main" id="{957DE902-F44E-6AD7-9BD6-03EA9BD8FD33}"/>
              </a:ext>
            </a:extLst>
          </p:cNvPr>
          <p:cNvSpPr txBox="1"/>
          <p:nvPr/>
        </p:nvSpPr>
        <p:spPr>
          <a:xfrm rot="16206000">
            <a:off x="978683" y="1311189"/>
            <a:ext cx="164908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5,695</a:t>
            </a:r>
          </a:p>
        </p:txBody>
      </p:sp>
      <p:sp>
        <p:nvSpPr>
          <p:cNvPr id="405" name="TextBox 201">
            <a:extLst>
              <a:ext uri="{FF2B5EF4-FFF2-40B4-BE49-F238E27FC236}">
                <a16:creationId xmlns:a16="http://schemas.microsoft.com/office/drawing/2014/main" id="{1C0650C6-6415-1E1C-55A2-76AA5CCC8FC7}"/>
              </a:ext>
            </a:extLst>
          </p:cNvPr>
          <p:cNvSpPr txBox="1"/>
          <p:nvPr/>
        </p:nvSpPr>
        <p:spPr>
          <a:xfrm rot="16206000">
            <a:off x="969942" y="1998395"/>
            <a:ext cx="182734" cy="247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6"/>
              </a:lnSpc>
            </a:pPr>
            <a:r>
              <a:rPr lang="en-US" sz="704" spc="-9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12,175</a:t>
            </a:r>
          </a:p>
        </p:txBody>
      </p:sp>
      <p:sp>
        <p:nvSpPr>
          <p:cNvPr id="406" name="TextBox 202">
            <a:extLst>
              <a:ext uri="{FF2B5EF4-FFF2-40B4-BE49-F238E27FC236}">
                <a16:creationId xmlns:a16="http://schemas.microsoft.com/office/drawing/2014/main" id="{934F4EA2-CE31-4899-2442-F184070F42B5}"/>
              </a:ext>
            </a:extLst>
          </p:cNvPr>
          <p:cNvSpPr txBox="1"/>
          <p:nvPr/>
        </p:nvSpPr>
        <p:spPr>
          <a:xfrm>
            <a:off x="1278075" y="6874544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</a:t>
            </a:r>
          </a:p>
        </p:txBody>
      </p:sp>
      <p:sp>
        <p:nvSpPr>
          <p:cNvPr id="407" name="TextBox 203">
            <a:extLst>
              <a:ext uri="{FF2B5EF4-FFF2-40B4-BE49-F238E27FC236}">
                <a16:creationId xmlns:a16="http://schemas.microsoft.com/office/drawing/2014/main" id="{EE5DC4AB-A1F4-55C1-F240-3840A635B2E2}"/>
              </a:ext>
            </a:extLst>
          </p:cNvPr>
          <p:cNvSpPr txBox="1"/>
          <p:nvPr/>
        </p:nvSpPr>
        <p:spPr>
          <a:xfrm>
            <a:off x="1278075" y="7227367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</a:t>
            </a:r>
          </a:p>
        </p:txBody>
      </p:sp>
      <p:sp>
        <p:nvSpPr>
          <p:cNvPr id="408" name="TextBox 204">
            <a:extLst>
              <a:ext uri="{FF2B5EF4-FFF2-40B4-BE49-F238E27FC236}">
                <a16:creationId xmlns:a16="http://schemas.microsoft.com/office/drawing/2014/main" id="{FBD50C27-FDB4-036A-C58B-5EB0EB07BF61}"/>
              </a:ext>
            </a:extLst>
          </p:cNvPr>
          <p:cNvSpPr txBox="1"/>
          <p:nvPr/>
        </p:nvSpPr>
        <p:spPr>
          <a:xfrm>
            <a:off x="1278075" y="7549370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6</a:t>
            </a:r>
          </a:p>
        </p:txBody>
      </p:sp>
      <p:sp>
        <p:nvSpPr>
          <p:cNvPr id="409" name="TextBox 205">
            <a:extLst>
              <a:ext uri="{FF2B5EF4-FFF2-40B4-BE49-F238E27FC236}">
                <a16:creationId xmlns:a16="http://schemas.microsoft.com/office/drawing/2014/main" id="{6D194567-516D-6F58-0CB2-C625BF2C56FE}"/>
              </a:ext>
            </a:extLst>
          </p:cNvPr>
          <p:cNvSpPr txBox="1"/>
          <p:nvPr/>
        </p:nvSpPr>
        <p:spPr>
          <a:xfrm>
            <a:off x="1292632" y="2433496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10" name="TextBox 206">
            <a:extLst>
              <a:ext uri="{FF2B5EF4-FFF2-40B4-BE49-F238E27FC236}">
                <a16:creationId xmlns:a16="http://schemas.microsoft.com/office/drawing/2014/main" id="{76F2F7F1-CB79-A18C-5DCB-5D81446071FF}"/>
              </a:ext>
            </a:extLst>
          </p:cNvPr>
          <p:cNvSpPr txBox="1"/>
          <p:nvPr/>
        </p:nvSpPr>
        <p:spPr>
          <a:xfrm>
            <a:off x="1331466" y="1491147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11" name="TextBox 207">
            <a:extLst>
              <a:ext uri="{FF2B5EF4-FFF2-40B4-BE49-F238E27FC236}">
                <a16:creationId xmlns:a16="http://schemas.microsoft.com/office/drawing/2014/main" id="{7894919D-81F1-C181-B6C7-E8D39B315776}"/>
              </a:ext>
            </a:extLst>
          </p:cNvPr>
          <p:cNvSpPr txBox="1"/>
          <p:nvPr/>
        </p:nvSpPr>
        <p:spPr>
          <a:xfrm>
            <a:off x="2126270" y="2070930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12" name="TextBox 208">
            <a:extLst>
              <a:ext uri="{FF2B5EF4-FFF2-40B4-BE49-F238E27FC236}">
                <a16:creationId xmlns:a16="http://schemas.microsoft.com/office/drawing/2014/main" id="{A56FFF77-E184-F0D3-973A-AFB0B66F2B3C}"/>
              </a:ext>
            </a:extLst>
          </p:cNvPr>
          <p:cNvSpPr txBox="1"/>
          <p:nvPr/>
        </p:nvSpPr>
        <p:spPr>
          <a:xfrm>
            <a:off x="2131328" y="2417839"/>
            <a:ext cx="35066" cy="14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76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13" name="TextBox 209">
            <a:extLst>
              <a:ext uri="{FF2B5EF4-FFF2-40B4-BE49-F238E27FC236}">
                <a16:creationId xmlns:a16="http://schemas.microsoft.com/office/drawing/2014/main" id="{3F3A7C16-3E66-EE54-BA8B-9BE4B2DBD2E8}"/>
              </a:ext>
            </a:extLst>
          </p:cNvPr>
          <p:cNvSpPr txBox="1"/>
          <p:nvPr/>
        </p:nvSpPr>
        <p:spPr>
          <a:xfrm>
            <a:off x="2111293" y="2579922"/>
            <a:ext cx="35066" cy="14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76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</a:t>
            </a:r>
          </a:p>
        </p:txBody>
      </p:sp>
      <p:sp>
        <p:nvSpPr>
          <p:cNvPr id="414" name="TextBox 210">
            <a:extLst>
              <a:ext uri="{FF2B5EF4-FFF2-40B4-BE49-F238E27FC236}">
                <a16:creationId xmlns:a16="http://schemas.microsoft.com/office/drawing/2014/main" id="{5F343285-52D8-EB7A-3B67-5262A6E74A2D}"/>
              </a:ext>
            </a:extLst>
          </p:cNvPr>
          <p:cNvSpPr txBox="1"/>
          <p:nvPr/>
        </p:nvSpPr>
        <p:spPr>
          <a:xfrm>
            <a:off x="2182461" y="3220966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</a:t>
            </a:r>
          </a:p>
        </p:txBody>
      </p:sp>
      <p:sp>
        <p:nvSpPr>
          <p:cNvPr id="415" name="TextBox 211">
            <a:extLst>
              <a:ext uri="{FF2B5EF4-FFF2-40B4-BE49-F238E27FC236}">
                <a16:creationId xmlns:a16="http://schemas.microsoft.com/office/drawing/2014/main" id="{263E2627-CF69-898C-BDCF-C7ED33A9D558}"/>
              </a:ext>
            </a:extLst>
          </p:cNvPr>
          <p:cNvSpPr txBox="1"/>
          <p:nvPr/>
        </p:nvSpPr>
        <p:spPr>
          <a:xfrm>
            <a:off x="2318474" y="1491147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16" name="TextBox 212">
            <a:extLst>
              <a:ext uri="{FF2B5EF4-FFF2-40B4-BE49-F238E27FC236}">
                <a16:creationId xmlns:a16="http://schemas.microsoft.com/office/drawing/2014/main" id="{EEE2235A-1FB8-E03F-2525-6EE87F3D4C62}"/>
              </a:ext>
            </a:extLst>
          </p:cNvPr>
          <p:cNvSpPr txBox="1"/>
          <p:nvPr/>
        </p:nvSpPr>
        <p:spPr>
          <a:xfrm>
            <a:off x="2530413" y="3568913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</a:t>
            </a:r>
          </a:p>
        </p:txBody>
      </p:sp>
      <p:sp>
        <p:nvSpPr>
          <p:cNvPr id="417" name="TextBox 213">
            <a:extLst>
              <a:ext uri="{FF2B5EF4-FFF2-40B4-BE49-F238E27FC236}">
                <a16:creationId xmlns:a16="http://schemas.microsoft.com/office/drawing/2014/main" id="{5FF3647A-8CEB-6854-B1A1-3C7F738D430F}"/>
              </a:ext>
            </a:extLst>
          </p:cNvPr>
          <p:cNvSpPr txBox="1"/>
          <p:nvPr/>
        </p:nvSpPr>
        <p:spPr>
          <a:xfrm>
            <a:off x="2619078" y="6365111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2</a:t>
            </a:r>
          </a:p>
        </p:txBody>
      </p:sp>
      <p:sp>
        <p:nvSpPr>
          <p:cNvPr id="418" name="TextBox 214">
            <a:extLst>
              <a:ext uri="{FF2B5EF4-FFF2-40B4-BE49-F238E27FC236}">
                <a16:creationId xmlns:a16="http://schemas.microsoft.com/office/drawing/2014/main" id="{B1925496-2CC8-7504-D5C2-1CC9457956CA}"/>
              </a:ext>
            </a:extLst>
          </p:cNvPr>
          <p:cNvSpPr txBox="1"/>
          <p:nvPr/>
        </p:nvSpPr>
        <p:spPr>
          <a:xfrm>
            <a:off x="2643142" y="3819207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7</a:t>
            </a:r>
          </a:p>
        </p:txBody>
      </p:sp>
      <p:sp>
        <p:nvSpPr>
          <p:cNvPr id="419" name="TextBox 215">
            <a:extLst>
              <a:ext uri="{FF2B5EF4-FFF2-40B4-BE49-F238E27FC236}">
                <a16:creationId xmlns:a16="http://schemas.microsoft.com/office/drawing/2014/main" id="{747C4B2E-2A6B-0BED-C04B-170D5804D64E}"/>
              </a:ext>
            </a:extLst>
          </p:cNvPr>
          <p:cNvSpPr txBox="1"/>
          <p:nvPr/>
        </p:nvSpPr>
        <p:spPr>
          <a:xfrm>
            <a:off x="2668729" y="6783433"/>
            <a:ext cx="31232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5</a:t>
            </a:r>
          </a:p>
        </p:txBody>
      </p:sp>
      <p:sp>
        <p:nvSpPr>
          <p:cNvPr id="420" name="TextBox 216">
            <a:extLst>
              <a:ext uri="{FF2B5EF4-FFF2-40B4-BE49-F238E27FC236}">
                <a16:creationId xmlns:a16="http://schemas.microsoft.com/office/drawing/2014/main" id="{456FA8DA-D020-A798-3EE4-B7EFCE8B2804}"/>
              </a:ext>
            </a:extLst>
          </p:cNvPr>
          <p:cNvSpPr txBox="1"/>
          <p:nvPr/>
        </p:nvSpPr>
        <p:spPr>
          <a:xfrm>
            <a:off x="2871658" y="1491147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9</a:t>
            </a:r>
          </a:p>
        </p:txBody>
      </p:sp>
      <p:sp>
        <p:nvSpPr>
          <p:cNvPr id="421" name="TextBox 217">
            <a:extLst>
              <a:ext uri="{FF2B5EF4-FFF2-40B4-BE49-F238E27FC236}">
                <a16:creationId xmlns:a16="http://schemas.microsoft.com/office/drawing/2014/main" id="{EAA9F36C-F86E-552E-616F-929E45D5DC81}"/>
              </a:ext>
            </a:extLst>
          </p:cNvPr>
          <p:cNvSpPr txBox="1"/>
          <p:nvPr/>
        </p:nvSpPr>
        <p:spPr>
          <a:xfrm>
            <a:off x="3146775" y="4992803"/>
            <a:ext cx="23402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1</a:t>
            </a:r>
          </a:p>
        </p:txBody>
      </p:sp>
      <p:sp>
        <p:nvSpPr>
          <p:cNvPr id="422" name="TextBox 218">
            <a:extLst>
              <a:ext uri="{FF2B5EF4-FFF2-40B4-BE49-F238E27FC236}">
                <a16:creationId xmlns:a16="http://schemas.microsoft.com/office/drawing/2014/main" id="{A1A8D198-0781-36A2-5ABD-B839407BF568}"/>
              </a:ext>
            </a:extLst>
          </p:cNvPr>
          <p:cNvSpPr txBox="1"/>
          <p:nvPr/>
        </p:nvSpPr>
        <p:spPr>
          <a:xfrm>
            <a:off x="3260059" y="7539875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4</a:t>
            </a:r>
          </a:p>
        </p:txBody>
      </p:sp>
      <p:sp>
        <p:nvSpPr>
          <p:cNvPr id="423" name="TextBox 219">
            <a:extLst>
              <a:ext uri="{FF2B5EF4-FFF2-40B4-BE49-F238E27FC236}">
                <a16:creationId xmlns:a16="http://schemas.microsoft.com/office/drawing/2014/main" id="{48A6BE48-7BD8-0346-055C-D57FA4B75580}"/>
              </a:ext>
            </a:extLst>
          </p:cNvPr>
          <p:cNvSpPr txBox="1"/>
          <p:nvPr/>
        </p:nvSpPr>
        <p:spPr>
          <a:xfrm>
            <a:off x="3472547" y="6215668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4</a:t>
            </a:r>
          </a:p>
        </p:txBody>
      </p:sp>
      <p:sp>
        <p:nvSpPr>
          <p:cNvPr id="424" name="TextBox 220">
            <a:extLst>
              <a:ext uri="{FF2B5EF4-FFF2-40B4-BE49-F238E27FC236}">
                <a16:creationId xmlns:a16="http://schemas.microsoft.com/office/drawing/2014/main" id="{250D8392-6189-EBF5-83F5-6E7B7DDE4D38}"/>
              </a:ext>
            </a:extLst>
          </p:cNvPr>
          <p:cNvSpPr txBox="1"/>
          <p:nvPr/>
        </p:nvSpPr>
        <p:spPr>
          <a:xfrm>
            <a:off x="3731585" y="5992916"/>
            <a:ext cx="31232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3</a:t>
            </a:r>
          </a:p>
        </p:txBody>
      </p:sp>
      <p:sp>
        <p:nvSpPr>
          <p:cNvPr id="425" name="TextBox 221">
            <a:extLst>
              <a:ext uri="{FF2B5EF4-FFF2-40B4-BE49-F238E27FC236}">
                <a16:creationId xmlns:a16="http://schemas.microsoft.com/office/drawing/2014/main" id="{9064CDB6-5AB0-7190-EB0D-DF07FB52532D}"/>
              </a:ext>
            </a:extLst>
          </p:cNvPr>
          <p:cNvSpPr txBox="1"/>
          <p:nvPr/>
        </p:nvSpPr>
        <p:spPr>
          <a:xfrm>
            <a:off x="3813886" y="3033975"/>
            <a:ext cx="35066" cy="106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2"/>
              </a:lnSpc>
            </a:pPr>
            <a:r>
              <a:rPr lang="en-US" sz="617" spc="-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8</a:t>
            </a:r>
          </a:p>
        </p:txBody>
      </p:sp>
      <p:grpSp>
        <p:nvGrpSpPr>
          <p:cNvPr id="426" name="Group 222">
            <a:extLst>
              <a:ext uri="{FF2B5EF4-FFF2-40B4-BE49-F238E27FC236}">
                <a16:creationId xmlns:a16="http://schemas.microsoft.com/office/drawing/2014/main" id="{18980476-AD47-74AF-49E3-A03A261E866C}"/>
              </a:ext>
            </a:extLst>
          </p:cNvPr>
          <p:cNvGrpSpPr/>
          <p:nvPr/>
        </p:nvGrpSpPr>
        <p:grpSpPr>
          <a:xfrm>
            <a:off x="3674836" y="5973026"/>
            <a:ext cx="155560" cy="155560"/>
            <a:chOff x="0" y="0"/>
            <a:chExt cx="812800" cy="812800"/>
          </a:xfrm>
        </p:grpSpPr>
        <p:sp>
          <p:nvSpPr>
            <p:cNvPr id="427" name="Freeform 223">
              <a:extLst>
                <a:ext uri="{FF2B5EF4-FFF2-40B4-BE49-F238E27FC236}">
                  <a16:creationId xmlns:a16="http://schemas.microsoft.com/office/drawing/2014/main" id="{E5BE228E-BF99-18E4-4957-41071E90610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28" name="TextBox 224">
              <a:extLst>
                <a:ext uri="{FF2B5EF4-FFF2-40B4-BE49-F238E27FC236}">
                  <a16:creationId xmlns:a16="http://schemas.microsoft.com/office/drawing/2014/main" id="{CF4E596E-4DBA-5FBA-DDEB-6DF8F68242C0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29" name="Group 225">
            <a:extLst>
              <a:ext uri="{FF2B5EF4-FFF2-40B4-BE49-F238E27FC236}">
                <a16:creationId xmlns:a16="http://schemas.microsoft.com/office/drawing/2014/main" id="{232AFA43-826F-7529-1200-C68A607D6F58}"/>
              </a:ext>
            </a:extLst>
          </p:cNvPr>
          <p:cNvGrpSpPr/>
          <p:nvPr/>
        </p:nvGrpSpPr>
        <p:grpSpPr>
          <a:xfrm>
            <a:off x="3417759" y="6192901"/>
            <a:ext cx="155560" cy="155560"/>
            <a:chOff x="0" y="0"/>
            <a:chExt cx="812800" cy="812800"/>
          </a:xfrm>
        </p:grpSpPr>
        <p:sp>
          <p:nvSpPr>
            <p:cNvPr id="430" name="Freeform 226">
              <a:extLst>
                <a:ext uri="{FF2B5EF4-FFF2-40B4-BE49-F238E27FC236}">
                  <a16:creationId xmlns:a16="http://schemas.microsoft.com/office/drawing/2014/main" id="{BE79F9C1-E8CA-CF98-3B28-6CA1C4BCF71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31" name="TextBox 227">
              <a:extLst>
                <a:ext uri="{FF2B5EF4-FFF2-40B4-BE49-F238E27FC236}">
                  <a16:creationId xmlns:a16="http://schemas.microsoft.com/office/drawing/2014/main" id="{46D9142D-E131-623F-EF8A-963F58F0F44F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32" name="Group 228">
            <a:extLst>
              <a:ext uri="{FF2B5EF4-FFF2-40B4-BE49-F238E27FC236}">
                <a16:creationId xmlns:a16="http://schemas.microsoft.com/office/drawing/2014/main" id="{14C0BFC6-90C2-7EED-6FBC-15542547C64A}"/>
              </a:ext>
            </a:extLst>
          </p:cNvPr>
          <p:cNvGrpSpPr/>
          <p:nvPr/>
        </p:nvGrpSpPr>
        <p:grpSpPr>
          <a:xfrm>
            <a:off x="3187738" y="7526603"/>
            <a:ext cx="155560" cy="155560"/>
            <a:chOff x="0" y="0"/>
            <a:chExt cx="812800" cy="812800"/>
          </a:xfrm>
        </p:grpSpPr>
        <p:sp>
          <p:nvSpPr>
            <p:cNvPr id="433" name="Freeform 229">
              <a:extLst>
                <a:ext uri="{FF2B5EF4-FFF2-40B4-BE49-F238E27FC236}">
                  <a16:creationId xmlns:a16="http://schemas.microsoft.com/office/drawing/2014/main" id="{B23F5559-BDDE-D662-3FC0-CD2BF2AFBB7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34" name="TextBox 230">
              <a:extLst>
                <a:ext uri="{FF2B5EF4-FFF2-40B4-BE49-F238E27FC236}">
                  <a16:creationId xmlns:a16="http://schemas.microsoft.com/office/drawing/2014/main" id="{CF8E1411-9DA8-9716-C831-530DA11F84C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35" name="Group 231">
            <a:extLst>
              <a:ext uri="{FF2B5EF4-FFF2-40B4-BE49-F238E27FC236}">
                <a16:creationId xmlns:a16="http://schemas.microsoft.com/office/drawing/2014/main" id="{AAC471F1-DC7D-79AD-9E43-429EC93A76F1}"/>
              </a:ext>
            </a:extLst>
          </p:cNvPr>
          <p:cNvGrpSpPr/>
          <p:nvPr/>
        </p:nvGrpSpPr>
        <p:grpSpPr>
          <a:xfrm>
            <a:off x="3742505" y="3011209"/>
            <a:ext cx="155560" cy="155560"/>
            <a:chOff x="0" y="0"/>
            <a:chExt cx="812800" cy="812800"/>
          </a:xfrm>
        </p:grpSpPr>
        <p:sp>
          <p:nvSpPr>
            <p:cNvPr id="436" name="Freeform 232">
              <a:extLst>
                <a:ext uri="{FF2B5EF4-FFF2-40B4-BE49-F238E27FC236}">
                  <a16:creationId xmlns:a16="http://schemas.microsoft.com/office/drawing/2014/main" id="{59E0BFC6-83DA-822E-413A-10CCF878842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37" name="TextBox 233">
              <a:extLst>
                <a:ext uri="{FF2B5EF4-FFF2-40B4-BE49-F238E27FC236}">
                  <a16:creationId xmlns:a16="http://schemas.microsoft.com/office/drawing/2014/main" id="{A464E234-B339-B956-A6CE-0500CF34DEC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38" name="Group 234">
            <a:extLst>
              <a:ext uri="{FF2B5EF4-FFF2-40B4-BE49-F238E27FC236}">
                <a16:creationId xmlns:a16="http://schemas.microsoft.com/office/drawing/2014/main" id="{58655B78-7775-7D7D-44F6-88C26B11448F}"/>
              </a:ext>
            </a:extLst>
          </p:cNvPr>
          <p:cNvGrpSpPr/>
          <p:nvPr/>
        </p:nvGrpSpPr>
        <p:grpSpPr>
          <a:xfrm>
            <a:off x="2581822" y="3796439"/>
            <a:ext cx="155560" cy="155560"/>
            <a:chOff x="0" y="0"/>
            <a:chExt cx="812800" cy="812800"/>
          </a:xfrm>
        </p:grpSpPr>
        <p:sp>
          <p:nvSpPr>
            <p:cNvPr id="439" name="Freeform 235">
              <a:extLst>
                <a:ext uri="{FF2B5EF4-FFF2-40B4-BE49-F238E27FC236}">
                  <a16:creationId xmlns:a16="http://schemas.microsoft.com/office/drawing/2014/main" id="{B99E70B5-2D37-D65E-F178-8F78DD01C91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40" name="TextBox 236">
              <a:extLst>
                <a:ext uri="{FF2B5EF4-FFF2-40B4-BE49-F238E27FC236}">
                  <a16:creationId xmlns:a16="http://schemas.microsoft.com/office/drawing/2014/main" id="{F9E48FF3-D9ED-6AE3-B9E2-733AA07B6A84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41" name="Group 237">
            <a:extLst>
              <a:ext uri="{FF2B5EF4-FFF2-40B4-BE49-F238E27FC236}">
                <a16:creationId xmlns:a16="http://schemas.microsoft.com/office/drawing/2014/main" id="{639036E9-D990-D990-1C42-C32572EB9A71}"/>
              </a:ext>
            </a:extLst>
          </p:cNvPr>
          <p:cNvGrpSpPr/>
          <p:nvPr/>
        </p:nvGrpSpPr>
        <p:grpSpPr>
          <a:xfrm>
            <a:off x="2467994" y="3546147"/>
            <a:ext cx="155560" cy="155560"/>
            <a:chOff x="0" y="0"/>
            <a:chExt cx="812800" cy="812800"/>
          </a:xfrm>
        </p:grpSpPr>
        <p:sp>
          <p:nvSpPr>
            <p:cNvPr id="442" name="Freeform 238">
              <a:extLst>
                <a:ext uri="{FF2B5EF4-FFF2-40B4-BE49-F238E27FC236}">
                  <a16:creationId xmlns:a16="http://schemas.microsoft.com/office/drawing/2014/main" id="{75DA413D-0F59-4499-F173-417BA9E3E07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43" name="TextBox 239">
              <a:extLst>
                <a:ext uri="{FF2B5EF4-FFF2-40B4-BE49-F238E27FC236}">
                  <a16:creationId xmlns:a16="http://schemas.microsoft.com/office/drawing/2014/main" id="{5A9512E2-A785-DF24-6BB8-09F4656A721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44" name="Group 240">
            <a:extLst>
              <a:ext uri="{FF2B5EF4-FFF2-40B4-BE49-F238E27FC236}">
                <a16:creationId xmlns:a16="http://schemas.microsoft.com/office/drawing/2014/main" id="{1FD9F1A0-4163-E4A4-24C3-24AB659C006C}"/>
              </a:ext>
            </a:extLst>
          </p:cNvPr>
          <p:cNvGrpSpPr/>
          <p:nvPr/>
        </p:nvGrpSpPr>
        <p:grpSpPr>
          <a:xfrm>
            <a:off x="2127673" y="3198200"/>
            <a:ext cx="155560" cy="155560"/>
            <a:chOff x="0" y="0"/>
            <a:chExt cx="812800" cy="812800"/>
          </a:xfrm>
        </p:grpSpPr>
        <p:sp>
          <p:nvSpPr>
            <p:cNvPr id="445" name="Freeform 241">
              <a:extLst>
                <a:ext uri="{FF2B5EF4-FFF2-40B4-BE49-F238E27FC236}">
                  <a16:creationId xmlns:a16="http://schemas.microsoft.com/office/drawing/2014/main" id="{BA442F76-3603-79E0-DFD3-1CE7066C4BC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46" name="TextBox 242">
              <a:extLst>
                <a:ext uri="{FF2B5EF4-FFF2-40B4-BE49-F238E27FC236}">
                  <a16:creationId xmlns:a16="http://schemas.microsoft.com/office/drawing/2014/main" id="{AF0A23CC-6DC5-37FE-4260-156589E71E3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47" name="Group 243">
            <a:extLst>
              <a:ext uri="{FF2B5EF4-FFF2-40B4-BE49-F238E27FC236}">
                <a16:creationId xmlns:a16="http://schemas.microsoft.com/office/drawing/2014/main" id="{8053AFBC-8B48-91A2-4E83-ED7356DAF208}"/>
              </a:ext>
            </a:extLst>
          </p:cNvPr>
          <p:cNvGrpSpPr/>
          <p:nvPr/>
        </p:nvGrpSpPr>
        <p:grpSpPr>
          <a:xfrm>
            <a:off x="2064467" y="2595835"/>
            <a:ext cx="155560" cy="155560"/>
            <a:chOff x="0" y="0"/>
            <a:chExt cx="812800" cy="812800"/>
          </a:xfrm>
        </p:grpSpPr>
        <p:sp>
          <p:nvSpPr>
            <p:cNvPr id="448" name="Freeform 244">
              <a:extLst>
                <a:ext uri="{FF2B5EF4-FFF2-40B4-BE49-F238E27FC236}">
                  <a16:creationId xmlns:a16="http://schemas.microsoft.com/office/drawing/2014/main" id="{3EE522A4-979B-AAF4-712F-504D7105FA4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49" name="TextBox 245">
              <a:extLst>
                <a:ext uri="{FF2B5EF4-FFF2-40B4-BE49-F238E27FC236}">
                  <a16:creationId xmlns:a16="http://schemas.microsoft.com/office/drawing/2014/main" id="{749E349C-B1E7-5879-8D09-87AA72E93F63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50" name="Group 246">
            <a:extLst>
              <a:ext uri="{FF2B5EF4-FFF2-40B4-BE49-F238E27FC236}">
                <a16:creationId xmlns:a16="http://schemas.microsoft.com/office/drawing/2014/main" id="{7BC27D87-90F1-8E11-D42D-F62343058AED}"/>
              </a:ext>
            </a:extLst>
          </p:cNvPr>
          <p:cNvGrpSpPr/>
          <p:nvPr/>
        </p:nvGrpSpPr>
        <p:grpSpPr>
          <a:xfrm>
            <a:off x="2059008" y="2443014"/>
            <a:ext cx="155560" cy="155560"/>
            <a:chOff x="0" y="0"/>
            <a:chExt cx="812800" cy="812800"/>
          </a:xfrm>
        </p:grpSpPr>
        <p:sp>
          <p:nvSpPr>
            <p:cNvPr id="451" name="Freeform 247">
              <a:extLst>
                <a:ext uri="{FF2B5EF4-FFF2-40B4-BE49-F238E27FC236}">
                  <a16:creationId xmlns:a16="http://schemas.microsoft.com/office/drawing/2014/main" id="{5439F5B6-68A5-5125-B5D6-57D80F6C9E4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52" name="TextBox 248">
              <a:extLst>
                <a:ext uri="{FF2B5EF4-FFF2-40B4-BE49-F238E27FC236}">
                  <a16:creationId xmlns:a16="http://schemas.microsoft.com/office/drawing/2014/main" id="{836E110C-41E9-1D81-A8A5-7A2E9CAF046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53" name="Group 249">
            <a:extLst>
              <a:ext uri="{FF2B5EF4-FFF2-40B4-BE49-F238E27FC236}">
                <a16:creationId xmlns:a16="http://schemas.microsoft.com/office/drawing/2014/main" id="{C77C112E-59CC-D3C1-A593-C0EB1D55FA67}"/>
              </a:ext>
            </a:extLst>
          </p:cNvPr>
          <p:cNvGrpSpPr/>
          <p:nvPr/>
        </p:nvGrpSpPr>
        <p:grpSpPr>
          <a:xfrm>
            <a:off x="2075387" y="2045082"/>
            <a:ext cx="155560" cy="155560"/>
            <a:chOff x="0" y="0"/>
            <a:chExt cx="812800" cy="812800"/>
          </a:xfrm>
        </p:grpSpPr>
        <p:sp>
          <p:nvSpPr>
            <p:cNvPr id="454" name="Freeform 250">
              <a:extLst>
                <a:ext uri="{FF2B5EF4-FFF2-40B4-BE49-F238E27FC236}">
                  <a16:creationId xmlns:a16="http://schemas.microsoft.com/office/drawing/2014/main" id="{409A6BDC-D937-DFAC-91ED-5363B1332F0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55" name="TextBox 251">
              <a:extLst>
                <a:ext uri="{FF2B5EF4-FFF2-40B4-BE49-F238E27FC236}">
                  <a16:creationId xmlns:a16="http://schemas.microsoft.com/office/drawing/2014/main" id="{C4F969A5-0929-0638-B5D0-3B1AD60E16F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56" name="Group 252">
            <a:extLst>
              <a:ext uri="{FF2B5EF4-FFF2-40B4-BE49-F238E27FC236}">
                <a16:creationId xmlns:a16="http://schemas.microsoft.com/office/drawing/2014/main" id="{18EA3006-E64E-AF9C-4204-6960CD75018C}"/>
              </a:ext>
            </a:extLst>
          </p:cNvPr>
          <p:cNvGrpSpPr/>
          <p:nvPr/>
        </p:nvGrpSpPr>
        <p:grpSpPr>
          <a:xfrm>
            <a:off x="2267174" y="1468380"/>
            <a:ext cx="155560" cy="155560"/>
            <a:chOff x="0" y="0"/>
            <a:chExt cx="812800" cy="812800"/>
          </a:xfrm>
        </p:grpSpPr>
        <p:sp>
          <p:nvSpPr>
            <p:cNvPr id="457" name="Freeform 253">
              <a:extLst>
                <a:ext uri="{FF2B5EF4-FFF2-40B4-BE49-F238E27FC236}">
                  <a16:creationId xmlns:a16="http://schemas.microsoft.com/office/drawing/2014/main" id="{C75C8F5B-DB1E-820F-8545-85C129BC94C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58" name="TextBox 254">
              <a:extLst>
                <a:ext uri="{FF2B5EF4-FFF2-40B4-BE49-F238E27FC236}">
                  <a16:creationId xmlns:a16="http://schemas.microsoft.com/office/drawing/2014/main" id="{2F29A000-9DAC-A879-EF24-41B67083A13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59" name="Group 255">
            <a:extLst>
              <a:ext uri="{FF2B5EF4-FFF2-40B4-BE49-F238E27FC236}">
                <a16:creationId xmlns:a16="http://schemas.microsoft.com/office/drawing/2014/main" id="{1AE66A5F-38E7-8793-5F72-849E7CE3053B}"/>
              </a:ext>
            </a:extLst>
          </p:cNvPr>
          <p:cNvGrpSpPr/>
          <p:nvPr/>
        </p:nvGrpSpPr>
        <p:grpSpPr>
          <a:xfrm>
            <a:off x="2816870" y="1472437"/>
            <a:ext cx="155560" cy="155560"/>
            <a:chOff x="0" y="0"/>
            <a:chExt cx="812800" cy="812800"/>
          </a:xfrm>
        </p:grpSpPr>
        <p:sp>
          <p:nvSpPr>
            <p:cNvPr id="460" name="Freeform 256">
              <a:extLst>
                <a:ext uri="{FF2B5EF4-FFF2-40B4-BE49-F238E27FC236}">
                  <a16:creationId xmlns:a16="http://schemas.microsoft.com/office/drawing/2014/main" id="{FA19BD1F-04B7-6EAB-8DEC-76A93AB7C9A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61" name="TextBox 257">
              <a:extLst>
                <a:ext uri="{FF2B5EF4-FFF2-40B4-BE49-F238E27FC236}">
                  <a16:creationId xmlns:a16="http://schemas.microsoft.com/office/drawing/2014/main" id="{34D703F9-FB2C-F08A-E213-94ED329AF40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62" name="Group 258">
            <a:extLst>
              <a:ext uri="{FF2B5EF4-FFF2-40B4-BE49-F238E27FC236}">
                <a16:creationId xmlns:a16="http://schemas.microsoft.com/office/drawing/2014/main" id="{E304FF8E-28BE-5962-BEBE-212D0661C613}"/>
              </a:ext>
            </a:extLst>
          </p:cNvPr>
          <p:cNvGrpSpPr/>
          <p:nvPr/>
        </p:nvGrpSpPr>
        <p:grpSpPr>
          <a:xfrm>
            <a:off x="1276678" y="1476494"/>
            <a:ext cx="155560" cy="155560"/>
            <a:chOff x="0" y="0"/>
            <a:chExt cx="812800" cy="812800"/>
          </a:xfrm>
        </p:grpSpPr>
        <p:sp>
          <p:nvSpPr>
            <p:cNvPr id="463" name="Freeform 259">
              <a:extLst>
                <a:ext uri="{FF2B5EF4-FFF2-40B4-BE49-F238E27FC236}">
                  <a16:creationId xmlns:a16="http://schemas.microsoft.com/office/drawing/2014/main" id="{D2AB7ED6-5455-3A27-F6AF-035C51E7482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64" name="TextBox 260">
              <a:extLst>
                <a:ext uri="{FF2B5EF4-FFF2-40B4-BE49-F238E27FC236}">
                  <a16:creationId xmlns:a16="http://schemas.microsoft.com/office/drawing/2014/main" id="{7B1CF5EA-96E1-F5A2-3BE2-22A01DD7E9FF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65" name="Group 261">
            <a:extLst>
              <a:ext uri="{FF2B5EF4-FFF2-40B4-BE49-F238E27FC236}">
                <a16:creationId xmlns:a16="http://schemas.microsoft.com/office/drawing/2014/main" id="{588BBD46-BD79-680F-06B0-0EDAF4D24698}"/>
              </a:ext>
            </a:extLst>
          </p:cNvPr>
          <p:cNvGrpSpPr/>
          <p:nvPr/>
        </p:nvGrpSpPr>
        <p:grpSpPr>
          <a:xfrm>
            <a:off x="1237844" y="2412607"/>
            <a:ext cx="155560" cy="155560"/>
            <a:chOff x="0" y="0"/>
            <a:chExt cx="812800" cy="812800"/>
          </a:xfrm>
        </p:grpSpPr>
        <p:sp>
          <p:nvSpPr>
            <p:cNvPr id="466" name="Freeform 262">
              <a:extLst>
                <a:ext uri="{FF2B5EF4-FFF2-40B4-BE49-F238E27FC236}">
                  <a16:creationId xmlns:a16="http://schemas.microsoft.com/office/drawing/2014/main" id="{009B70AE-F1E3-D119-1686-EDD61FAC06B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67" name="TextBox 263">
              <a:extLst>
                <a:ext uri="{FF2B5EF4-FFF2-40B4-BE49-F238E27FC236}">
                  <a16:creationId xmlns:a16="http://schemas.microsoft.com/office/drawing/2014/main" id="{89C06715-5267-14D5-FC8E-280BD0639351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68" name="Group 264">
            <a:extLst>
              <a:ext uri="{FF2B5EF4-FFF2-40B4-BE49-F238E27FC236}">
                <a16:creationId xmlns:a16="http://schemas.microsoft.com/office/drawing/2014/main" id="{6D103D77-E9D2-834A-12FB-CCD97CCC50E9}"/>
              </a:ext>
            </a:extLst>
          </p:cNvPr>
          <p:cNvGrpSpPr/>
          <p:nvPr/>
        </p:nvGrpSpPr>
        <p:grpSpPr>
          <a:xfrm>
            <a:off x="2558865" y="6342344"/>
            <a:ext cx="155560" cy="155560"/>
            <a:chOff x="0" y="0"/>
            <a:chExt cx="812800" cy="812800"/>
          </a:xfrm>
        </p:grpSpPr>
        <p:sp>
          <p:nvSpPr>
            <p:cNvPr id="469" name="Freeform 265">
              <a:extLst>
                <a:ext uri="{FF2B5EF4-FFF2-40B4-BE49-F238E27FC236}">
                  <a16:creationId xmlns:a16="http://schemas.microsoft.com/office/drawing/2014/main" id="{5464AC39-7B64-D15A-3B58-75F93D00380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70" name="TextBox 266">
              <a:extLst>
                <a:ext uri="{FF2B5EF4-FFF2-40B4-BE49-F238E27FC236}">
                  <a16:creationId xmlns:a16="http://schemas.microsoft.com/office/drawing/2014/main" id="{7789B9F4-41B4-43D5-F297-5FF37B3397E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71" name="Group 267">
            <a:extLst>
              <a:ext uri="{FF2B5EF4-FFF2-40B4-BE49-F238E27FC236}">
                <a16:creationId xmlns:a16="http://schemas.microsoft.com/office/drawing/2014/main" id="{1C880296-3490-4479-DBFE-8CD50FA85031}"/>
              </a:ext>
            </a:extLst>
          </p:cNvPr>
          <p:cNvGrpSpPr/>
          <p:nvPr/>
        </p:nvGrpSpPr>
        <p:grpSpPr>
          <a:xfrm>
            <a:off x="3097857" y="4970035"/>
            <a:ext cx="155560" cy="155560"/>
            <a:chOff x="0" y="0"/>
            <a:chExt cx="812800" cy="812800"/>
          </a:xfrm>
        </p:grpSpPr>
        <p:sp>
          <p:nvSpPr>
            <p:cNvPr id="472" name="Freeform 268">
              <a:extLst>
                <a:ext uri="{FF2B5EF4-FFF2-40B4-BE49-F238E27FC236}">
                  <a16:creationId xmlns:a16="http://schemas.microsoft.com/office/drawing/2014/main" id="{AC1767F1-B0E8-C7D7-8F76-F87BC0858F9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73" name="TextBox 269">
              <a:extLst>
                <a:ext uri="{FF2B5EF4-FFF2-40B4-BE49-F238E27FC236}">
                  <a16:creationId xmlns:a16="http://schemas.microsoft.com/office/drawing/2014/main" id="{7D01B125-50E0-2295-0D69-8BFE3BBFED02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74" name="Group 270">
            <a:extLst>
              <a:ext uri="{FF2B5EF4-FFF2-40B4-BE49-F238E27FC236}">
                <a16:creationId xmlns:a16="http://schemas.microsoft.com/office/drawing/2014/main" id="{A8D04073-9B78-04B3-B2E5-C36FB13971D1}"/>
              </a:ext>
            </a:extLst>
          </p:cNvPr>
          <p:cNvGrpSpPr/>
          <p:nvPr/>
        </p:nvGrpSpPr>
        <p:grpSpPr>
          <a:xfrm>
            <a:off x="2605887" y="6773997"/>
            <a:ext cx="155560" cy="155560"/>
            <a:chOff x="0" y="0"/>
            <a:chExt cx="812800" cy="812800"/>
          </a:xfrm>
        </p:grpSpPr>
        <p:sp>
          <p:nvSpPr>
            <p:cNvPr id="475" name="Freeform 271">
              <a:extLst>
                <a:ext uri="{FF2B5EF4-FFF2-40B4-BE49-F238E27FC236}">
                  <a16:creationId xmlns:a16="http://schemas.microsoft.com/office/drawing/2014/main" id="{A5783F7C-D260-39A2-B927-5A5D62C4140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76" name="TextBox 272">
              <a:extLst>
                <a:ext uri="{FF2B5EF4-FFF2-40B4-BE49-F238E27FC236}">
                  <a16:creationId xmlns:a16="http://schemas.microsoft.com/office/drawing/2014/main" id="{10E3ACBB-1E0C-2C54-34BF-859A85BD6281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77" name="Group 273">
            <a:extLst>
              <a:ext uri="{FF2B5EF4-FFF2-40B4-BE49-F238E27FC236}">
                <a16:creationId xmlns:a16="http://schemas.microsoft.com/office/drawing/2014/main" id="{A1AA25BD-CD1E-F98F-A989-F7A54C1CD764}"/>
              </a:ext>
            </a:extLst>
          </p:cNvPr>
          <p:cNvGrpSpPr/>
          <p:nvPr/>
        </p:nvGrpSpPr>
        <p:grpSpPr>
          <a:xfrm>
            <a:off x="1223287" y="6855834"/>
            <a:ext cx="155560" cy="155560"/>
            <a:chOff x="0" y="0"/>
            <a:chExt cx="812800" cy="812800"/>
          </a:xfrm>
        </p:grpSpPr>
        <p:sp>
          <p:nvSpPr>
            <p:cNvPr id="478" name="Freeform 274">
              <a:extLst>
                <a:ext uri="{FF2B5EF4-FFF2-40B4-BE49-F238E27FC236}">
                  <a16:creationId xmlns:a16="http://schemas.microsoft.com/office/drawing/2014/main" id="{EB24C06B-1051-CAAE-2C75-AF972BDB65F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79" name="TextBox 275">
              <a:extLst>
                <a:ext uri="{FF2B5EF4-FFF2-40B4-BE49-F238E27FC236}">
                  <a16:creationId xmlns:a16="http://schemas.microsoft.com/office/drawing/2014/main" id="{7E27B207-520C-8295-A651-35472D0DD98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80" name="Group 276">
            <a:extLst>
              <a:ext uri="{FF2B5EF4-FFF2-40B4-BE49-F238E27FC236}">
                <a16:creationId xmlns:a16="http://schemas.microsoft.com/office/drawing/2014/main" id="{A50F93BE-5A0A-2464-4E06-3654E4960065}"/>
              </a:ext>
            </a:extLst>
          </p:cNvPr>
          <p:cNvGrpSpPr/>
          <p:nvPr/>
        </p:nvGrpSpPr>
        <p:grpSpPr>
          <a:xfrm>
            <a:off x="1218246" y="7207360"/>
            <a:ext cx="155560" cy="155560"/>
            <a:chOff x="0" y="0"/>
            <a:chExt cx="812800" cy="812800"/>
          </a:xfrm>
        </p:grpSpPr>
        <p:sp>
          <p:nvSpPr>
            <p:cNvPr id="481" name="Freeform 277">
              <a:extLst>
                <a:ext uri="{FF2B5EF4-FFF2-40B4-BE49-F238E27FC236}">
                  <a16:creationId xmlns:a16="http://schemas.microsoft.com/office/drawing/2014/main" id="{32257264-4CF7-1FDC-F486-87305C7EDCE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82" name="TextBox 278">
              <a:extLst>
                <a:ext uri="{FF2B5EF4-FFF2-40B4-BE49-F238E27FC236}">
                  <a16:creationId xmlns:a16="http://schemas.microsoft.com/office/drawing/2014/main" id="{1276B0A3-D912-2CC6-6C95-A3F398D5AC65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483" name="Group 279">
            <a:extLst>
              <a:ext uri="{FF2B5EF4-FFF2-40B4-BE49-F238E27FC236}">
                <a16:creationId xmlns:a16="http://schemas.microsoft.com/office/drawing/2014/main" id="{53629B30-A847-A2C0-74C8-F47C66944D94}"/>
              </a:ext>
            </a:extLst>
          </p:cNvPr>
          <p:cNvGrpSpPr/>
          <p:nvPr/>
        </p:nvGrpSpPr>
        <p:grpSpPr>
          <a:xfrm>
            <a:off x="1210971" y="7530660"/>
            <a:ext cx="155560" cy="155560"/>
            <a:chOff x="0" y="0"/>
            <a:chExt cx="812800" cy="812800"/>
          </a:xfrm>
        </p:grpSpPr>
        <p:sp>
          <p:nvSpPr>
            <p:cNvPr id="484" name="Freeform 280">
              <a:extLst>
                <a:ext uri="{FF2B5EF4-FFF2-40B4-BE49-F238E27FC236}">
                  <a16:creationId xmlns:a16="http://schemas.microsoft.com/office/drawing/2014/main" id="{47CBBA00-27E5-205B-ADDD-9CB7020F91A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485" name="TextBox 281">
              <a:extLst>
                <a:ext uri="{FF2B5EF4-FFF2-40B4-BE49-F238E27FC236}">
                  <a16:creationId xmlns:a16="http://schemas.microsoft.com/office/drawing/2014/main" id="{E45967C3-2D99-E007-4D9A-4381A3E5615F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486" name="TextBox 282">
            <a:extLst>
              <a:ext uri="{FF2B5EF4-FFF2-40B4-BE49-F238E27FC236}">
                <a16:creationId xmlns:a16="http://schemas.microsoft.com/office/drawing/2014/main" id="{E24E9F82-DEE7-E4BE-2EEE-C980D1361CC2}"/>
              </a:ext>
            </a:extLst>
          </p:cNvPr>
          <p:cNvSpPr txBox="1"/>
          <p:nvPr/>
        </p:nvSpPr>
        <p:spPr>
          <a:xfrm>
            <a:off x="3663917" y="5988734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487" name="TextBox 283">
            <a:extLst>
              <a:ext uri="{FF2B5EF4-FFF2-40B4-BE49-F238E27FC236}">
                <a16:creationId xmlns:a16="http://schemas.microsoft.com/office/drawing/2014/main" id="{53A39A2A-4B16-C394-72E0-8227C6B8428B}"/>
              </a:ext>
            </a:extLst>
          </p:cNvPr>
          <p:cNvSpPr txBox="1"/>
          <p:nvPr/>
        </p:nvSpPr>
        <p:spPr>
          <a:xfrm>
            <a:off x="3406839" y="6208609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488" name="TextBox 284">
            <a:extLst>
              <a:ext uri="{FF2B5EF4-FFF2-40B4-BE49-F238E27FC236}">
                <a16:creationId xmlns:a16="http://schemas.microsoft.com/office/drawing/2014/main" id="{2E8CAA81-CFDB-B763-9B40-9E22C9E90286}"/>
              </a:ext>
            </a:extLst>
          </p:cNvPr>
          <p:cNvSpPr txBox="1"/>
          <p:nvPr/>
        </p:nvSpPr>
        <p:spPr>
          <a:xfrm>
            <a:off x="3176819" y="7542311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489" name="TextBox 285">
            <a:extLst>
              <a:ext uri="{FF2B5EF4-FFF2-40B4-BE49-F238E27FC236}">
                <a16:creationId xmlns:a16="http://schemas.microsoft.com/office/drawing/2014/main" id="{9F42444D-231C-81AD-BED6-18E3FACE084D}"/>
              </a:ext>
            </a:extLst>
          </p:cNvPr>
          <p:cNvSpPr txBox="1"/>
          <p:nvPr/>
        </p:nvSpPr>
        <p:spPr>
          <a:xfrm>
            <a:off x="3737045" y="3033975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490" name="TextBox 286">
            <a:extLst>
              <a:ext uri="{FF2B5EF4-FFF2-40B4-BE49-F238E27FC236}">
                <a16:creationId xmlns:a16="http://schemas.microsoft.com/office/drawing/2014/main" id="{AA5A7B6D-B3A7-143B-08A3-48DCB1AED8E0}"/>
              </a:ext>
            </a:extLst>
          </p:cNvPr>
          <p:cNvSpPr txBox="1"/>
          <p:nvPr/>
        </p:nvSpPr>
        <p:spPr>
          <a:xfrm>
            <a:off x="2570902" y="3812148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491" name="TextBox 287">
            <a:extLst>
              <a:ext uri="{FF2B5EF4-FFF2-40B4-BE49-F238E27FC236}">
                <a16:creationId xmlns:a16="http://schemas.microsoft.com/office/drawing/2014/main" id="{10BA9417-0A85-A8A5-B3AF-A1F2FF2A24E3}"/>
              </a:ext>
            </a:extLst>
          </p:cNvPr>
          <p:cNvSpPr txBox="1"/>
          <p:nvPr/>
        </p:nvSpPr>
        <p:spPr>
          <a:xfrm>
            <a:off x="2457074" y="3561855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492" name="TextBox 288">
            <a:extLst>
              <a:ext uri="{FF2B5EF4-FFF2-40B4-BE49-F238E27FC236}">
                <a16:creationId xmlns:a16="http://schemas.microsoft.com/office/drawing/2014/main" id="{D0AE1A24-B6A9-131D-829E-69F2B994EE2D}"/>
              </a:ext>
            </a:extLst>
          </p:cNvPr>
          <p:cNvSpPr txBox="1"/>
          <p:nvPr/>
        </p:nvSpPr>
        <p:spPr>
          <a:xfrm>
            <a:off x="2116754" y="3213908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493" name="TextBox 289">
            <a:extLst>
              <a:ext uri="{FF2B5EF4-FFF2-40B4-BE49-F238E27FC236}">
                <a16:creationId xmlns:a16="http://schemas.microsoft.com/office/drawing/2014/main" id="{EBAB8F13-47B4-864B-27F0-417F104C10BB}"/>
              </a:ext>
            </a:extLst>
          </p:cNvPr>
          <p:cNvSpPr txBox="1"/>
          <p:nvPr/>
        </p:nvSpPr>
        <p:spPr>
          <a:xfrm>
            <a:off x="2053548" y="2611544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494" name="TextBox 290">
            <a:extLst>
              <a:ext uri="{FF2B5EF4-FFF2-40B4-BE49-F238E27FC236}">
                <a16:creationId xmlns:a16="http://schemas.microsoft.com/office/drawing/2014/main" id="{1D409BAC-2690-006C-A9DC-9AFCC6714639}"/>
              </a:ext>
            </a:extLst>
          </p:cNvPr>
          <p:cNvSpPr txBox="1"/>
          <p:nvPr/>
        </p:nvSpPr>
        <p:spPr>
          <a:xfrm>
            <a:off x="2048088" y="2458722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495" name="TextBox 291">
            <a:extLst>
              <a:ext uri="{FF2B5EF4-FFF2-40B4-BE49-F238E27FC236}">
                <a16:creationId xmlns:a16="http://schemas.microsoft.com/office/drawing/2014/main" id="{DFC0BD1D-B907-4763-D226-80298166EDA6}"/>
              </a:ext>
            </a:extLst>
          </p:cNvPr>
          <p:cNvSpPr txBox="1"/>
          <p:nvPr/>
        </p:nvSpPr>
        <p:spPr>
          <a:xfrm>
            <a:off x="2064467" y="2060791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496" name="TextBox 292">
            <a:extLst>
              <a:ext uri="{FF2B5EF4-FFF2-40B4-BE49-F238E27FC236}">
                <a16:creationId xmlns:a16="http://schemas.microsoft.com/office/drawing/2014/main" id="{40556F00-AFF6-AE49-038B-C600FE2D2855}"/>
              </a:ext>
            </a:extLst>
          </p:cNvPr>
          <p:cNvSpPr txBox="1"/>
          <p:nvPr/>
        </p:nvSpPr>
        <p:spPr>
          <a:xfrm>
            <a:off x="2256254" y="1484087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497" name="TextBox 293">
            <a:extLst>
              <a:ext uri="{FF2B5EF4-FFF2-40B4-BE49-F238E27FC236}">
                <a16:creationId xmlns:a16="http://schemas.microsoft.com/office/drawing/2014/main" id="{AB221E67-AEC0-7332-7265-67182AC5D986}"/>
              </a:ext>
            </a:extLst>
          </p:cNvPr>
          <p:cNvSpPr txBox="1"/>
          <p:nvPr/>
        </p:nvSpPr>
        <p:spPr>
          <a:xfrm>
            <a:off x="2805950" y="1488145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498" name="TextBox 294">
            <a:extLst>
              <a:ext uri="{FF2B5EF4-FFF2-40B4-BE49-F238E27FC236}">
                <a16:creationId xmlns:a16="http://schemas.microsoft.com/office/drawing/2014/main" id="{600B5707-08F2-2662-1CAA-1E9B9729FED1}"/>
              </a:ext>
            </a:extLst>
          </p:cNvPr>
          <p:cNvSpPr txBox="1"/>
          <p:nvPr/>
        </p:nvSpPr>
        <p:spPr>
          <a:xfrm>
            <a:off x="1265758" y="1492202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499" name="TextBox 295">
            <a:extLst>
              <a:ext uri="{FF2B5EF4-FFF2-40B4-BE49-F238E27FC236}">
                <a16:creationId xmlns:a16="http://schemas.microsoft.com/office/drawing/2014/main" id="{DE554CC1-F794-B75E-FE38-B85881C47013}"/>
              </a:ext>
            </a:extLst>
          </p:cNvPr>
          <p:cNvSpPr txBox="1"/>
          <p:nvPr/>
        </p:nvSpPr>
        <p:spPr>
          <a:xfrm>
            <a:off x="1226924" y="2428316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500" name="TextBox 296">
            <a:extLst>
              <a:ext uri="{FF2B5EF4-FFF2-40B4-BE49-F238E27FC236}">
                <a16:creationId xmlns:a16="http://schemas.microsoft.com/office/drawing/2014/main" id="{3F4127A4-4B4B-92A6-3C1B-3AF460E7C91E}"/>
              </a:ext>
            </a:extLst>
          </p:cNvPr>
          <p:cNvSpPr txBox="1"/>
          <p:nvPr/>
        </p:nvSpPr>
        <p:spPr>
          <a:xfrm>
            <a:off x="2547945" y="6358053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501" name="TextBox 297">
            <a:extLst>
              <a:ext uri="{FF2B5EF4-FFF2-40B4-BE49-F238E27FC236}">
                <a16:creationId xmlns:a16="http://schemas.microsoft.com/office/drawing/2014/main" id="{637B8CE2-13DA-720B-EB88-7A87DA0025B4}"/>
              </a:ext>
            </a:extLst>
          </p:cNvPr>
          <p:cNvSpPr txBox="1"/>
          <p:nvPr/>
        </p:nvSpPr>
        <p:spPr>
          <a:xfrm>
            <a:off x="3086937" y="4985744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502" name="TextBox 298">
            <a:extLst>
              <a:ext uri="{FF2B5EF4-FFF2-40B4-BE49-F238E27FC236}">
                <a16:creationId xmlns:a16="http://schemas.microsoft.com/office/drawing/2014/main" id="{F30A52AF-1AA5-4FD7-24B0-158CA5859819}"/>
              </a:ext>
            </a:extLst>
          </p:cNvPr>
          <p:cNvSpPr txBox="1"/>
          <p:nvPr/>
        </p:nvSpPr>
        <p:spPr>
          <a:xfrm>
            <a:off x="2594968" y="6789705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503" name="TextBox 299">
            <a:extLst>
              <a:ext uri="{FF2B5EF4-FFF2-40B4-BE49-F238E27FC236}">
                <a16:creationId xmlns:a16="http://schemas.microsoft.com/office/drawing/2014/main" id="{9AF747CF-2AE4-BC3D-7B8D-4370413BD23C}"/>
              </a:ext>
            </a:extLst>
          </p:cNvPr>
          <p:cNvSpPr txBox="1"/>
          <p:nvPr/>
        </p:nvSpPr>
        <p:spPr>
          <a:xfrm>
            <a:off x="1212367" y="6871542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504" name="TextBox 300">
            <a:extLst>
              <a:ext uri="{FF2B5EF4-FFF2-40B4-BE49-F238E27FC236}">
                <a16:creationId xmlns:a16="http://schemas.microsoft.com/office/drawing/2014/main" id="{C60AA2D4-6BDC-B322-4C27-DC5ECED693BE}"/>
              </a:ext>
            </a:extLst>
          </p:cNvPr>
          <p:cNvSpPr txBox="1"/>
          <p:nvPr/>
        </p:nvSpPr>
        <p:spPr>
          <a:xfrm>
            <a:off x="1207327" y="7223069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505" name="TextBox 301">
            <a:extLst>
              <a:ext uri="{FF2B5EF4-FFF2-40B4-BE49-F238E27FC236}">
                <a16:creationId xmlns:a16="http://schemas.microsoft.com/office/drawing/2014/main" id="{0D7AEB09-1FF1-5CD8-4AE0-D70EC63F15DE}"/>
              </a:ext>
            </a:extLst>
          </p:cNvPr>
          <p:cNvSpPr txBox="1"/>
          <p:nvPr/>
        </p:nvSpPr>
        <p:spPr>
          <a:xfrm>
            <a:off x="1200051" y="7546368"/>
            <a:ext cx="166480" cy="102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"/>
              </a:lnSpc>
              <a:spcBef>
                <a:spcPct val="0"/>
              </a:spcBef>
            </a:pPr>
            <a:r>
              <a:rPr lang="en-US" sz="762" spc="93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grpSp>
        <p:nvGrpSpPr>
          <p:cNvPr id="506" name="Group 11">
            <a:extLst>
              <a:ext uri="{FF2B5EF4-FFF2-40B4-BE49-F238E27FC236}">
                <a16:creationId xmlns:a16="http://schemas.microsoft.com/office/drawing/2014/main" id="{20EBBF64-D289-E0B9-F6C6-24E6FC2FF8B0}"/>
              </a:ext>
            </a:extLst>
          </p:cNvPr>
          <p:cNvGrpSpPr/>
          <p:nvPr/>
        </p:nvGrpSpPr>
        <p:grpSpPr>
          <a:xfrm>
            <a:off x="717979" y="1136241"/>
            <a:ext cx="3500029" cy="7341920"/>
            <a:chOff x="0" y="0"/>
            <a:chExt cx="10922000" cy="22910800"/>
          </a:xfrm>
        </p:grpSpPr>
        <p:sp>
          <p:nvSpPr>
            <p:cNvPr id="507" name="Freeform 12">
              <a:extLst>
                <a:ext uri="{FF2B5EF4-FFF2-40B4-BE49-F238E27FC236}">
                  <a16:creationId xmlns:a16="http://schemas.microsoft.com/office/drawing/2014/main" id="{1025625D-4752-46F5-F3C8-C32A93CD945B}"/>
                </a:ext>
              </a:extLst>
            </p:cNvPr>
            <p:cNvSpPr/>
            <p:nvPr/>
          </p:nvSpPr>
          <p:spPr>
            <a:xfrm>
              <a:off x="0" y="0"/>
              <a:ext cx="10922000" cy="22910800"/>
            </a:xfrm>
            <a:custGeom>
              <a:avLst/>
              <a:gdLst/>
              <a:ahLst/>
              <a:cxnLst/>
              <a:rect l="l" t="t" r="r" b="b"/>
              <a:pathLst>
                <a:path w="10922000" h="22910800">
                  <a:moveTo>
                    <a:pt x="0" y="0"/>
                  </a:moveTo>
                  <a:lnTo>
                    <a:pt x="10922000" y="0"/>
                  </a:lnTo>
                  <a:lnTo>
                    <a:pt x="10922000" y="22910800"/>
                  </a:lnTo>
                  <a:lnTo>
                    <a:pt x="0" y="22910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sp>
        <p:nvSpPr>
          <p:cNvPr id="508" name="TextBox 171">
            <a:extLst>
              <a:ext uri="{FF2B5EF4-FFF2-40B4-BE49-F238E27FC236}">
                <a16:creationId xmlns:a16="http://schemas.microsoft.com/office/drawing/2014/main" id="{8A630253-6CE4-39D9-854C-EACF1A03ED44}"/>
              </a:ext>
            </a:extLst>
          </p:cNvPr>
          <p:cNvSpPr txBox="1"/>
          <p:nvPr/>
        </p:nvSpPr>
        <p:spPr>
          <a:xfrm>
            <a:off x="769972" y="1136254"/>
            <a:ext cx="55683" cy="14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33"/>
              </a:lnSpc>
            </a:pPr>
            <a:r>
              <a:rPr lang="en-US" sz="880" spc="-12" dirty="0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К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64553" y="2901526"/>
            <a:ext cx="7870913" cy="5994871"/>
            <a:chOff x="0" y="0"/>
            <a:chExt cx="41324860" cy="314750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324910" cy="31475015"/>
            </a:xfrm>
            <a:custGeom>
              <a:avLst/>
              <a:gdLst/>
              <a:ahLst/>
              <a:cxnLst/>
              <a:rect l="l" t="t" r="r" b="b"/>
              <a:pathLst>
                <a:path w="41324910" h="31475015">
                  <a:moveTo>
                    <a:pt x="0" y="0"/>
                  </a:moveTo>
                  <a:lnTo>
                    <a:pt x="41324910" y="0"/>
                  </a:lnTo>
                  <a:lnTo>
                    <a:pt x="41324910" y="31475015"/>
                  </a:lnTo>
                  <a:lnTo>
                    <a:pt x="0" y="314750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5682" t="-4644" r="-22400" b="-4719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4" name="Group 114"/>
          <p:cNvGrpSpPr/>
          <p:nvPr/>
        </p:nvGrpSpPr>
        <p:grpSpPr>
          <a:xfrm>
            <a:off x="10154103" y="1107884"/>
            <a:ext cx="5925838" cy="2793735"/>
            <a:chOff x="0" y="0"/>
            <a:chExt cx="53850997" cy="25388037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53851051" cy="25388063"/>
            </a:xfrm>
            <a:custGeom>
              <a:avLst/>
              <a:gdLst/>
              <a:ahLst/>
              <a:cxnLst/>
              <a:rect l="l" t="t" r="r" b="b"/>
              <a:pathLst>
                <a:path w="53851051" h="25388063">
                  <a:moveTo>
                    <a:pt x="0" y="0"/>
                  </a:moveTo>
                  <a:lnTo>
                    <a:pt x="53851051" y="0"/>
                  </a:lnTo>
                  <a:lnTo>
                    <a:pt x="53851051" y="25388063"/>
                  </a:lnTo>
                  <a:lnTo>
                    <a:pt x="0" y="253880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6185" t="-29339" r="-17071" b="-29654"/>
              </a:stretch>
            </a:blipFill>
          </p:spPr>
        </p:sp>
      </p:grpSp>
      <p:sp>
        <p:nvSpPr>
          <p:cNvPr id="116" name="Freeform 116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grpSp>
        <p:nvGrpSpPr>
          <p:cNvPr id="117" name="Group 117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8" name="Group 118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9" name="Freeform 119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0" name="TextBox 120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3" name="TextBox 123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9" name="TextBox 129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8" name="TextBox 138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6" name="TextBox 146"/>
          <p:cNvSpPr txBox="1"/>
          <p:nvPr/>
        </p:nvSpPr>
        <p:spPr>
          <a:xfrm>
            <a:off x="4418977" y="1913706"/>
            <a:ext cx="5932268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35"/>
              </a:lnSpc>
              <a:spcBef>
                <a:spcPct val="0"/>
              </a:spcBef>
            </a:pPr>
            <a:r>
              <a:rPr lang="en-US" sz="1809" spc="22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ОБЩАЯ ПЛОЩАДЬ ЭТАЖА: 1 692,6М²</a:t>
            </a:r>
          </a:p>
        </p:txBody>
      </p:sp>
      <p:sp>
        <p:nvSpPr>
          <p:cNvPr id="147" name="Freeform 147"/>
          <p:cNvSpPr/>
          <p:nvPr/>
        </p:nvSpPr>
        <p:spPr>
          <a:xfrm>
            <a:off x="8864552" y="3738167"/>
            <a:ext cx="6190188" cy="3190010"/>
          </a:xfrm>
          <a:custGeom>
            <a:avLst/>
            <a:gdLst/>
            <a:ahLst/>
            <a:cxnLst/>
            <a:rect l="l" t="t" r="r" b="b"/>
            <a:pathLst>
              <a:path w="6190188" h="3190010">
                <a:moveTo>
                  <a:pt x="0" y="0"/>
                </a:moveTo>
                <a:lnTo>
                  <a:pt x="6190188" y="0"/>
                </a:lnTo>
                <a:lnTo>
                  <a:pt x="6190188" y="3190009"/>
                </a:lnTo>
                <a:lnTo>
                  <a:pt x="0" y="31900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7000"/>
            </a:blip>
            <a:stretch>
              <a:fillRect l="-36385" t="-287414" r="-43250" b="-105861"/>
            </a:stretch>
          </a:blipFill>
        </p:spPr>
      </p:sp>
      <p:sp>
        <p:nvSpPr>
          <p:cNvPr id="148" name="TextBox 148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АРХИТЕКТУРНАЯ ОРГАНИЗАЦИЯ ПРОСТРАНСТВА: ПЛАНЫ ЭТАЖЕЙ 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4418977" y="1103438"/>
            <a:ext cx="4283552" cy="531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10"/>
              </a:lnSpc>
              <a:spcBef>
                <a:spcPct val="0"/>
              </a:spcBef>
            </a:pPr>
            <a:r>
              <a:rPr lang="en-US" sz="3747" spc="45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2-Й УРОВЕНЬ.</a:t>
            </a:r>
          </a:p>
        </p:txBody>
      </p:sp>
      <p:sp>
        <p:nvSpPr>
          <p:cNvPr id="150" name="TextBox 150"/>
          <p:cNvSpPr txBox="1"/>
          <p:nvPr/>
        </p:nvSpPr>
        <p:spPr>
          <a:xfrm>
            <a:off x="4418978" y="1567946"/>
            <a:ext cx="5070907" cy="294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08"/>
              </a:lnSpc>
              <a:spcBef>
                <a:spcPct val="0"/>
              </a:spcBef>
            </a:pPr>
            <a:r>
              <a:rPr lang="en-US" sz="2157" spc="263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НА ОТМЕТКЕ +5,060</a:t>
            </a:r>
          </a:p>
        </p:txBody>
      </p:sp>
      <p:sp>
        <p:nvSpPr>
          <p:cNvPr id="151" name="TextBox 151"/>
          <p:cNvSpPr txBox="1"/>
          <p:nvPr/>
        </p:nvSpPr>
        <p:spPr>
          <a:xfrm>
            <a:off x="5099756" y="2504750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ВЕСТИБЮЛЬ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5110016" y="2958169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КАФЕ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5110016" y="3417389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КЛАДОВАЯ</a:t>
            </a:r>
          </a:p>
        </p:txBody>
      </p:sp>
      <p:sp>
        <p:nvSpPr>
          <p:cNvPr id="154" name="TextBox 154"/>
          <p:cNvSpPr txBox="1"/>
          <p:nvPr/>
        </p:nvSpPr>
        <p:spPr>
          <a:xfrm>
            <a:off x="5110016" y="3931403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СЛУЖЕБНОЕ ПОМЕЩЕНИЕ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5110016" y="441444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ОБЩАЯ КОВОРКИНГ-ЗОНА</a:t>
            </a:r>
          </a:p>
        </p:txBody>
      </p:sp>
      <p:sp>
        <p:nvSpPr>
          <p:cNvPr id="156" name="TextBox 156"/>
          <p:cNvSpPr txBox="1"/>
          <p:nvPr/>
        </p:nvSpPr>
        <p:spPr>
          <a:xfrm>
            <a:off x="5110016" y="4864441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ИНДИВИДУАЛЬНЫЕ РАБОЧИЕ ЗОНЫ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5098361" y="5359095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КОНФЕРЕНЦ-ЗАЛЫ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5098361" y="5853667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ВЫСТАВОЧНОЕ ПРОСТРАНСТВО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5098361" y="6337275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СТУДИИ</a:t>
            </a:r>
          </a:p>
        </p:txBody>
      </p:sp>
      <p:sp>
        <p:nvSpPr>
          <p:cNvPr id="160" name="TextBox 160"/>
          <p:cNvSpPr txBox="1"/>
          <p:nvPr/>
        </p:nvSpPr>
        <p:spPr>
          <a:xfrm>
            <a:off x="5098361" y="682026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БИБЛИОТЕКА</a:t>
            </a:r>
          </a:p>
        </p:txBody>
      </p:sp>
      <p:sp>
        <p:nvSpPr>
          <p:cNvPr id="161" name="TextBox 161"/>
          <p:cNvSpPr txBox="1"/>
          <p:nvPr/>
        </p:nvSpPr>
        <p:spPr>
          <a:xfrm>
            <a:off x="5067963" y="7317886"/>
            <a:ext cx="4941842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СТОЙКА РЕГИСТРАЦИИ И ОБСЛУЖИВАНИЯ</a:t>
            </a:r>
          </a:p>
        </p:txBody>
      </p:sp>
      <p:sp>
        <p:nvSpPr>
          <p:cNvPr id="162" name="TextBox 162"/>
          <p:cNvSpPr txBox="1"/>
          <p:nvPr/>
        </p:nvSpPr>
        <p:spPr>
          <a:xfrm>
            <a:off x="5067963" y="7869858"/>
            <a:ext cx="4941842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ХРАНИЛИЩЕ</a:t>
            </a:r>
          </a:p>
        </p:txBody>
      </p:sp>
      <p:sp>
        <p:nvSpPr>
          <p:cNvPr id="163" name="AutoShape 163"/>
          <p:cNvSpPr/>
          <p:nvPr/>
        </p:nvSpPr>
        <p:spPr>
          <a:xfrm flipH="1">
            <a:off x="4622799" y="2444501"/>
            <a:ext cx="25487" cy="5657457"/>
          </a:xfrm>
          <a:prstGeom prst="line">
            <a:avLst/>
          </a:prstGeom>
          <a:ln w="57150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164" name="Group 164"/>
          <p:cNvGrpSpPr/>
          <p:nvPr/>
        </p:nvGrpSpPr>
        <p:grpSpPr>
          <a:xfrm>
            <a:off x="4466734" y="2395088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65" name="Freeform 16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66" name="TextBox 16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4466734" y="5309684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68" name="Freeform 1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69" name="TextBox 16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4466734" y="2882552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71" name="Freeform 1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72" name="TextBox 17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3" name="Group 173"/>
          <p:cNvGrpSpPr/>
          <p:nvPr/>
        </p:nvGrpSpPr>
        <p:grpSpPr>
          <a:xfrm>
            <a:off x="4466734" y="5797147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74" name="Freeform 17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75" name="TextBox 17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4453990" y="3367978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77" name="Freeform 1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78" name="TextBox 17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9" name="Group 179"/>
          <p:cNvGrpSpPr/>
          <p:nvPr/>
        </p:nvGrpSpPr>
        <p:grpSpPr>
          <a:xfrm>
            <a:off x="4453990" y="6282573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80" name="Freeform 1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81" name="TextBox 18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4453990" y="3853404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83" name="Freeform 1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84" name="TextBox 18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5" name="Group 185"/>
          <p:cNvGrpSpPr/>
          <p:nvPr/>
        </p:nvGrpSpPr>
        <p:grpSpPr>
          <a:xfrm>
            <a:off x="4453990" y="6768000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86" name="Freeform 1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87" name="TextBox 18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8" name="Group 188"/>
          <p:cNvGrpSpPr/>
          <p:nvPr/>
        </p:nvGrpSpPr>
        <p:grpSpPr>
          <a:xfrm>
            <a:off x="4453990" y="4338831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89" name="Freeform 18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90" name="TextBox 19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1" name="Group 191"/>
          <p:cNvGrpSpPr/>
          <p:nvPr/>
        </p:nvGrpSpPr>
        <p:grpSpPr>
          <a:xfrm>
            <a:off x="4453990" y="7253426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92" name="Freeform 19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93" name="TextBox 19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4441246" y="4824257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95" name="Freeform 19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96" name="TextBox 19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7" name="Group 197"/>
          <p:cNvGrpSpPr/>
          <p:nvPr/>
        </p:nvGrpSpPr>
        <p:grpSpPr>
          <a:xfrm>
            <a:off x="4441246" y="7738853"/>
            <a:ext cx="363105" cy="363105"/>
            <a:chOff x="0" y="0"/>
            <a:chExt cx="812800" cy="812800"/>
          </a:xfrm>
          <a:effectLst>
            <a:outerShdw blurRad="88900" dist="190500" dir="840000" algn="tl" rotWithShape="0">
              <a:prstClr val="black">
                <a:alpha val="52000"/>
              </a:prstClr>
            </a:outerShdw>
          </a:effectLst>
        </p:grpSpPr>
        <p:sp>
          <p:nvSpPr>
            <p:cNvPr id="198" name="Freeform 19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199" name="TextBox 19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0" name="TextBox 200"/>
          <p:cNvSpPr txBox="1"/>
          <p:nvPr/>
        </p:nvSpPr>
        <p:spPr>
          <a:xfrm>
            <a:off x="4453989" y="2454025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201" name="TextBox 201"/>
          <p:cNvSpPr txBox="1"/>
          <p:nvPr/>
        </p:nvSpPr>
        <p:spPr>
          <a:xfrm>
            <a:off x="4453989" y="5368620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7</a:t>
            </a:r>
          </a:p>
        </p:txBody>
      </p:sp>
      <p:sp>
        <p:nvSpPr>
          <p:cNvPr id="202" name="TextBox 202"/>
          <p:cNvSpPr txBox="1"/>
          <p:nvPr/>
        </p:nvSpPr>
        <p:spPr>
          <a:xfrm>
            <a:off x="4453989" y="2941488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203" name="TextBox 203"/>
          <p:cNvSpPr txBox="1"/>
          <p:nvPr/>
        </p:nvSpPr>
        <p:spPr>
          <a:xfrm>
            <a:off x="4453989" y="5856083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8</a:t>
            </a:r>
          </a:p>
        </p:txBody>
      </p:sp>
      <p:sp>
        <p:nvSpPr>
          <p:cNvPr id="204" name="TextBox 204"/>
          <p:cNvSpPr txBox="1"/>
          <p:nvPr/>
        </p:nvSpPr>
        <p:spPr>
          <a:xfrm>
            <a:off x="4441245" y="3426914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205" name="TextBox 205"/>
          <p:cNvSpPr txBox="1"/>
          <p:nvPr/>
        </p:nvSpPr>
        <p:spPr>
          <a:xfrm>
            <a:off x="4441245" y="6341510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9</a:t>
            </a:r>
          </a:p>
        </p:txBody>
      </p:sp>
      <p:sp>
        <p:nvSpPr>
          <p:cNvPr id="206" name="TextBox 206"/>
          <p:cNvSpPr txBox="1"/>
          <p:nvPr/>
        </p:nvSpPr>
        <p:spPr>
          <a:xfrm>
            <a:off x="4441245" y="3912341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207" name="TextBox 207"/>
          <p:cNvSpPr txBox="1"/>
          <p:nvPr/>
        </p:nvSpPr>
        <p:spPr>
          <a:xfrm>
            <a:off x="4441245" y="6826936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10</a:t>
            </a:r>
          </a:p>
        </p:txBody>
      </p:sp>
      <p:sp>
        <p:nvSpPr>
          <p:cNvPr id="208" name="TextBox 208"/>
          <p:cNvSpPr txBox="1"/>
          <p:nvPr/>
        </p:nvSpPr>
        <p:spPr>
          <a:xfrm>
            <a:off x="4441245" y="4397767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209" name="TextBox 209"/>
          <p:cNvSpPr txBox="1"/>
          <p:nvPr/>
        </p:nvSpPr>
        <p:spPr>
          <a:xfrm>
            <a:off x="4441245" y="7312363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11</a:t>
            </a:r>
          </a:p>
        </p:txBody>
      </p:sp>
      <p:sp>
        <p:nvSpPr>
          <p:cNvPr id="210" name="TextBox 210"/>
          <p:cNvSpPr txBox="1"/>
          <p:nvPr/>
        </p:nvSpPr>
        <p:spPr>
          <a:xfrm>
            <a:off x="4428502" y="4883194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211" name="TextBox 211"/>
          <p:cNvSpPr txBox="1"/>
          <p:nvPr/>
        </p:nvSpPr>
        <p:spPr>
          <a:xfrm>
            <a:off x="4428502" y="7797789"/>
            <a:ext cx="38859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  <a:spcBef>
                <a:spcPct val="0"/>
              </a:spcBef>
            </a:pPr>
            <a:r>
              <a:rPr lang="en-US" sz="1781" spc="217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</a:t>
            </a:r>
          </a:p>
        </p:txBody>
      </p:sp>
      <p:grpSp>
        <p:nvGrpSpPr>
          <p:cNvPr id="212" name="Group 212"/>
          <p:cNvGrpSpPr/>
          <p:nvPr/>
        </p:nvGrpSpPr>
        <p:grpSpPr>
          <a:xfrm>
            <a:off x="279730" y="1548895"/>
            <a:ext cx="4004053" cy="6891920"/>
            <a:chOff x="0" y="0"/>
            <a:chExt cx="5338737" cy="9189226"/>
          </a:xfrm>
        </p:grpSpPr>
        <p:sp>
          <p:nvSpPr>
            <p:cNvPr id="213" name="TextBox 213"/>
            <p:cNvSpPr txBox="1"/>
            <p:nvPr/>
          </p:nvSpPr>
          <p:spPr>
            <a:xfrm>
              <a:off x="102516" y="3339578"/>
              <a:ext cx="119178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Ж</a:t>
              </a:r>
            </a:p>
          </p:txBody>
        </p:sp>
        <p:sp>
          <p:nvSpPr>
            <p:cNvPr id="214" name="TextBox 214"/>
            <p:cNvSpPr txBox="1"/>
            <p:nvPr/>
          </p:nvSpPr>
          <p:spPr>
            <a:xfrm>
              <a:off x="107773" y="5074585"/>
              <a:ext cx="10830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Д</a:t>
              </a:r>
            </a:p>
          </p:txBody>
        </p:sp>
        <p:sp>
          <p:nvSpPr>
            <p:cNvPr id="215" name="TextBox 215"/>
            <p:cNvSpPr txBox="1"/>
            <p:nvPr/>
          </p:nvSpPr>
          <p:spPr>
            <a:xfrm>
              <a:off x="107918" y="445638"/>
              <a:ext cx="10830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216" name="TextBox 216"/>
            <p:cNvSpPr txBox="1"/>
            <p:nvPr/>
          </p:nvSpPr>
          <p:spPr>
            <a:xfrm>
              <a:off x="112991" y="8048470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В</a:t>
              </a:r>
            </a:p>
          </p:txBody>
        </p:sp>
        <p:sp>
          <p:nvSpPr>
            <p:cNvPr id="217" name="TextBox 217"/>
            <p:cNvSpPr txBox="1"/>
            <p:nvPr/>
          </p:nvSpPr>
          <p:spPr>
            <a:xfrm>
              <a:off x="113156" y="2675413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З</a:t>
              </a:r>
            </a:p>
          </p:txBody>
        </p:sp>
        <p:sp>
          <p:nvSpPr>
            <p:cNvPr id="218" name="TextBox 218"/>
            <p:cNvSpPr txBox="1"/>
            <p:nvPr/>
          </p:nvSpPr>
          <p:spPr>
            <a:xfrm>
              <a:off x="113202" y="1158637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И</a:t>
              </a:r>
            </a:p>
          </p:txBody>
        </p:sp>
        <p:sp>
          <p:nvSpPr>
            <p:cNvPr id="219" name="TextBox 219"/>
            <p:cNvSpPr txBox="1"/>
            <p:nvPr/>
          </p:nvSpPr>
          <p:spPr>
            <a:xfrm>
              <a:off x="118374" y="5946024"/>
              <a:ext cx="8677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Г</a:t>
              </a:r>
            </a:p>
          </p:txBody>
        </p:sp>
        <p:sp>
          <p:nvSpPr>
            <p:cNvPr id="220" name="TextBox 220"/>
            <p:cNvSpPr txBox="1"/>
            <p:nvPr/>
          </p:nvSpPr>
          <p:spPr>
            <a:xfrm>
              <a:off x="118426" y="4186283"/>
              <a:ext cx="8677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Е</a:t>
              </a:r>
            </a:p>
          </p:txBody>
        </p:sp>
        <p:sp>
          <p:nvSpPr>
            <p:cNvPr id="221" name="TextBox 221"/>
            <p:cNvSpPr txBox="1"/>
            <p:nvPr/>
          </p:nvSpPr>
          <p:spPr>
            <a:xfrm>
              <a:off x="914508" y="8888325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222" name="TextBox 222"/>
            <p:cNvSpPr txBox="1"/>
            <p:nvPr/>
          </p:nvSpPr>
          <p:spPr>
            <a:xfrm>
              <a:off x="1784891" y="8888325"/>
              <a:ext cx="8677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223" name="TextBox 223"/>
            <p:cNvSpPr txBox="1"/>
            <p:nvPr/>
          </p:nvSpPr>
          <p:spPr>
            <a:xfrm>
              <a:off x="2612266" y="8888325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24" name="TextBox 224"/>
            <p:cNvSpPr txBox="1"/>
            <p:nvPr/>
          </p:nvSpPr>
          <p:spPr>
            <a:xfrm>
              <a:off x="3365952" y="8888325"/>
              <a:ext cx="86777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225" name="TextBox 225"/>
            <p:cNvSpPr txBox="1"/>
            <p:nvPr/>
          </p:nvSpPr>
          <p:spPr>
            <a:xfrm>
              <a:off x="3894995" y="8888325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226" name="TextBox 226"/>
            <p:cNvSpPr txBox="1"/>
            <p:nvPr/>
          </p:nvSpPr>
          <p:spPr>
            <a:xfrm>
              <a:off x="4691182" y="8888325"/>
              <a:ext cx="97430" cy="2870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789"/>
                </a:lnSpc>
              </a:pPr>
              <a:r>
                <a:rPr lang="en-US" sz="1278" spc="-25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27" name="TextBox 227"/>
            <p:cNvSpPr txBox="1"/>
            <p:nvPr/>
          </p:nvSpPr>
          <p:spPr>
            <a:xfrm>
              <a:off x="1256976" y="8450595"/>
              <a:ext cx="281689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6,940</a:t>
              </a:r>
            </a:p>
          </p:txBody>
        </p:sp>
        <p:sp>
          <p:nvSpPr>
            <p:cNvPr id="228" name="TextBox 228"/>
            <p:cNvSpPr txBox="1"/>
            <p:nvPr/>
          </p:nvSpPr>
          <p:spPr>
            <a:xfrm>
              <a:off x="2105856" y="8450595"/>
              <a:ext cx="281689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6,680</a:t>
              </a:r>
            </a:p>
          </p:txBody>
        </p:sp>
        <p:sp>
          <p:nvSpPr>
            <p:cNvPr id="229" name="TextBox 229"/>
            <p:cNvSpPr txBox="1"/>
            <p:nvPr/>
          </p:nvSpPr>
          <p:spPr>
            <a:xfrm>
              <a:off x="2896376" y="8460120"/>
              <a:ext cx="281689" cy="171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16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6,000</a:t>
              </a:r>
            </a:p>
          </p:txBody>
        </p:sp>
        <p:sp>
          <p:nvSpPr>
            <p:cNvPr id="230" name="TextBox 230"/>
            <p:cNvSpPr txBox="1"/>
            <p:nvPr/>
          </p:nvSpPr>
          <p:spPr>
            <a:xfrm>
              <a:off x="2865201" y="8632280"/>
              <a:ext cx="332297" cy="171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16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30,295</a:t>
              </a:r>
            </a:p>
          </p:txBody>
        </p:sp>
        <p:sp>
          <p:nvSpPr>
            <p:cNvPr id="231" name="TextBox 231"/>
            <p:cNvSpPr txBox="1"/>
            <p:nvPr/>
          </p:nvSpPr>
          <p:spPr>
            <a:xfrm>
              <a:off x="3537750" y="8450595"/>
              <a:ext cx="281689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4,290</a:t>
              </a:r>
            </a:p>
          </p:txBody>
        </p:sp>
        <p:sp>
          <p:nvSpPr>
            <p:cNvPr id="232" name="TextBox 232"/>
            <p:cNvSpPr txBox="1"/>
            <p:nvPr/>
          </p:nvSpPr>
          <p:spPr>
            <a:xfrm>
              <a:off x="4209996" y="8450595"/>
              <a:ext cx="267289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6,385</a:t>
              </a:r>
            </a:p>
          </p:txBody>
        </p:sp>
        <p:sp>
          <p:nvSpPr>
            <p:cNvPr id="233" name="TextBox 233"/>
            <p:cNvSpPr txBox="1"/>
            <p:nvPr/>
          </p:nvSpPr>
          <p:spPr>
            <a:xfrm rot="16200000">
              <a:off x="521743" y="856060"/>
              <a:ext cx="265851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5,695</a:t>
              </a:r>
            </a:p>
          </p:txBody>
        </p:sp>
        <p:sp>
          <p:nvSpPr>
            <p:cNvPr id="234" name="TextBox 234"/>
            <p:cNvSpPr txBox="1"/>
            <p:nvPr/>
          </p:nvSpPr>
          <p:spPr>
            <a:xfrm rot="16200000">
              <a:off x="606072" y="1868363"/>
              <a:ext cx="294587" cy="396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12,175</a:t>
              </a:r>
            </a:p>
          </p:txBody>
        </p:sp>
        <p:sp>
          <p:nvSpPr>
            <p:cNvPr id="235" name="TextBox 235"/>
            <p:cNvSpPr txBox="1"/>
            <p:nvPr/>
          </p:nvSpPr>
          <p:spPr>
            <a:xfrm rot="16200000">
              <a:off x="521743" y="3061428"/>
              <a:ext cx="265851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5,300</a:t>
              </a:r>
            </a:p>
          </p:txBody>
        </p:sp>
        <p:sp>
          <p:nvSpPr>
            <p:cNvPr id="236" name="TextBox 236"/>
            <p:cNvSpPr txBox="1"/>
            <p:nvPr/>
          </p:nvSpPr>
          <p:spPr>
            <a:xfrm rot="16200000">
              <a:off x="514723" y="3816889"/>
              <a:ext cx="280173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6,770</a:t>
              </a:r>
            </a:p>
          </p:txBody>
        </p:sp>
        <p:sp>
          <p:nvSpPr>
            <p:cNvPr id="237" name="TextBox 237"/>
            <p:cNvSpPr txBox="1"/>
            <p:nvPr/>
          </p:nvSpPr>
          <p:spPr>
            <a:xfrm rot="16200000">
              <a:off x="634255" y="4581773"/>
              <a:ext cx="237087" cy="396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7,110</a:t>
              </a:r>
            </a:p>
          </p:txBody>
        </p:sp>
        <p:sp>
          <p:nvSpPr>
            <p:cNvPr id="238" name="TextBox 238"/>
            <p:cNvSpPr txBox="1"/>
            <p:nvPr/>
          </p:nvSpPr>
          <p:spPr>
            <a:xfrm rot="16200000">
              <a:off x="514723" y="5564249"/>
              <a:ext cx="280173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6,970</a:t>
              </a:r>
            </a:p>
          </p:txBody>
        </p:sp>
        <p:sp>
          <p:nvSpPr>
            <p:cNvPr id="239" name="TextBox 239"/>
            <p:cNvSpPr txBox="1"/>
            <p:nvPr/>
          </p:nvSpPr>
          <p:spPr>
            <a:xfrm rot="16200000">
              <a:off x="493587" y="7051179"/>
              <a:ext cx="323299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16,900</a:t>
              </a:r>
            </a:p>
          </p:txBody>
        </p:sp>
        <p:sp>
          <p:nvSpPr>
            <p:cNvPr id="240" name="TextBox 240"/>
            <p:cNvSpPr txBox="1"/>
            <p:nvPr/>
          </p:nvSpPr>
          <p:spPr>
            <a:xfrm rot="16206000">
              <a:off x="250068" y="4695741"/>
              <a:ext cx="344844" cy="191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92"/>
                </a:lnSpc>
              </a:pPr>
              <a:r>
                <a:rPr lang="en-US" sz="852" spc="-17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60,920</a:t>
              </a:r>
            </a:p>
          </p:txBody>
        </p:sp>
        <p:sp>
          <p:nvSpPr>
            <p:cNvPr id="241" name="TextBox 241"/>
            <p:cNvSpPr txBox="1"/>
            <p:nvPr/>
          </p:nvSpPr>
          <p:spPr>
            <a:xfrm>
              <a:off x="2038268" y="112353"/>
              <a:ext cx="76717" cy="164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43"/>
                </a:lnSpc>
              </a:pPr>
              <a:r>
                <a:rPr lang="en-US" sz="745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42" name="TextBox 242"/>
            <p:cNvSpPr txBox="1"/>
            <p:nvPr/>
          </p:nvSpPr>
          <p:spPr>
            <a:xfrm>
              <a:off x="2511046" y="257690"/>
              <a:ext cx="202440" cy="164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43"/>
                </a:lnSpc>
              </a:pPr>
              <a:r>
                <a:rPr lang="en-US" sz="745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11</a:t>
              </a:r>
            </a:p>
          </p:txBody>
        </p:sp>
        <p:sp>
          <p:nvSpPr>
            <p:cNvPr id="243" name="TextBox 243"/>
            <p:cNvSpPr txBox="1"/>
            <p:nvPr/>
          </p:nvSpPr>
          <p:spPr>
            <a:xfrm>
              <a:off x="3583187" y="4599883"/>
              <a:ext cx="130351" cy="164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43"/>
                </a:lnSpc>
              </a:pPr>
              <a:r>
                <a:rPr lang="en-US" sz="745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10</a:t>
              </a:r>
            </a:p>
          </p:txBody>
        </p:sp>
        <p:sp>
          <p:nvSpPr>
            <p:cNvPr id="244" name="TextBox 244"/>
            <p:cNvSpPr txBox="1"/>
            <p:nvPr/>
          </p:nvSpPr>
          <p:spPr>
            <a:xfrm>
              <a:off x="4913418" y="250304"/>
              <a:ext cx="212601" cy="164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43"/>
                </a:lnSpc>
              </a:pPr>
              <a:r>
                <a:rPr lang="en-US" sz="745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12</a:t>
              </a:r>
            </a:p>
          </p:txBody>
        </p:sp>
        <p:grpSp>
          <p:nvGrpSpPr>
            <p:cNvPr id="245" name="Group 245"/>
            <p:cNvGrpSpPr/>
            <p:nvPr/>
          </p:nvGrpSpPr>
          <p:grpSpPr>
            <a:xfrm>
              <a:off x="0" y="0"/>
              <a:ext cx="5338737" cy="9189226"/>
              <a:chOff x="0" y="0"/>
              <a:chExt cx="10334155" cy="17787518"/>
            </a:xfrm>
          </p:grpSpPr>
          <p:sp>
            <p:nvSpPr>
              <p:cNvPr id="246" name="Freeform 246"/>
              <p:cNvSpPr/>
              <p:nvPr/>
            </p:nvSpPr>
            <p:spPr>
              <a:xfrm>
                <a:off x="0" y="0"/>
                <a:ext cx="10334117" cy="17787519"/>
              </a:xfrm>
              <a:custGeom>
                <a:avLst/>
                <a:gdLst/>
                <a:ahLst/>
                <a:cxnLst/>
                <a:rect l="l" t="t" r="r" b="b"/>
                <a:pathLst>
                  <a:path w="10334117" h="17787519">
                    <a:moveTo>
                      <a:pt x="0" y="0"/>
                    </a:moveTo>
                    <a:lnTo>
                      <a:pt x="10334117" y="0"/>
                    </a:lnTo>
                    <a:lnTo>
                      <a:pt x="10334117" y="17787519"/>
                    </a:lnTo>
                    <a:lnTo>
                      <a:pt x="0" y="1778751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 l="-37" r="-38"/>
                </a:stretch>
              </a:blipFill>
            </p:spPr>
          </p:sp>
        </p:grpSp>
        <p:grpSp>
          <p:nvGrpSpPr>
            <p:cNvPr id="247" name="Group 247"/>
            <p:cNvGrpSpPr/>
            <p:nvPr/>
          </p:nvGrpSpPr>
          <p:grpSpPr>
            <a:xfrm>
              <a:off x="1972839" y="114146"/>
              <a:ext cx="207576" cy="207576"/>
              <a:chOff x="0" y="0"/>
              <a:chExt cx="812800" cy="812800"/>
            </a:xfrm>
          </p:grpSpPr>
          <p:sp>
            <p:nvSpPr>
              <p:cNvPr id="248" name="Freeform 24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80F02">
                  <a:alpha val="71765"/>
                </a:srgbClr>
              </a:solidFill>
            </p:spPr>
          </p:sp>
          <p:sp>
            <p:nvSpPr>
              <p:cNvPr id="249" name="TextBox 249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50" name="Group 250"/>
            <p:cNvGrpSpPr/>
            <p:nvPr/>
          </p:nvGrpSpPr>
          <p:grpSpPr>
            <a:xfrm>
              <a:off x="2454507" y="245620"/>
              <a:ext cx="207576" cy="207576"/>
              <a:chOff x="0" y="0"/>
              <a:chExt cx="812800" cy="812800"/>
            </a:xfrm>
          </p:grpSpPr>
          <p:sp>
            <p:nvSpPr>
              <p:cNvPr id="251" name="Freeform 25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80F02">
                  <a:alpha val="71765"/>
                </a:srgbClr>
              </a:solidFill>
            </p:spPr>
          </p:sp>
          <p:sp>
            <p:nvSpPr>
              <p:cNvPr id="252" name="TextBox 252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53" name="Group 253"/>
            <p:cNvGrpSpPr/>
            <p:nvPr/>
          </p:nvGrpSpPr>
          <p:grpSpPr>
            <a:xfrm>
              <a:off x="4864941" y="245620"/>
              <a:ext cx="207576" cy="207576"/>
              <a:chOff x="0" y="0"/>
              <a:chExt cx="812800" cy="812800"/>
            </a:xfrm>
          </p:grpSpPr>
          <p:sp>
            <p:nvSpPr>
              <p:cNvPr id="254" name="Freeform 2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80F02">
                  <a:alpha val="71765"/>
                </a:srgbClr>
              </a:solidFill>
            </p:spPr>
          </p:sp>
          <p:sp>
            <p:nvSpPr>
              <p:cNvPr id="255" name="TextBox 255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56" name="Group 256"/>
            <p:cNvGrpSpPr/>
            <p:nvPr/>
          </p:nvGrpSpPr>
          <p:grpSpPr>
            <a:xfrm>
              <a:off x="3544575" y="4594613"/>
              <a:ext cx="207576" cy="207576"/>
              <a:chOff x="0" y="0"/>
              <a:chExt cx="812800" cy="812800"/>
            </a:xfrm>
          </p:grpSpPr>
          <p:sp>
            <p:nvSpPr>
              <p:cNvPr id="257" name="Freeform 25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80F02">
                  <a:alpha val="71765"/>
                </a:srgbClr>
              </a:solidFill>
            </p:spPr>
          </p:sp>
          <p:sp>
            <p:nvSpPr>
              <p:cNvPr id="258" name="TextBox 258"/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sp>
          <p:nvSpPr>
            <p:cNvPr id="259" name="TextBox 259"/>
            <p:cNvSpPr txBox="1"/>
            <p:nvPr/>
          </p:nvSpPr>
          <p:spPr>
            <a:xfrm>
              <a:off x="1965553" y="147700"/>
              <a:ext cx="222147" cy="136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17"/>
                </a:lnSpc>
                <a:spcBef>
                  <a:spcPct val="0"/>
                </a:spcBef>
              </a:pPr>
              <a:r>
                <a:rPr lang="en-US" sz="763" spc="93">
                  <a:solidFill>
                    <a:srgbClr val="FFFFFF"/>
                  </a:solidFill>
                  <a:latin typeface="Intro"/>
                  <a:ea typeface="Intro"/>
                  <a:cs typeface="Intro"/>
                  <a:sym typeface="Intro"/>
                </a:rPr>
                <a:t>4</a:t>
              </a:r>
            </a:p>
          </p:txBody>
        </p:sp>
        <p:sp>
          <p:nvSpPr>
            <p:cNvPr id="260" name="TextBox 260"/>
            <p:cNvSpPr txBox="1"/>
            <p:nvPr/>
          </p:nvSpPr>
          <p:spPr>
            <a:xfrm>
              <a:off x="2447223" y="279175"/>
              <a:ext cx="222147" cy="136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17"/>
                </a:lnSpc>
                <a:spcBef>
                  <a:spcPct val="0"/>
                </a:spcBef>
              </a:pPr>
              <a:r>
                <a:rPr lang="en-US" sz="763" spc="93">
                  <a:solidFill>
                    <a:srgbClr val="FFFFFF"/>
                  </a:solidFill>
                  <a:latin typeface="Intro"/>
                  <a:ea typeface="Intro"/>
                  <a:cs typeface="Intro"/>
                  <a:sym typeface="Intro"/>
                </a:rPr>
                <a:t>11</a:t>
              </a:r>
            </a:p>
          </p:txBody>
        </p:sp>
        <p:sp>
          <p:nvSpPr>
            <p:cNvPr id="261" name="TextBox 261"/>
            <p:cNvSpPr txBox="1"/>
            <p:nvPr/>
          </p:nvSpPr>
          <p:spPr>
            <a:xfrm>
              <a:off x="4857656" y="279175"/>
              <a:ext cx="222147" cy="136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17"/>
                </a:lnSpc>
                <a:spcBef>
                  <a:spcPct val="0"/>
                </a:spcBef>
              </a:pPr>
              <a:r>
                <a:rPr lang="en-US" sz="763" spc="93">
                  <a:solidFill>
                    <a:srgbClr val="FFFFFF"/>
                  </a:solidFill>
                  <a:latin typeface="Intro"/>
                  <a:ea typeface="Intro"/>
                  <a:cs typeface="Intro"/>
                  <a:sym typeface="Intro"/>
                </a:rPr>
                <a:t>12</a:t>
              </a:r>
            </a:p>
          </p:txBody>
        </p:sp>
        <p:sp>
          <p:nvSpPr>
            <p:cNvPr id="262" name="TextBox 262"/>
            <p:cNvSpPr txBox="1"/>
            <p:nvPr/>
          </p:nvSpPr>
          <p:spPr>
            <a:xfrm>
              <a:off x="3537290" y="4628168"/>
              <a:ext cx="222147" cy="136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17"/>
                </a:lnSpc>
                <a:spcBef>
                  <a:spcPct val="0"/>
                </a:spcBef>
              </a:pPr>
              <a:r>
                <a:rPr lang="en-US" sz="763" spc="93">
                  <a:solidFill>
                    <a:srgbClr val="FFFFFF"/>
                  </a:solidFill>
                  <a:latin typeface="Intro"/>
                  <a:ea typeface="Intro"/>
                  <a:cs typeface="Intro"/>
                  <a:sym typeface="Intro"/>
                </a:rPr>
                <a:t>10</a:t>
              </a:r>
            </a:p>
          </p:txBody>
        </p:sp>
      </p:grpSp>
      <p:cxnSp>
        <p:nvCxnSpPr>
          <p:cNvPr id="263" name="Прямая соединительная линия 262">
            <a:extLst>
              <a:ext uri="{FF2B5EF4-FFF2-40B4-BE49-F238E27FC236}">
                <a16:creationId xmlns:a16="http://schemas.microsoft.com/office/drawing/2014/main" id="{9FD8031C-9EEE-4889-B217-134FB0D4F1C1}"/>
              </a:ext>
            </a:extLst>
          </p:cNvPr>
          <p:cNvCxnSpPr/>
          <p:nvPr/>
        </p:nvCxnSpPr>
        <p:spPr>
          <a:xfrm>
            <a:off x="4712360" y="1295400"/>
            <a:ext cx="194296" cy="0"/>
          </a:xfrm>
          <a:prstGeom prst="line">
            <a:avLst/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4" name="Freeform 191">
            <a:extLst>
              <a:ext uri="{FF2B5EF4-FFF2-40B4-BE49-F238E27FC236}">
                <a16:creationId xmlns:a16="http://schemas.microsoft.com/office/drawing/2014/main" id="{374A635B-4EA5-4707-A447-AD8B562E68B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65" name="Freeform 194">
            <a:extLst>
              <a:ext uri="{FF2B5EF4-FFF2-40B4-BE49-F238E27FC236}">
                <a16:creationId xmlns:a16="http://schemas.microsoft.com/office/drawing/2014/main" id="{1F72A9C2-F308-4FD7-81D0-703D4466CF7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66" name="Freeform 197">
            <a:extLst>
              <a:ext uri="{FF2B5EF4-FFF2-40B4-BE49-F238E27FC236}">
                <a16:creationId xmlns:a16="http://schemas.microsoft.com/office/drawing/2014/main" id="{6CFAC46B-BB00-4D56-A33B-6295F2D0DC22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67" name="Freeform 200">
            <a:extLst>
              <a:ext uri="{FF2B5EF4-FFF2-40B4-BE49-F238E27FC236}">
                <a16:creationId xmlns:a16="http://schemas.microsoft.com/office/drawing/2014/main" id="{21BB3B67-1572-4015-BC09-42CDBAF9787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68" name="Freeform 203">
            <a:extLst>
              <a:ext uri="{FF2B5EF4-FFF2-40B4-BE49-F238E27FC236}">
                <a16:creationId xmlns:a16="http://schemas.microsoft.com/office/drawing/2014/main" id="{4E782220-4C18-40EF-AA99-0668A20DD79D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69" name="Freeform 206">
            <a:extLst>
              <a:ext uri="{FF2B5EF4-FFF2-40B4-BE49-F238E27FC236}">
                <a16:creationId xmlns:a16="http://schemas.microsoft.com/office/drawing/2014/main" id="{75CFBAB7-DFEF-4AB3-84A1-9D53FCEA1B57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0" name="TextBox 208">
            <a:extLst>
              <a:ext uri="{FF2B5EF4-FFF2-40B4-BE49-F238E27FC236}">
                <a16:creationId xmlns:a16="http://schemas.microsoft.com/office/drawing/2014/main" id="{02D908F5-744B-4297-AD71-3B393BBDA700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71" name="TextBox 209">
            <a:extLst>
              <a:ext uri="{FF2B5EF4-FFF2-40B4-BE49-F238E27FC236}">
                <a16:creationId xmlns:a16="http://schemas.microsoft.com/office/drawing/2014/main" id="{8683B6C8-638F-42A6-93C3-3343A971CDB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72" name="TextBox 210">
            <a:extLst>
              <a:ext uri="{FF2B5EF4-FFF2-40B4-BE49-F238E27FC236}">
                <a16:creationId xmlns:a16="http://schemas.microsoft.com/office/drawing/2014/main" id="{30F02AE9-9F50-4976-8B7F-148F99A393D0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73" name="TextBox 211">
            <a:extLst>
              <a:ext uri="{FF2B5EF4-FFF2-40B4-BE49-F238E27FC236}">
                <a16:creationId xmlns:a16="http://schemas.microsoft.com/office/drawing/2014/main" id="{2335E31D-8BB4-4B4D-A821-8F7D53DD34E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74" name="TextBox 212">
            <a:extLst>
              <a:ext uri="{FF2B5EF4-FFF2-40B4-BE49-F238E27FC236}">
                <a16:creationId xmlns:a16="http://schemas.microsoft.com/office/drawing/2014/main" id="{B4E0C16E-207C-4DE4-B53C-E3F76B06EBF1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75" name="TextBox 213">
            <a:extLst>
              <a:ext uri="{FF2B5EF4-FFF2-40B4-BE49-F238E27FC236}">
                <a16:creationId xmlns:a16="http://schemas.microsoft.com/office/drawing/2014/main" id="{499A8249-F2FA-470A-85A2-C4E47E6F09A6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76" name="TextBox 214">
            <a:extLst>
              <a:ext uri="{FF2B5EF4-FFF2-40B4-BE49-F238E27FC236}">
                <a16:creationId xmlns:a16="http://schemas.microsoft.com/office/drawing/2014/main" id="{2D8CE657-4E7A-4C97-9EAA-1A9A30B692DA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77" name="TextBox 43">
            <a:extLst>
              <a:ext uri="{FF2B5EF4-FFF2-40B4-BE49-F238E27FC236}">
                <a16:creationId xmlns:a16="http://schemas.microsoft.com/office/drawing/2014/main" id="{D75C4BAB-7BD6-4767-9E96-8F7B01A4E6AB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829244" y="2147403"/>
            <a:ext cx="8544264" cy="6807394"/>
            <a:chOff x="0" y="0"/>
            <a:chExt cx="41324860" cy="3292438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324910" cy="32924369"/>
            </a:xfrm>
            <a:custGeom>
              <a:avLst/>
              <a:gdLst/>
              <a:ahLst/>
              <a:cxnLst/>
              <a:rect l="l" t="t" r="r" b="b"/>
              <a:pathLst>
                <a:path w="41324910" h="32924369">
                  <a:moveTo>
                    <a:pt x="0" y="0"/>
                  </a:moveTo>
                  <a:lnTo>
                    <a:pt x="41324910" y="0"/>
                  </a:lnTo>
                  <a:lnTo>
                    <a:pt x="41324910" y="32924369"/>
                  </a:lnTo>
                  <a:lnTo>
                    <a:pt x="0" y="329243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1000"/>
              </a:blip>
              <a:stretch>
                <a:fillRect l="-30310" t="-7184" r="-27038" b="-3907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4" name="Freeform 11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15" name="Group 115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6" name="Group 116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8" name="TextBox 118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1" name="TextBox 121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7" name="TextBox 127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3" name="TextBox 133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6" name="TextBox 136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4" name="TextBox 144"/>
          <p:cNvSpPr txBox="1"/>
          <p:nvPr/>
        </p:nvSpPr>
        <p:spPr>
          <a:xfrm>
            <a:off x="-67500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АРХИТЕКТУРНЫЕ СЦЕНАРИИ: НАВИГАЦИЯ ПО УРОВНЯМ </a:t>
            </a:r>
          </a:p>
        </p:txBody>
      </p:sp>
      <p:grpSp>
        <p:nvGrpSpPr>
          <p:cNvPr id="145" name="Group 145"/>
          <p:cNvGrpSpPr/>
          <p:nvPr/>
        </p:nvGrpSpPr>
        <p:grpSpPr>
          <a:xfrm>
            <a:off x="706664" y="1133557"/>
            <a:ext cx="7490868" cy="7347656"/>
            <a:chOff x="0" y="0"/>
            <a:chExt cx="9987825" cy="9796874"/>
          </a:xfrm>
        </p:grpSpPr>
        <p:grpSp>
          <p:nvGrpSpPr>
            <p:cNvPr id="146" name="Group 146"/>
            <p:cNvGrpSpPr/>
            <p:nvPr/>
          </p:nvGrpSpPr>
          <p:grpSpPr>
            <a:xfrm>
              <a:off x="0" y="0"/>
              <a:ext cx="4670350" cy="9796874"/>
              <a:chOff x="0" y="0"/>
              <a:chExt cx="10922000" cy="22910800"/>
            </a:xfrm>
          </p:grpSpPr>
          <p:sp>
            <p:nvSpPr>
              <p:cNvPr id="147" name="Freeform 147"/>
              <p:cNvSpPr/>
              <p:nvPr/>
            </p:nvSpPr>
            <p:spPr>
              <a:xfrm>
                <a:off x="0" y="0"/>
                <a:ext cx="10922000" cy="22910800"/>
              </a:xfrm>
              <a:custGeom>
                <a:avLst/>
                <a:gdLst/>
                <a:ahLst/>
                <a:cxnLst/>
                <a:rect l="l" t="t" r="r" b="b"/>
                <a:pathLst>
                  <a:path w="10922000" h="22910800">
                    <a:moveTo>
                      <a:pt x="0" y="0"/>
                    </a:moveTo>
                    <a:lnTo>
                      <a:pt x="10922000" y="0"/>
                    </a:lnTo>
                    <a:lnTo>
                      <a:pt x="10922000" y="22910800"/>
                    </a:lnTo>
                    <a:lnTo>
                      <a:pt x="0" y="229108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/>
                </a:stretch>
              </a:blipFill>
            </p:spPr>
          </p:sp>
        </p:grpSp>
        <p:sp>
          <p:nvSpPr>
            <p:cNvPr id="148" name="TextBox 148"/>
            <p:cNvSpPr txBox="1"/>
            <p:nvPr/>
          </p:nvSpPr>
          <p:spPr>
            <a:xfrm rot="342000">
              <a:off x="3030450" y="2187120"/>
              <a:ext cx="15965" cy="34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6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12</a:t>
              </a:r>
            </a:p>
          </p:txBody>
        </p:sp>
        <p:sp>
          <p:nvSpPr>
            <p:cNvPr id="149" name="TextBox 149"/>
            <p:cNvSpPr txBox="1"/>
            <p:nvPr/>
          </p:nvSpPr>
          <p:spPr>
            <a:xfrm rot="20754000">
              <a:off x="2953170" y="1560669"/>
              <a:ext cx="16145" cy="474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19 18 17 16 15 14 13</a:t>
              </a:r>
            </a:p>
          </p:txBody>
        </p:sp>
        <p:sp>
          <p:nvSpPr>
            <p:cNvPr id="150" name="TextBox 150"/>
            <p:cNvSpPr txBox="1"/>
            <p:nvPr/>
          </p:nvSpPr>
          <p:spPr>
            <a:xfrm rot="21000000">
              <a:off x="2888051" y="1512661"/>
              <a:ext cx="15965" cy="34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6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20</a:t>
              </a:r>
            </a:p>
          </p:txBody>
        </p:sp>
        <p:sp>
          <p:nvSpPr>
            <p:cNvPr id="151" name="TextBox 151"/>
            <p:cNvSpPr txBox="1"/>
            <p:nvPr/>
          </p:nvSpPr>
          <p:spPr>
            <a:xfrm>
              <a:off x="2882236" y="963375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32</a:t>
              </a:r>
            </a:p>
          </p:txBody>
        </p:sp>
        <p:sp>
          <p:nvSpPr>
            <p:cNvPr id="152" name="TextBox 152"/>
            <p:cNvSpPr txBox="1"/>
            <p:nvPr/>
          </p:nvSpPr>
          <p:spPr>
            <a:xfrm>
              <a:off x="2882214" y="998652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31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2882182" y="1033929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30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2882155" y="1069207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29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2882134" y="1104484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28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>
              <a:off x="2882106" y="1139763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27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2882084" y="1175039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26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2882051" y="1210323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25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2882024" y="1245599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24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2882002" y="1280877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23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2881975" y="1316149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22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2881954" y="1351432"/>
              <a:ext cx="15965" cy="63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"/>
                </a:lnSpc>
              </a:pPr>
              <a:r>
                <a:rPr lang="en-US" sz="100">
                  <a:solidFill>
                    <a:srgbClr val="AAAAFF"/>
                  </a:solidFill>
                  <a:latin typeface="Arial"/>
                  <a:ea typeface="Arial"/>
                  <a:cs typeface="Arial"/>
                  <a:sym typeface="Arial"/>
                </a:rPr>
                <a:t>21</a:t>
              </a: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73031" y="2384252"/>
              <a:ext cx="81764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Ж</a:t>
              </a:r>
            </a:p>
          </p:txBody>
        </p:sp>
        <p:sp>
          <p:nvSpPr>
            <p:cNvPr id="164" name="TextBox 164"/>
            <p:cNvSpPr txBox="1"/>
            <p:nvPr/>
          </p:nvSpPr>
          <p:spPr>
            <a:xfrm>
              <a:off x="76480" y="8999771"/>
              <a:ext cx="74302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А</a:t>
              </a:r>
            </a:p>
          </p:txBody>
        </p:sp>
        <p:sp>
          <p:nvSpPr>
            <p:cNvPr id="165" name="TextBox 165"/>
            <p:cNvSpPr txBox="1"/>
            <p:nvPr/>
          </p:nvSpPr>
          <p:spPr>
            <a:xfrm>
              <a:off x="76632" y="3808677"/>
              <a:ext cx="74302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Д</a:t>
              </a:r>
            </a:p>
          </p:txBody>
        </p:sp>
        <p:sp>
          <p:nvSpPr>
            <p:cNvPr id="166" name="TextBox 166"/>
            <p:cNvSpPr txBox="1"/>
            <p:nvPr/>
          </p:nvSpPr>
          <p:spPr>
            <a:xfrm>
              <a:off x="76746" y="6365"/>
              <a:ext cx="74302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167" name="TextBox 167"/>
            <p:cNvSpPr txBox="1"/>
            <p:nvPr/>
          </p:nvSpPr>
          <p:spPr>
            <a:xfrm>
              <a:off x="80173" y="7353847"/>
              <a:ext cx="66840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Б</a:t>
              </a:r>
            </a:p>
          </p:txBody>
        </p:sp>
        <p:sp>
          <p:nvSpPr>
            <p:cNvPr id="168" name="TextBox 168"/>
            <p:cNvSpPr txBox="1"/>
            <p:nvPr/>
          </p:nvSpPr>
          <p:spPr>
            <a:xfrm>
              <a:off x="80200" y="6258525"/>
              <a:ext cx="66840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В</a:t>
              </a:r>
            </a:p>
          </p:txBody>
        </p:sp>
        <p:sp>
          <p:nvSpPr>
            <p:cNvPr id="169" name="TextBox 169"/>
            <p:cNvSpPr txBox="1"/>
            <p:nvPr/>
          </p:nvSpPr>
          <p:spPr>
            <a:xfrm>
              <a:off x="80335" y="1840341"/>
              <a:ext cx="66840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З</a:t>
              </a:r>
            </a:p>
          </p:txBody>
        </p:sp>
        <p:sp>
          <p:nvSpPr>
            <p:cNvPr id="170" name="TextBox 170"/>
            <p:cNvSpPr txBox="1"/>
            <p:nvPr/>
          </p:nvSpPr>
          <p:spPr>
            <a:xfrm>
              <a:off x="80373" y="590702"/>
              <a:ext cx="66840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И</a:t>
              </a:r>
            </a:p>
          </p:txBody>
        </p:sp>
        <p:sp>
          <p:nvSpPr>
            <p:cNvPr id="171" name="TextBox 171"/>
            <p:cNvSpPr txBox="1"/>
            <p:nvPr/>
          </p:nvSpPr>
          <p:spPr>
            <a:xfrm>
              <a:off x="83898" y="4524163"/>
              <a:ext cx="59536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Г</a:t>
              </a:r>
            </a:p>
          </p:txBody>
        </p:sp>
        <p:sp>
          <p:nvSpPr>
            <p:cNvPr id="172" name="TextBox 172"/>
            <p:cNvSpPr txBox="1"/>
            <p:nvPr/>
          </p:nvSpPr>
          <p:spPr>
            <a:xfrm>
              <a:off x="83941" y="3079255"/>
              <a:ext cx="59536" cy="195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Е</a:t>
              </a:r>
            </a:p>
          </p:txBody>
        </p:sp>
        <p:sp>
          <p:nvSpPr>
            <p:cNvPr id="173" name="TextBox 173"/>
            <p:cNvSpPr txBox="1"/>
            <p:nvPr/>
          </p:nvSpPr>
          <p:spPr>
            <a:xfrm>
              <a:off x="638035" y="9585775"/>
              <a:ext cx="44613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</a:t>
              </a:r>
            </a:p>
          </p:txBody>
        </p:sp>
        <p:sp>
          <p:nvSpPr>
            <p:cNvPr id="174" name="TextBox 174"/>
            <p:cNvSpPr txBox="1"/>
            <p:nvPr/>
          </p:nvSpPr>
          <p:spPr>
            <a:xfrm>
              <a:off x="1344165" y="9585775"/>
              <a:ext cx="66840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175" name="TextBox 175"/>
            <p:cNvSpPr txBox="1"/>
            <p:nvPr/>
          </p:nvSpPr>
          <p:spPr>
            <a:xfrm>
              <a:off x="2060005" y="9585775"/>
              <a:ext cx="59536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176" name="TextBox 176"/>
            <p:cNvSpPr txBox="1"/>
            <p:nvPr/>
          </p:nvSpPr>
          <p:spPr>
            <a:xfrm>
              <a:off x="2741870" y="9585775"/>
              <a:ext cx="66840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177" name="TextBox 177"/>
            <p:cNvSpPr txBox="1"/>
            <p:nvPr/>
          </p:nvSpPr>
          <p:spPr>
            <a:xfrm>
              <a:off x="3361631" y="9585775"/>
              <a:ext cx="59536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178" name="TextBox 178"/>
            <p:cNvSpPr txBox="1"/>
            <p:nvPr/>
          </p:nvSpPr>
          <p:spPr>
            <a:xfrm>
              <a:off x="3797907" y="9585775"/>
              <a:ext cx="66840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79" name="TextBox 179"/>
            <p:cNvSpPr txBox="1"/>
            <p:nvPr/>
          </p:nvSpPr>
          <p:spPr>
            <a:xfrm>
              <a:off x="4453190" y="9585775"/>
              <a:ext cx="66840" cy="192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34"/>
                </a:lnSpc>
              </a:pPr>
              <a:r>
                <a:rPr lang="en-US" sz="881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180" name="TextBox 180"/>
            <p:cNvSpPr txBox="1"/>
            <p:nvPr/>
          </p:nvSpPr>
          <p:spPr>
            <a:xfrm>
              <a:off x="915421" y="9162418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6,990</a:t>
              </a:r>
            </a:p>
          </p:txBody>
        </p:sp>
        <p:sp>
          <p:nvSpPr>
            <p:cNvPr id="181" name="TextBox 181"/>
            <p:cNvSpPr txBox="1"/>
            <p:nvPr/>
          </p:nvSpPr>
          <p:spPr>
            <a:xfrm>
              <a:off x="1619361" y="9162418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6,940</a:t>
              </a:r>
            </a:p>
          </p:txBody>
        </p:sp>
        <p:sp>
          <p:nvSpPr>
            <p:cNvPr id="182" name="TextBox 182"/>
            <p:cNvSpPr txBox="1"/>
            <p:nvPr/>
          </p:nvSpPr>
          <p:spPr>
            <a:xfrm>
              <a:off x="2318215" y="9143367"/>
              <a:ext cx="231905" cy="1721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19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6,680</a:t>
              </a:r>
            </a:p>
          </p:txBody>
        </p:sp>
        <p:sp>
          <p:nvSpPr>
            <p:cNvPr id="183" name="TextBox 183"/>
            <p:cNvSpPr txBox="1"/>
            <p:nvPr/>
          </p:nvSpPr>
          <p:spPr>
            <a:xfrm>
              <a:off x="2438846" y="9332865"/>
              <a:ext cx="273568" cy="1721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19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37,285</a:t>
              </a:r>
            </a:p>
          </p:txBody>
        </p:sp>
        <p:sp>
          <p:nvSpPr>
            <p:cNvPr id="184" name="TextBox 184"/>
            <p:cNvSpPr txBox="1"/>
            <p:nvPr/>
          </p:nvSpPr>
          <p:spPr>
            <a:xfrm>
              <a:off x="2969023" y="9162418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6,000</a:t>
              </a:r>
            </a:p>
          </p:txBody>
        </p:sp>
        <p:sp>
          <p:nvSpPr>
            <p:cNvPr id="185" name="TextBox 185"/>
            <p:cNvSpPr txBox="1"/>
            <p:nvPr/>
          </p:nvSpPr>
          <p:spPr>
            <a:xfrm>
              <a:off x="3497044" y="9162418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4,290</a:t>
              </a:r>
            </a:p>
          </p:txBody>
        </p:sp>
        <p:sp>
          <p:nvSpPr>
            <p:cNvPr id="186" name="TextBox 186"/>
            <p:cNvSpPr txBox="1"/>
            <p:nvPr/>
          </p:nvSpPr>
          <p:spPr>
            <a:xfrm>
              <a:off x="4050475" y="9162418"/>
              <a:ext cx="220049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6,385</a:t>
              </a:r>
            </a:p>
          </p:txBody>
        </p:sp>
        <p:sp>
          <p:nvSpPr>
            <p:cNvPr id="187" name="TextBox 187"/>
            <p:cNvSpPr txBox="1"/>
            <p:nvPr/>
          </p:nvSpPr>
          <p:spPr>
            <a:xfrm rot="16206000">
              <a:off x="143788" y="5407018"/>
              <a:ext cx="279504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87,650</a:t>
              </a:r>
            </a:p>
          </p:txBody>
        </p:sp>
        <p:sp>
          <p:nvSpPr>
            <p:cNvPr id="188" name="TextBox 188"/>
            <p:cNvSpPr txBox="1"/>
            <p:nvPr/>
          </p:nvSpPr>
          <p:spPr>
            <a:xfrm rot="16206000">
              <a:off x="333328" y="8111749"/>
              <a:ext cx="267600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16,040</a:t>
              </a:r>
            </a:p>
          </p:txBody>
        </p:sp>
        <p:sp>
          <p:nvSpPr>
            <p:cNvPr id="189" name="TextBox 189"/>
            <p:cNvSpPr txBox="1"/>
            <p:nvPr/>
          </p:nvSpPr>
          <p:spPr>
            <a:xfrm rot="16206000">
              <a:off x="333371" y="6741121"/>
              <a:ext cx="267600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10,670</a:t>
              </a:r>
            </a:p>
          </p:txBody>
        </p:sp>
        <p:sp>
          <p:nvSpPr>
            <p:cNvPr id="190" name="TextBox 190"/>
            <p:cNvSpPr txBox="1"/>
            <p:nvPr/>
          </p:nvSpPr>
          <p:spPr>
            <a:xfrm rot="16206000">
              <a:off x="350917" y="4186845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6,970</a:t>
              </a:r>
            </a:p>
          </p:txBody>
        </p:sp>
        <p:sp>
          <p:nvSpPr>
            <p:cNvPr id="191" name="TextBox 191"/>
            <p:cNvSpPr txBox="1"/>
            <p:nvPr/>
          </p:nvSpPr>
          <p:spPr>
            <a:xfrm rot="16206000">
              <a:off x="368388" y="3378893"/>
              <a:ext cx="196243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7,110</a:t>
              </a:r>
            </a:p>
          </p:txBody>
        </p:sp>
        <p:sp>
          <p:nvSpPr>
            <p:cNvPr id="192" name="TextBox 192"/>
            <p:cNvSpPr txBox="1"/>
            <p:nvPr/>
          </p:nvSpPr>
          <p:spPr>
            <a:xfrm rot="16206000">
              <a:off x="333415" y="5326288"/>
              <a:ext cx="267600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16,900</a:t>
              </a:r>
            </a:p>
          </p:txBody>
        </p:sp>
        <p:sp>
          <p:nvSpPr>
            <p:cNvPr id="193" name="TextBox 193"/>
            <p:cNvSpPr txBox="1"/>
            <p:nvPr/>
          </p:nvSpPr>
          <p:spPr>
            <a:xfrm rot="16206000">
              <a:off x="350961" y="2752184"/>
              <a:ext cx="231905" cy="159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6,770</a:t>
              </a:r>
            </a:p>
          </p:txBody>
        </p:sp>
        <p:sp>
          <p:nvSpPr>
            <p:cNvPr id="194" name="TextBox 194"/>
            <p:cNvSpPr txBox="1"/>
            <p:nvPr/>
          </p:nvSpPr>
          <p:spPr>
            <a:xfrm rot="16206000">
              <a:off x="356783" y="2047218"/>
              <a:ext cx="220051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5,300</a:t>
              </a:r>
            </a:p>
          </p:txBody>
        </p:sp>
        <p:sp>
          <p:nvSpPr>
            <p:cNvPr id="195" name="TextBox 195"/>
            <p:cNvSpPr txBox="1"/>
            <p:nvPr/>
          </p:nvSpPr>
          <p:spPr>
            <a:xfrm rot="16206000">
              <a:off x="356832" y="233451"/>
              <a:ext cx="220051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5,695</a:t>
              </a:r>
            </a:p>
          </p:txBody>
        </p:sp>
        <p:sp>
          <p:nvSpPr>
            <p:cNvPr id="196" name="TextBox 196"/>
            <p:cNvSpPr txBox="1"/>
            <p:nvPr/>
          </p:nvSpPr>
          <p:spPr>
            <a:xfrm rot="16206000">
              <a:off x="345167" y="1150440"/>
              <a:ext cx="243836" cy="330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87"/>
                </a:lnSpc>
              </a:pPr>
              <a:r>
                <a:rPr lang="en-US" sz="705" spc="-9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12,175</a:t>
              </a:r>
            </a:p>
          </p:txBody>
        </p:sp>
        <p:sp>
          <p:nvSpPr>
            <p:cNvPr id="197" name="TextBox 197"/>
            <p:cNvSpPr txBox="1"/>
            <p:nvPr/>
          </p:nvSpPr>
          <p:spPr>
            <a:xfrm>
              <a:off x="754745" y="7660222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98" name="TextBox 198"/>
            <p:cNvSpPr txBox="1"/>
            <p:nvPr/>
          </p:nvSpPr>
          <p:spPr>
            <a:xfrm>
              <a:off x="754745" y="8131019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99" name="TextBox 199"/>
            <p:cNvSpPr txBox="1"/>
            <p:nvPr/>
          </p:nvSpPr>
          <p:spPr>
            <a:xfrm>
              <a:off x="754745" y="8560691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200" name="TextBox 200"/>
            <p:cNvSpPr txBox="1"/>
            <p:nvPr/>
          </p:nvSpPr>
          <p:spPr>
            <a:xfrm>
              <a:off x="774169" y="1734199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01" name="TextBox 201"/>
            <p:cNvSpPr txBox="1"/>
            <p:nvPr/>
          </p:nvSpPr>
          <p:spPr>
            <a:xfrm>
              <a:off x="825989" y="476751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02" name="TextBox 202"/>
            <p:cNvSpPr txBox="1"/>
            <p:nvPr/>
          </p:nvSpPr>
          <p:spPr>
            <a:xfrm>
              <a:off x="1886555" y="1250400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03" name="TextBox 203"/>
            <p:cNvSpPr txBox="1"/>
            <p:nvPr/>
          </p:nvSpPr>
          <p:spPr>
            <a:xfrm>
              <a:off x="1893306" y="1726007"/>
              <a:ext cx="46789" cy="193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77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04" name="TextBox 204"/>
            <p:cNvSpPr txBox="1"/>
            <p:nvPr/>
          </p:nvSpPr>
          <p:spPr>
            <a:xfrm>
              <a:off x="1866571" y="1942287"/>
              <a:ext cx="46789" cy="193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77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05" name="TextBox 205"/>
            <p:cNvSpPr txBox="1"/>
            <p:nvPr/>
          </p:nvSpPr>
          <p:spPr>
            <a:xfrm>
              <a:off x="1961536" y="2784978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06" name="TextBox 206"/>
            <p:cNvSpPr txBox="1"/>
            <p:nvPr/>
          </p:nvSpPr>
          <p:spPr>
            <a:xfrm>
              <a:off x="2143028" y="476751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07" name="TextBox 207"/>
            <p:cNvSpPr txBox="1"/>
            <p:nvPr/>
          </p:nvSpPr>
          <p:spPr>
            <a:xfrm>
              <a:off x="2425834" y="3249272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08" name="TextBox 208"/>
            <p:cNvSpPr txBox="1"/>
            <p:nvPr/>
          </p:nvSpPr>
          <p:spPr>
            <a:xfrm>
              <a:off x="2544146" y="6980448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209" name="TextBox 209"/>
            <p:cNvSpPr txBox="1"/>
            <p:nvPr/>
          </p:nvSpPr>
          <p:spPr>
            <a:xfrm>
              <a:off x="2576258" y="3583256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10" name="TextBox 210"/>
            <p:cNvSpPr txBox="1"/>
            <p:nvPr/>
          </p:nvSpPr>
          <p:spPr>
            <a:xfrm>
              <a:off x="2610400" y="7538646"/>
              <a:ext cx="41675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211" name="TextBox 211"/>
            <p:cNvSpPr txBox="1"/>
            <p:nvPr/>
          </p:nvSpPr>
          <p:spPr>
            <a:xfrm>
              <a:off x="2881182" y="476751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9</a:t>
              </a:r>
            </a:p>
          </p:txBody>
        </p:sp>
        <p:sp>
          <p:nvSpPr>
            <p:cNvPr id="212" name="TextBox 212"/>
            <p:cNvSpPr txBox="1"/>
            <p:nvPr/>
          </p:nvSpPr>
          <p:spPr>
            <a:xfrm>
              <a:off x="3248294" y="5149273"/>
              <a:ext cx="31225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</a:t>
              </a:r>
            </a:p>
          </p:txBody>
        </p:sp>
        <p:sp>
          <p:nvSpPr>
            <p:cNvPr id="213" name="TextBox 213"/>
            <p:cNvSpPr txBox="1"/>
            <p:nvPr/>
          </p:nvSpPr>
          <p:spPr>
            <a:xfrm>
              <a:off x="3399456" y="8548023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14" name="TextBox 214"/>
            <p:cNvSpPr txBox="1"/>
            <p:nvPr/>
          </p:nvSpPr>
          <p:spPr>
            <a:xfrm>
              <a:off x="3682995" y="6781034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15" name="TextBox 215"/>
            <p:cNvSpPr txBox="1"/>
            <p:nvPr/>
          </p:nvSpPr>
          <p:spPr>
            <a:xfrm>
              <a:off x="4028648" y="6483800"/>
              <a:ext cx="41675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216" name="TextBox 216"/>
            <p:cNvSpPr txBox="1"/>
            <p:nvPr/>
          </p:nvSpPr>
          <p:spPr>
            <a:xfrm>
              <a:off x="4138468" y="2535462"/>
              <a:ext cx="46789" cy="142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3"/>
                </a:lnSpc>
              </a:pPr>
              <a:r>
                <a:rPr lang="en-US" sz="617" spc="-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8</a:t>
              </a:r>
            </a:p>
          </p:txBody>
        </p:sp>
        <p:sp>
          <p:nvSpPr>
            <p:cNvPr id="217" name="TextBox 217"/>
            <p:cNvSpPr txBox="1"/>
            <p:nvPr/>
          </p:nvSpPr>
          <p:spPr>
            <a:xfrm>
              <a:off x="5228153" y="4828164"/>
              <a:ext cx="99817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Ж</a:t>
              </a:r>
            </a:p>
          </p:txBody>
        </p:sp>
        <p:sp>
          <p:nvSpPr>
            <p:cNvPr id="218" name="TextBox 218"/>
            <p:cNvSpPr txBox="1"/>
            <p:nvPr/>
          </p:nvSpPr>
          <p:spPr>
            <a:xfrm>
              <a:off x="5232557" y="6281304"/>
              <a:ext cx="90712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Д</a:t>
              </a:r>
            </a:p>
          </p:txBody>
        </p:sp>
        <p:sp>
          <p:nvSpPr>
            <p:cNvPr id="219" name="TextBox 219"/>
            <p:cNvSpPr txBox="1"/>
            <p:nvPr/>
          </p:nvSpPr>
          <p:spPr>
            <a:xfrm>
              <a:off x="5232678" y="2404369"/>
              <a:ext cx="90712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220" name="TextBox 220"/>
            <p:cNvSpPr txBox="1"/>
            <p:nvPr/>
          </p:nvSpPr>
          <p:spPr>
            <a:xfrm>
              <a:off x="5236926" y="8772055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В</a:t>
              </a:r>
            </a:p>
          </p:txBody>
        </p:sp>
        <p:sp>
          <p:nvSpPr>
            <p:cNvPr id="221" name="TextBox 221"/>
            <p:cNvSpPr txBox="1"/>
            <p:nvPr/>
          </p:nvSpPr>
          <p:spPr>
            <a:xfrm>
              <a:off x="5237065" y="4271897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З</a:t>
              </a:r>
            </a:p>
          </p:txBody>
        </p:sp>
        <p:sp>
          <p:nvSpPr>
            <p:cNvPr id="222" name="TextBox 222"/>
            <p:cNvSpPr txBox="1"/>
            <p:nvPr/>
          </p:nvSpPr>
          <p:spPr>
            <a:xfrm>
              <a:off x="5237103" y="3001534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И</a:t>
              </a:r>
            </a:p>
          </p:txBody>
        </p:sp>
        <p:sp>
          <p:nvSpPr>
            <p:cNvPr id="223" name="TextBox 223"/>
            <p:cNvSpPr txBox="1"/>
            <p:nvPr/>
          </p:nvSpPr>
          <p:spPr>
            <a:xfrm>
              <a:off x="5241435" y="7011170"/>
              <a:ext cx="72679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Г</a:t>
              </a:r>
            </a:p>
          </p:txBody>
        </p:sp>
        <p:sp>
          <p:nvSpPr>
            <p:cNvPr id="224" name="TextBox 224"/>
            <p:cNvSpPr txBox="1"/>
            <p:nvPr/>
          </p:nvSpPr>
          <p:spPr>
            <a:xfrm>
              <a:off x="5241479" y="5537314"/>
              <a:ext cx="72679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Е</a:t>
              </a:r>
            </a:p>
          </p:txBody>
        </p:sp>
        <p:sp>
          <p:nvSpPr>
            <p:cNvPr id="225" name="TextBox 225"/>
            <p:cNvSpPr txBox="1"/>
            <p:nvPr/>
          </p:nvSpPr>
          <p:spPr>
            <a:xfrm>
              <a:off x="5908230" y="9475467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226" name="TextBox 226"/>
            <p:cNvSpPr txBox="1"/>
            <p:nvPr/>
          </p:nvSpPr>
          <p:spPr>
            <a:xfrm>
              <a:off x="6637213" y="9475467"/>
              <a:ext cx="72679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227" name="TextBox 227"/>
            <p:cNvSpPr txBox="1"/>
            <p:nvPr/>
          </p:nvSpPr>
          <p:spPr>
            <a:xfrm>
              <a:off x="7330173" y="9475467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28" name="TextBox 228"/>
            <p:cNvSpPr txBox="1"/>
            <p:nvPr/>
          </p:nvSpPr>
          <p:spPr>
            <a:xfrm>
              <a:off x="7961415" y="9475467"/>
              <a:ext cx="72679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229" name="TextBox 229"/>
            <p:cNvSpPr txBox="1"/>
            <p:nvPr/>
          </p:nvSpPr>
          <p:spPr>
            <a:xfrm>
              <a:off x="8404512" y="9475467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230" name="TextBox 230"/>
            <p:cNvSpPr txBox="1"/>
            <p:nvPr/>
          </p:nvSpPr>
          <p:spPr>
            <a:xfrm>
              <a:off x="9071352" y="9475467"/>
              <a:ext cx="81601" cy="2396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98"/>
                </a:lnSpc>
              </a:pPr>
              <a:r>
                <a:rPr lang="en-US" sz="1070" spc="-21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</a:t>
              </a:r>
            </a:p>
          </p:txBody>
        </p:sp>
        <p:sp>
          <p:nvSpPr>
            <p:cNvPr id="231" name="TextBox 231"/>
            <p:cNvSpPr txBox="1"/>
            <p:nvPr/>
          </p:nvSpPr>
          <p:spPr>
            <a:xfrm>
              <a:off x="6195061" y="9092895"/>
              <a:ext cx="235925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6,940</a:t>
              </a:r>
            </a:p>
          </p:txBody>
        </p:sp>
        <p:sp>
          <p:nvSpPr>
            <p:cNvPr id="232" name="TextBox 232"/>
            <p:cNvSpPr txBox="1"/>
            <p:nvPr/>
          </p:nvSpPr>
          <p:spPr>
            <a:xfrm>
              <a:off x="6906033" y="9092895"/>
              <a:ext cx="235925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6,680</a:t>
              </a:r>
            </a:p>
          </p:txBody>
        </p:sp>
        <p:sp>
          <p:nvSpPr>
            <p:cNvPr id="233" name="TextBox 233"/>
            <p:cNvSpPr txBox="1"/>
            <p:nvPr/>
          </p:nvSpPr>
          <p:spPr>
            <a:xfrm>
              <a:off x="7568126" y="9102421"/>
              <a:ext cx="235925" cy="1468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51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6,000</a:t>
              </a:r>
            </a:p>
          </p:txBody>
        </p:sp>
        <p:sp>
          <p:nvSpPr>
            <p:cNvPr id="234" name="TextBox 234"/>
            <p:cNvSpPr txBox="1"/>
            <p:nvPr/>
          </p:nvSpPr>
          <p:spPr>
            <a:xfrm>
              <a:off x="7542015" y="9246611"/>
              <a:ext cx="278312" cy="1468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51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30,295</a:t>
              </a:r>
            </a:p>
          </p:txBody>
        </p:sp>
        <p:sp>
          <p:nvSpPr>
            <p:cNvPr id="235" name="TextBox 235"/>
            <p:cNvSpPr txBox="1"/>
            <p:nvPr/>
          </p:nvSpPr>
          <p:spPr>
            <a:xfrm>
              <a:off x="8105303" y="9092895"/>
              <a:ext cx="235925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4,290</a:t>
              </a:r>
            </a:p>
          </p:txBody>
        </p:sp>
        <p:sp>
          <p:nvSpPr>
            <p:cNvPr id="236" name="TextBox 236"/>
            <p:cNvSpPr txBox="1"/>
            <p:nvPr/>
          </p:nvSpPr>
          <p:spPr>
            <a:xfrm>
              <a:off x="8668338" y="9092895"/>
              <a:ext cx="223865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6,385</a:t>
              </a:r>
            </a:p>
          </p:txBody>
        </p:sp>
        <p:sp>
          <p:nvSpPr>
            <p:cNvPr id="237" name="TextBox 237"/>
            <p:cNvSpPr txBox="1"/>
            <p:nvPr/>
          </p:nvSpPr>
          <p:spPr>
            <a:xfrm rot="16200000">
              <a:off x="5578498" y="2734053"/>
              <a:ext cx="222660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5,695</a:t>
              </a:r>
            </a:p>
          </p:txBody>
        </p:sp>
        <p:sp>
          <p:nvSpPr>
            <p:cNvPr id="238" name="TextBox 238"/>
            <p:cNvSpPr txBox="1"/>
            <p:nvPr/>
          </p:nvSpPr>
          <p:spPr>
            <a:xfrm rot="16200000">
              <a:off x="5649129" y="3582330"/>
              <a:ext cx="246729" cy="330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12,175</a:t>
              </a:r>
            </a:p>
          </p:txBody>
        </p:sp>
        <p:sp>
          <p:nvSpPr>
            <p:cNvPr id="239" name="TextBox 239"/>
            <p:cNvSpPr txBox="1"/>
            <p:nvPr/>
          </p:nvSpPr>
          <p:spPr>
            <a:xfrm rot="16200000">
              <a:off x="5578498" y="4581138"/>
              <a:ext cx="222660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5,300</a:t>
              </a:r>
            </a:p>
          </p:txBody>
        </p:sp>
        <p:sp>
          <p:nvSpPr>
            <p:cNvPr id="240" name="TextBox 240"/>
            <p:cNvSpPr txBox="1"/>
            <p:nvPr/>
          </p:nvSpPr>
          <p:spPr>
            <a:xfrm rot="16200000">
              <a:off x="5572621" y="5213869"/>
              <a:ext cx="234656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6,770</a:t>
              </a:r>
            </a:p>
          </p:txBody>
        </p:sp>
        <p:sp>
          <p:nvSpPr>
            <p:cNvPr id="241" name="TextBox 241"/>
            <p:cNvSpPr txBox="1"/>
            <p:nvPr/>
          </p:nvSpPr>
          <p:spPr>
            <a:xfrm rot="16200000">
              <a:off x="5672733" y="5854922"/>
              <a:ext cx="198571" cy="3306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7,110</a:t>
              </a:r>
            </a:p>
          </p:txBody>
        </p:sp>
        <p:sp>
          <p:nvSpPr>
            <p:cNvPr id="242" name="TextBox 242"/>
            <p:cNvSpPr txBox="1"/>
            <p:nvPr/>
          </p:nvSpPr>
          <p:spPr>
            <a:xfrm rot="16200000">
              <a:off x="5572621" y="6677354"/>
              <a:ext cx="234656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6,970</a:t>
              </a:r>
            </a:p>
          </p:txBody>
        </p:sp>
        <p:sp>
          <p:nvSpPr>
            <p:cNvPr id="243" name="TextBox 243"/>
            <p:cNvSpPr txBox="1"/>
            <p:nvPr/>
          </p:nvSpPr>
          <p:spPr>
            <a:xfrm rot="16200000">
              <a:off x="5554917" y="7922721"/>
              <a:ext cx="270775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16,900</a:t>
              </a:r>
            </a:p>
          </p:txBody>
        </p:sp>
        <p:sp>
          <p:nvSpPr>
            <p:cNvPr id="244" name="TextBox 244"/>
            <p:cNvSpPr txBox="1"/>
            <p:nvPr/>
          </p:nvSpPr>
          <p:spPr>
            <a:xfrm rot="16206000">
              <a:off x="5350961" y="5949942"/>
              <a:ext cx="288821" cy="159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99"/>
                </a:lnSpc>
              </a:pPr>
              <a:r>
                <a:rPr lang="en-US" sz="713" spc="-14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60,920</a:t>
              </a:r>
            </a:p>
          </p:txBody>
        </p:sp>
        <p:sp>
          <p:nvSpPr>
            <p:cNvPr id="245" name="TextBox 245"/>
            <p:cNvSpPr txBox="1"/>
            <p:nvPr/>
          </p:nvSpPr>
          <p:spPr>
            <a:xfrm>
              <a:off x="6849426" y="2117251"/>
              <a:ext cx="64253" cy="1430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4"/>
                </a:lnSpc>
              </a:pPr>
              <a:r>
                <a:rPr lang="en-US" sz="624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246" name="TextBox 246"/>
            <p:cNvSpPr txBox="1"/>
            <p:nvPr/>
          </p:nvSpPr>
          <p:spPr>
            <a:xfrm>
              <a:off x="7245397" y="2238977"/>
              <a:ext cx="169552" cy="1430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4"/>
                </a:lnSpc>
              </a:pPr>
              <a:r>
                <a:rPr lang="en-US" sz="624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11</a:t>
              </a:r>
            </a:p>
          </p:txBody>
        </p:sp>
        <p:sp>
          <p:nvSpPr>
            <p:cNvPr id="247" name="TextBox 247"/>
            <p:cNvSpPr txBox="1"/>
            <p:nvPr/>
          </p:nvSpPr>
          <p:spPr>
            <a:xfrm>
              <a:off x="8143359" y="5875744"/>
              <a:ext cx="109175" cy="1430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4"/>
                </a:lnSpc>
              </a:pPr>
              <a:r>
                <a:rPr lang="en-US" sz="624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10</a:t>
              </a:r>
            </a:p>
          </p:txBody>
        </p:sp>
        <p:sp>
          <p:nvSpPr>
            <p:cNvPr id="248" name="TextBox 248"/>
            <p:cNvSpPr txBox="1"/>
            <p:nvPr/>
          </p:nvSpPr>
          <p:spPr>
            <a:xfrm>
              <a:off x="9257482" y="2232791"/>
              <a:ext cx="178061" cy="1430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4"/>
                </a:lnSpc>
              </a:pPr>
              <a:r>
                <a:rPr lang="en-US" sz="624" spc="-12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12</a:t>
              </a:r>
            </a:p>
          </p:txBody>
        </p:sp>
        <p:grpSp>
          <p:nvGrpSpPr>
            <p:cNvPr id="249" name="Group 249"/>
            <p:cNvGrpSpPr/>
            <p:nvPr/>
          </p:nvGrpSpPr>
          <p:grpSpPr>
            <a:xfrm>
              <a:off x="5142292" y="2016721"/>
              <a:ext cx="4471413" cy="7696356"/>
              <a:chOff x="0" y="0"/>
              <a:chExt cx="10334155" cy="17787518"/>
            </a:xfrm>
          </p:grpSpPr>
          <p:sp>
            <p:nvSpPr>
              <p:cNvPr id="250" name="Freeform 250"/>
              <p:cNvSpPr/>
              <p:nvPr/>
            </p:nvSpPr>
            <p:spPr>
              <a:xfrm>
                <a:off x="0" y="0"/>
                <a:ext cx="10334117" cy="17787519"/>
              </a:xfrm>
              <a:custGeom>
                <a:avLst/>
                <a:gdLst/>
                <a:ahLst/>
                <a:cxnLst/>
                <a:rect l="l" t="t" r="r" b="b"/>
                <a:pathLst>
                  <a:path w="10334117" h="17787519">
                    <a:moveTo>
                      <a:pt x="0" y="0"/>
                    </a:moveTo>
                    <a:lnTo>
                      <a:pt x="10334117" y="0"/>
                    </a:lnTo>
                    <a:lnTo>
                      <a:pt x="10334117" y="17787519"/>
                    </a:lnTo>
                    <a:lnTo>
                      <a:pt x="0" y="1778751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37" r="-38"/>
                </a:stretch>
              </a:blipFill>
            </p:spPr>
          </p:sp>
        </p:grpSp>
        <p:grpSp>
          <p:nvGrpSpPr>
            <p:cNvPr id="251" name="Group 251"/>
            <p:cNvGrpSpPr/>
            <p:nvPr/>
          </p:nvGrpSpPr>
          <p:grpSpPr>
            <a:xfrm>
              <a:off x="5927635" y="891431"/>
              <a:ext cx="4060190" cy="981710"/>
              <a:chOff x="0" y="0"/>
              <a:chExt cx="4060190" cy="981710"/>
            </a:xfrm>
          </p:grpSpPr>
          <p:sp>
            <p:nvSpPr>
              <p:cNvPr id="252" name="Freeform 252"/>
              <p:cNvSpPr/>
              <p:nvPr/>
            </p:nvSpPr>
            <p:spPr>
              <a:xfrm>
                <a:off x="50027" y="49183"/>
                <a:ext cx="3959009" cy="895528"/>
              </a:xfrm>
              <a:custGeom>
                <a:avLst/>
                <a:gdLst/>
                <a:ahLst/>
                <a:cxnLst/>
                <a:rect l="l" t="t" r="r" b="b"/>
                <a:pathLst>
                  <a:path w="3959009" h="895528">
                    <a:moveTo>
                      <a:pt x="61733" y="755997"/>
                    </a:moveTo>
                    <a:cubicBezTo>
                      <a:pt x="2666503" y="747107"/>
                      <a:pt x="2722383" y="744567"/>
                      <a:pt x="2841763" y="731867"/>
                    </a:cubicBezTo>
                    <a:cubicBezTo>
                      <a:pt x="2975113" y="716627"/>
                      <a:pt x="3123703" y="689957"/>
                      <a:pt x="3262133" y="662017"/>
                    </a:cubicBezTo>
                    <a:cubicBezTo>
                      <a:pt x="3396753" y="634077"/>
                      <a:pt x="3564393" y="606137"/>
                      <a:pt x="3662183" y="561687"/>
                    </a:cubicBezTo>
                    <a:cubicBezTo>
                      <a:pt x="3724413" y="533747"/>
                      <a:pt x="3780293" y="503267"/>
                      <a:pt x="3804423" y="465167"/>
                    </a:cubicBezTo>
                    <a:cubicBezTo>
                      <a:pt x="3823473" y="434687"/>
                      <a:pt x="3817123" y="399127"/>
                      <a:pt x="3818393" y="363567"/>
                    </a:cubicBezTo>
                    <a:cubicBezTo>
                      <a:pt x="3819663" y="324197"/>
                      <a:pt x="3823473" y="273397"/>
                      <a:pt x="3809503" y="241647"/>
                    </a:cubicBezTo>
                    <a:cubicBezTo>
                      <a:pt x="3799343" y="216247"/>
                      <a:pt x="3779023" y="194657"/>
                      <a:pt x="3757433" y="179417"/>
                    </a:cubicBezTo>
                    <a:cubicBezTo>
                      <a:pt x="3734573" y="164177"/>
                      <a:pt x="3691393" y="141317"/>
                      <a:pt x="3674883" y="152747"/>
                    </a:cubicBezTo>
                    <a:cubicBezTo>
                      <a:pt x="3652023" y="167987"/>
                      <a:pt x="3676153" y="264507"/>
                      <a:pt x="3659643" y="298797"/>
                    </a:cubicBezTo>
                    <a:cubicBezTo>
                      <a:pt x="3646943" y="322927"/>
                      <a:pt x="3624083" y="341977"/>
                      <a:pt x="3603763" y="348327"/>
                    </a:cubicBezTo>
                    <a:cubicBezTo>
                      <a:pt x="3588523" y="353407"/>
                      <a:pt x="3568203" y="350867"/>
                      <a:pt x="3554233" y="344517"/>
                    </a:cubicBezTo>
                    <a:cubicBezTo>
                      <a:pt x="3538993" y="338167"/>
                      <a:pt x="3525023" y="324197"/>
                      <a:pt x="3516133" y="310227"/>
                    </a:cubicBezTo>
                    <a:cubicBezTo>
                      <a:pt x="3508513" y="296257"/>
                      <a:pt x="3504703" y="277207"/>
                      <a:pt x="3507243" y="260697"/>
                    </a:cubicBezTo>
                    <a:cubicBezTo>
                      <a:pt x="3509783" y="245457"/>
                      <a:pt x="3516133" y="226407"/>
                      <a:pt x="3530103" y="216247"/>
                    </a:cubicBezTo>
                    <a:cubicBezTo>
                      <a:pt x="3545343" y="202277"/>
                      <a:pt x="3579633" y="192117"/>
                      <a:pt x="3599953" y="194657"/>
                    </a:cubicBezTo>
                    <a:cubicBezTo>
                      <a:pt x="3616463" y="195927"/>
                      <a:pt x="3634243" y="206087"/>
                      <a:pt x="3644403" y="218787"/>
                    </a:cubicBezTo>
                    <a:cubicBezTo>
                      <a:pt x="3655833" y="235297"/>
                      <a:pt x="3667263" y="269587"/>
                      <a:pt x="3662183" y="291177"/>
                    </a:cubicBezTo>
                    <a:cubicBezTo>
                      <a:pt x="3657103" y="311497"/>
                      <a:pt x="3630433" y="336897"/>
                      <a:pt x="3612653" y="345787"/>
                    </a:cubicBezTo>
                    <a:cubicBezTo>
                      <a:pt x="3597413" y="352137"/>
                      <a:pt x="3578363" y="353407"/>
                      <a:pt x="3561853" y="347057"/>
                    </a:cubicBezTo>
                    <a:cubicBezTo>
                      <a:pt x="3542803" y="339437"/>
                      <a:pt x="3519943" y="319117"/>
                      <a:pt x="3509783" y="294987"/>
                    </a:cubicBezTo>
                    <a:cubicBezTo>
                      <a:pt x="3495813" y="259427"/>
                      <a:pt x="3503433" y="187037"/>
                      <a:pt x="3512323" y="142587"/>
                    </a:cubicBezTo>
                    <a:cubicBezTo>
                      <a:pt x="3519943" y="105757"/>
                      <a:pt x="3528833" y="68927"/>
                      <a:pt x="3551693" y="44797"/>
                    </a:cubicBezTo>
                    <a:cubicBezTo>
                      <a:pt x="3574553" y="21937"/>
                      <a:pt x="3616463" y="6697"/>
                      <a:pt x="3648213" y="1617"/>
                    </a:cubicBezTo>
                    <a:cubicBezTo>
                      <a:pt x="3679963" y="-3463"/>
                      <a:pt x="3710443" y="4157"/>
                      <a:pt x="3742193" y="14317"/>
                    </a:cubicBezTo>
                    <a:cubicBezTo>
                      <a:pt x="3780293" y="25747"/>
                      <a:pt x="3824743" y="49877"/>
                      <a:pt x="3856493" y="74007"/>
                    </a:cubicBezTo>
                    <a:cubicBezTo>
                      <a:pt x="3884433" y="95597"/>
                      <a:pt x="3907293" y="117187"/>
                      <a:pt x="3923803" y="148937"/>
                    </a:cubicBezTo>
                    <a:cubicBezTo>
                      <a:pt x="3945393" y="189577"/>
                      <a:pt x="3954283" y="256887"/>
                      <a:pt x="3958093" y="306417"/>
                    </a:cubicBezTo>
                    <a:cubicBezTo>
                      <a:pt x="3960633" y="349597"/>
                      <a:pt x="3958093" y="388967"/>
                      <a:pt x="3947933" y="429607"/>
                    </a:cubicBezTo>
                    <a:cubicBezTo>
                      <a:pt x="3937773" y="471517"/>
                      <a:pt x="3922533" y="519777"/>
                      <a:pt x="3895863" y="554067"/>
                    </a:cubicBezTo>
                    <a:cubicBezTo>
                      <a:pt x="3869193" y="587087"/>
                      <a:pt x="3824743" y="609947"/>
                      <a:pt x="3789183" y="630267"/>
                    </a:cubicBezTo>
                    <a:cubicBezTo>
                      <a:pt x="3756163" y="648047"/>
                      <a:pt x="3735843" y="658207"/>
                      <a:pt x="3690123" y="673447"/>
                    </a:cubicBezTo>
                    <a:cubicBezTo>
                      <a:pt x="3601223" y="703927"/>
                      <a:pt x="3419613" y="747107"/>
                      <a:pt x="3279913" y="775047"/>
                    </a:cubicBezTo>
                    <a:cubicBezTo>
                      <a:pt x="3138943" y="804257"/>
                      <a:pt x="2985273" y="830927"/>
                      <a:pt x="2849383" y="846167"/>
                    </a:cubicBezTo>
                    <a:cubicBezTo>
                      <a:pt x="2727463" y="860137"/>
                      <a:pt x="2670313" y="861407"/>
                      <a:pt x="2502673" y="867757"/>
                    </a:cubicBezTo>
                    <a:cubicBezTo>
                      <a:pt x="2058173" y="881727"/>
                      <a:pt x="248423" y="914747"/>
                      <a:pt x="61733" y="880457"/>
                    </a:cubicBezTo>
                    <a:cubicBezTo>
                      <a:pt x="36333" y="876647"/>
                      <a:pt x="31253" y="874107"/>
                      <a:pt x="21093" y="865217"/>
                    </a:cubicBezTo>
                    <a:cubicBezTo>
                      <a:pt x="10933" y="856327"/>
                      <a:pt x="2043" y="839817"/>
                      <a:pt x="773" y="825847"/>
                    </a:cubicBezTo>
                    <a:cubicBezTo>
                      <a:pt x="-1767" y="811877"/>
                      <a:pt x="2043" y="794097"/>
                      <a:pt x="10933" y="782667"/>
                    </a:cubicBezTo>
                    <a:cubicBezTo>
                      <a:pt x="21093" y="769967"/>
                      <a:pt x="61733" y="755997"/>
                      <a:pt x="61733" y="755997"/>
                    </a:cubicBezTo>
                  </a:path>
                </a:pathLst>
              </a:custGeom>
              <a:solidFill>
                <a:srgbClr val="FFFFFF"/>
              </a:solidFill>
              <a:ln cap="sq">
                <a:noFill/>
                <a:prstDash val="solid"/>
                <a:miter/>
              </a:ln>
            </p:spPr>
          </p:sp>
        </p:grpSp>
      </p:grpSp>
      <p:sp>
        <p:nvSpPr>
          <p:cNvPr id="323" name="TextBox 323"/>
          <p:cNvSpPr txBox="1"/>
          <p:nvPr/>
        </p:nvSpPr>
        <p:spPr>
          <a:xfrm>
            <a:off x="5650599" y="1237921"/>
            <a:ext cx="3427370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ОСНОВНОЙ ТРАНЗИТ </a:t>
            </a:r>
          </a:p>
        </p:txBody>
      </p:sp>
      <p:sp>
        <p:nvSpPr>
          <p:cNvPr id="324" name="TextBox 324"/>
          <p:cNvSpPr txBox="1"/>
          <p:nvPr/>
        </p:nvSpPr>
        <p:spPr>
          <a:xfrm>
            <a:off x="5624446" y="1668863"/>
            <a:ext cx="3427370" cy="19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ВТОРОСТЕПЕННЫЕ ПУТИ</a:t>
            </a:r>
          </a:p>
        </p:txBody>
      </p:sp>
      <p:sp>
        <p:nvSpPr>
          <p:cNvPr id="325" name="TextBox 325"/>
          <p:cNvSpPr txBox="1"/>
          <p:nvPr/>
        </p:nvSpPr>
        <p:spPr>
          <a:xfrm>
            <a:off x="5650600" y="2079568"/>
            <a:ext cx="5625747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98"/>
              </a:lnSpc>
              <a:spcBef>
                <a:spcPct val="0"/>
              </a:spcBef>
            </a:pPr>
            <a:r>
              <a:rPr lang="en-US" sz="1400" spc="17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ТРАЕКТОРИИ ПОЛЬЗОВАТЕЛЬСКИХ СЦЕНАРИЕВ </a:t>
            </a:r>
          </a:p>
        </p:txBody>
      </p:sp>
      <p:sp>
        <p:nvSpPr>
          <p:cNvPr id="326" name="TextBox 326"/>
          <p:cNvSpPr txBox="1"/>
          <p:nvPr/>
        </p:nvSpPr>
        <p:spPr>
          <a:xfrm>
            <a:off x="11925462" y="1194106"/>
            <a:ext cx="3189711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18"/>
              </a:lnSpc>
              <a:spcBef>
                <a:spcPct val="0"/>
              </a:spcBef>
            </a:pPr>
            <a:r>
              <a:rPr lang="en-US" sz="1980" spc="24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НЕПРЕРЫВНОСТЬ</a:t>
            </a:r>
          </a:p>
        </p:txBody>
      </p:sp>
      <p:sp>
        <p:nvSpPr>
          <p:cNvPr id="327" name="TextBox 327"/>
          <p:cNvSpPr txBox="1"/>
          <p:nvPr/>
        </p:nvSpPr>
        <p:spPr>
          <a:xfrm>
            <a:off x="11925462" y="1668863"/>
            <a:ext cx="3189711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18"/>
              </a:lnSpc>
              <a:spcBef>
                <a:spcPct val="0"/>
              </a:spcBef>
            </a:pPr>
            <a:r>
              <a:rPr lang="en-US" sz="1980" spc="24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ИНТУИТИВНОСТЬ</a:t>
            </a:r>
          </a:p>
        </p:txBody>
      </p:sp>
      <p:sp>
        <p:nvSpPr>
          <p:cNvPr id="328" name="TextBox 328"/>
          <p:cNvSpPr txBox="1"/>
          <p:nvPr/>
        </p:nvSpPr>
        <p:spPr>
          <a:xfrm>
            <a:off x="11925462" y="2185501"/>
            <a:ext cx="3189711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18"/>
              </a:lnSpc>
              <a:spcBef>
                <a:spcPct val="0"/>
              </a:spcBef>
            </a:pPr>
            <a:r>
              <a:rPr lang="en-US" sz="1980" spc="24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СОБЫТИЙНОСТЬ</a:t>
            </a:r>
          </a:p>
        </p:txBody>
      </p:sp>
      <p:sp>
        <p:nvSpPr>
          <p:cNvPr id="329" name="AutoShape 329"/>
          <p:cNvSpPr/>
          <p:nvPr/>
        </p:nvSpPr>
        <p:spPr>
          <a:xfrm>
            <a:off x="15256000" y="1019807"/>
            <a:ext cx="0" cy="4442544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330" name="Group 330"/>
          <p:cNvGrpSpPr/>
          <p:nvPr/>
        </p:nvGrpSpPr>
        <p:grpSpPr>
          <a:xfrm>
            <a:off x="15115172" y="1172208"/>
            <a:ext cx="281656" cy="307979"/>
            <a:chOff x="0" y="0"/>
            <a:chExt cx="375541" cy="410639"/>
          </a:xfrm>
        </p:grpSpPr>
        <p:grpSp>
          <p:nvGrpSpPr>
            <p:cNvPr id="331" name="Group 33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32" name="Freeform 33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33" name="TextBox 33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34" name="Group 33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35" name="Freeform 33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36" name="TextBox 33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337" name="Group 337"/>
          <p:cNvGrpSpPr/>
          <p:nvPr/>
        </p:nvGrpSpPr>
        <p:grpSpPr>
          <a:xfrm>
            <a:off x="15115172" y="1645524"/>
            <a:ext cx="281656" cy="307979"/>
            <a:chOff x="0" y="0"/>
            <a:chExt cx="375541" cy="410639"/>
          </a:xfrm>
        </p:grpSpPr>
        <p:grpSp>
          <p:nvGrpSpPr>
            <p:cNvPr id="338" name="Group 33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39" name="Freeform 33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0" name="TextBox 34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41" name="Group 34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42" name="Freeform 34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43" name="TextBox 34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344" name="Group 344"/>
          <p:cNvGrpSpPr/>
          <p:nvPr/>
        </p:nvGrpSpPr>
        <p:grpSpPr>
          <a:xfrm>
            <a:off x="15115172" y="2134268"/>
            <a:ext cx="281656" cy="307979"/>
            <a:chOff x="0" y="0"/>
            <a:chExt cx="375541" cy="410639"/>
          </a:xfrm>
        </p:grpSpPr>
        <p:grpSp>
          <p:nvGrpSpPr>
            <p:cNvPr id="345" name="Group 34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346" name="Freeform 34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347" name="TextBox 34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348" name="Group 34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349" name="Freeform 34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350" name="TextBox 35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pic>
        <p:nvPicPr>
          <p:cNvPr id="352" name="Рисунок 351">
            <a:extLst>
              <a:ext uri="{FF2B5EF4-FFF2-40B4-BE49-F238E27FC236}">
                <a16:creationId xmlns:a16="http://schemas.microsoft.com/office/drawing/2014/main" id="{67787461-93BD-402A-954A-5EBEBEC8C7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456" y="914400"/>
            <a:ext cx="7616166" cy="7104861"/>
          </a:xfrm>
          <a:prstGeom prst="rect">
            <a:avLst/>
          </a:prstGeom>
        </p:spPr>
      </p:pic>
      <p:pic>
        <p:nvPicPr>
          <p:cNvPr id="354" name="Рисунок 353">
            <a:extLst>
              <a:ext uri="{FF2B5EF4-FFF2-40B4-BE49-F238E27FC236}">
                <a16:creationId xmlns:a16="http://schemas.microsoft.com/office/drawing/2014/main" id="{2EA41E6C-FF73-4FAF-9ED6-3B30BB0F381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0421" y="3962371"/>
            <a:ext cx="5459561" cy="3939356"/>
          </a:xfrm>
          <a:prstGeom prst="rect">
            <a:avLst/>
          </a:prstGeom>
        </p:spPr>
      </p:pic>
      <p:sp>
        <p:nvSpPr>
          <p:cNvPr id="355" name="Freeform 191">
            <a:extLst>
              <a:ext uri="{FF2B5EF4-FFF2-40B4-BE49-F238E27FC236}">
                <a16:creationId xmlns:a16="http://schemas.microsoft.com/office/drawing/2014/main" id="{942F163A-8763-4CB3-B94B-66C18B1B7CFD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56" name="Freeform 194">
            <a:extLst>
              <a:ext uri="{FF2B5EF4-FFF2-40B4-BE49-F238E27FC236}">
                <a16:creationId xmlns:a16="http://schemas.microsoft.com/office/drawing/2014/main" id="{CD8F8928-5529-4B5D-84A4-217558B76BB4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57" name="Freeform 197">
            <a:extLst>
              <a:ext uri="{FF2B5EF4-FFF2-40B4-BE49-F238E27FC236}">
                <a16:creationId xmlns:a16="http://schemas.microsoft.com/office/drawing/2014/main" id="{2E1E44DE-E909-4230-BC9F-0C48ABEF6E98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58" name="Freeform 200">
            <a:extLst>
              <a:ext uri="{FF2B5EF4-FFF2-40B4-BE49-F238E27FC236}">
                <a16:creationId xmlns:a16="http://schemas.microsoft.com/office/drawing/2014/main" id="{D2F39FF8-5390-453F-A594-2230E718BBE6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59" name="Freeform 203">
            <a:extLst>
              <a:ext uri="{FF2B5EF4-FFF2-40B4-BE49-F238E27FC236}">
                <a16:creationId xmlns:a16="http://schemas.microsoft.com/office/drawing/2014/main" id="{18499DA3-3241-467A-AAB9-4901A8CBE00D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0" name="Freeform 206">
            <a:extLst>
              <a:ext uri="{FF2B5EF4-FFF2-40B4-BE49-F238E27FC236}">
                <a16:creationId xmlns:a16="http://schemas.microsoft.com/office/drawing/2014/main" id="{5F6A8FCF-CB8D-4361-93AD-F9B79997274F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61" name="TextBox 208">
            <a:extLst>
              <a:ext uri="{FF2B5EF4-FFF2-40B4-BE49-F238E27FC236}">
                <a16:creationId xmlns:a16="http://schemas.microsoft.com/office/drawing/2014/main" id="{488969BD-DEEA-4706-B12F-7021AB1FEFA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362" name="TextBox 209">
            <a:extLst>
              <a:ext uri="{FF2B5EF4-FFF2-40B4-BE49-F238E27FC236}">
                <a16:creationId xmlns:a16="http://schemas.microsoft.com/office/drawing/2014/main" id="{0A30D102-9741-46B0-8FF2-ED19BC31F852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63" name="TextBox 210">
            <a:extLst>
              <a:ext uri="{FF2B5EF4-FFF2-40B4-BE49-F238E27FC236}">
                <a16:creationId xmlns:a16="http://schemas.microsoft.com/office/drawing/2014/main" id="{192A2550-DA82-4E15-8CC8-E58E6C473817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64" name="TextBox 211">
            <a:extLst>
              <a:ext uri="{FF2B5EF4-FFF2-40B4-BE49-F238E27FC236}">
                <a16:creationId xmlns:a16="http://schemas.microsoft.com/office/drawing/2014/main" id="{F1C04064-2E08-4FC2-83E6-FA174D1D17FE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65" name="TextBox 212">
            <a:extLst>
              <a:ext uri="{FF2B5EF4-FFF2-40B4-BE49-F238E27FC236}">
                <a16:creationId xmlns:a16="http://schemas.microsoft.com/office/drawing/2014/main" id="{7098B0C2-C567-4796-98B2-7849E6497624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66" name="TextBox 213">
            <a:extLst>
              <a:ext uri="{FF2B5EF4-FFF2-40B4-BE49-F238E27FC236}">
                <a16:creationId xmlns:a16="http://schemas.microsoft.com/office/drawing/2014/main" id="{95F60DC0-D5DF-4A73-9158-477AB467369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67" name="TextBox 214">
            <a:extLst>
              <a:ext uri="{FF2B5EF4-FFF2-40B4-BE49-F238E27FC236}">
                <a16:creationId xmlns:a16="http://schemas.microsoft.com/office/drawing/2014/main" id="{564295E0-B9D3-49B9-AF3C-0B309DD78C14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68" name="TextBox 43">
            <a:extLst>
              <a:ext uri="{FF2B5EF4-FFF2-40B4-BE49-F238E27FC236}">
                <a16:creationId xmlns:a16="http://schemas.microsoft.com/office/drawing/2014/main" id="{F4E6EEFD-871A-40E9-AB6C-ED59DEB2B55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Freeform 154">
            <a:extLst>
              <a:ext uri="{FF2B5EF4-FFF2-40B4-BE49-F238E27FC236}">
                <a16:creationId xmlns:a16="http://schemas.microsoft.com/office/drawing/2014/main" id="{E8560FC9-CD93-145A-57D0-5FE7A07B54E1}"/>
              </a:ext>
            </a:extLst>
          </p:cNvPr>
          <p:cNvSpPr/>
          <p:nvPr/>
        </p:nvSpPr>
        <p:spPr>
          <a:xfrm>
            <a:off x="9197031" y="1148262"/>
            <a:ext cx="6833876" cy="3058160"/>
          </a:xfrm>
          <a:custGeom>
            <a:avLst/>
            <a:gdLst/>
            <a:ahLst/>
            <a:cxnLst/>
            <a:rect l="l" t="t" r="r" b="b"/>
            <a:pathLst>
              <a:path w="6839215" h="3060549">
                <a:moveTo>
                  <a:pt x="0" y="0"/>
                </a:moveTo>
                <a:lnTo>
                  <a:pt x="6839215" y="0"/>
                </a:lnTo>
                <a:lnTo>
                  <a:pt x="6839215" y="3060549"/>
                </a:lnTo>
                <a:lnTo>
                  <a:pt x="0" y="30605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31" name="Freeform 153">
            <a:extLst>
              <a:ext uri="{FF2B5EF4-FFF2-40B4-BE49-F238E27FC236}">
                <a16:creationId xmlns:a16="http://schemas.microsoft.com/office/drawing/2014/main" id="{6D5D4638-ABEF-28DC-90FC-D288BBB1B380}"/>
              </a:ext>
            </a:extLst>
          </p:cNvPr>
          <p:cNvSpPr/>
          <p:nvPr/>
        </p:nvSpPr>
        <p:spPr>
          <a:xfrm>
            <a:off x="9197031" y="3718271"/>
            <a:ext cx="6763097" cy="3516810"/>
          </a:xfrm>
          <a:custGeom>
            <a:avLst/>
            <a:gdLst/>
            <a:ahLst/>
            <a:cxnLst/>
            <a:rect l="l" t="t" r="r" b="b"/>
            <a:pathLst>
              <a:path w="6768381" h="3519558">
                <a:moveTo>
                  <a:pt x="0" y="0"/>
                </a:moveTo>
                <a:lnTo>
                  <a:pt x="6768382" y="0"/>
                </a:lnTo>
                <a:lnTo>
                  <a:pt x="6768382" y="3519559"/>
                </a:lnTo>
                <a:lnTo>
                  <a:pt x="0" y="35195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B90A758F-F4DF-F1BF-361D-1F50CF96BCC2}"/>
              </a:ext>
            </a:extLst>
          </p:cNvPr>
          <p:cNvSpPr/>
          <p:nvPr/>
        </p:nvSpPr>
        <p:spPr>
          <a:xfrm>
            <a:off x="-121683" y="7377354"/>
            <a:ext cx="7627154" cy="1569183"/>
          </a:xfrm>
          <a:custGeom>
            <a:avLst/>
            <a:gdLst/>
            <a:ahLst/>
            <a:cxnLst/>
            <a:rect l="l" t="t" r="r" b="b"/>
            <a:pathLst>
              <a:path w="7633113" h="1570409">
                <a:moveTo>
                  <a:pt x="0" y="0"/>
                </a:moveTo>
                <a:lnTo>
                  <a:pt x="7633114" y="0"/>
                </a:lnTo>
                <a:lnTo>
                  <a:pt x="7633114" y="1570409"/>
                </a:lnTo>
                <a:lnTo>
                  <a:pt x="0" y="15704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27590"/>
            </a:stretch>
          </a:blipFill>
        </p:spPr>
      </p:sp>
      <p:sp>
        <p:nvSpPr>
          <p:cNvPr id="121" name="Freeform 3">
            <a:extLst>
              <a:ext uri="{FF2B5EF4-FFF2-40B4-BE49-F238E27FC236}">
                <a16:creationId xmlns:a16="http://schemas.microsoft.com/office/drawing/2014/main" id="{FB86CCC4-DE7A-E08B-01D9-ED2FF80D8E7F}"/>
              </a:ext>
            </a:extLst>
          </p:cNvPr>
          <p:cNvSpPr/>
          <p:nvPr/>
        </p:nvSpPr>
        <p:spPr>
          <a:xfrm>
            <a:off x="7505471" y="7150565"/>
            <a:ext cx="8923233" cy="1732190"/>
          </a:xfrm>
          <a:custGeom>
            <a:avLst/>
            <a:gdLst/>
            <a:ahLst/>
            <a:cxnLst/>
            <a:rect l="l" t="t" r="r" b="b"/>
            <a:pathLst>
              <a:path w="8930204" h="1733543">
                <a:moveTo>
                  <a:pt x="0" y="0"/>
                </a:moveTo>
                <a:lnTo>
                  <a:pt x="8930204" y="0"/>
                </a:lnTo>
                <a:lnTo>
                  <a:pt x="8930204" y="1733543"/>
                </a:lnTo>
                <a:lnTo>
                  <a:pt x="0" y="17335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9322" b="-69322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6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16" name="Freeform 116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4502" r="-12834"/>
            </a:stretch>
          </a:blipFill>
        </p:spPr>
      </p:sp>
      <p:grpSp>
        <p:nvGrpSpPr>
          <p:cNvPr id="117" name="Group 117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8" name="Group 118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9" name="Freeform 119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0" name="TextBox 120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3" name="TextBox 123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2" name="TextBox 132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5" name="TextBox 135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0" name="TextBox 150"/>
          <p:cNvSpPr txBox="1"/>
          <p:nvPr/>
        </p:nvSpPr>
        <p:spPr>
          <a:xfrm>
            <a:off x="-675001" y="655796"/>
            <a:ext cx="16993388" cy="1046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ИНФОРМАЦИОННОЕ МОДЕЛИРОВАНИЕ: СРЕДА RENGA</a:t>
            </a:r>
          </a:p>
          <a:p>
            <a:pPr algn="ctr">
              <a:lnSpc>
                <a:spcPts val="2705"/>
              </a:lnSpc>
              <a:spcBef>
                <a:spcPct val="0"/>
              </a:spcBef>
            </a:pPr>
            <a:endParaRPr lang="en-US" sz="2528" spc="308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  <a:p>
            <a:pPr algn="ctr">
              <a:lnSpc>
                <a:spcPts val="2705"/>
              </a:lnSpc>
              <a:spcBef>
                <a:spcPct val="0"/>
              </a:spcBef>
            </a:pPr>
            <a:endParaRPr lang="en-US" sz="2528" spc="308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51" name="Freeform 191">
            <a:extLst>
              <a:ext uri="{FF2B5EF4-FFF2-40B4-BE49-F238E27FC236}">
                <a16:creationId xmlns:a16="http://schemas.microsoft.com/office/drawing/2014/main" id="{5EA24A19-E2E1-4DF0-8C43-EDDEE640AEF6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2" name="Freeform 194">
            <a:extLst>
              <a:ext uri="{FF2B5EF4-FFF2-40B4-BE49-F238E27FC236}">
                <a16:creationId xmlns:a16="http://schemas.microsoft.com/office/drawing/2014/main" id="{5CE0A015-18C1-4C54-B5D3-577E8933F829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3" name="Freeform 197">
            <a:extLst>
              <a:ext uri="{FF2B5EF4-FFF2-40B4-BE49-F238E27FC236}">
                <a16:creationId xmlns:a16="http://schemas.microsoft.com/office/drawing/2014/main" id="{F5F80BED-E879-411F-A027-D58640D6B04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4" name="Freeform 200">
            <a:extLst>
              <a:ext uri="{FF2B5EF4-FFF2-40B4-BE49-F238E27FC236}">
                <a16:creationId xmlns:a16="http://schemas.microsoft.com/office/drawing/2014/main" id="{0003ED99-4B44-4768-9464-F4973D93D1F5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5" name="Freeform 203">
            <a:extLst>
              <a:ext uri="{FF2B5EF4-FFF2-40B4-BE49-F238E27FC236}">
                <a16:creationId xmlns:a16="http://schemas.microsoft.com/office/drawing/2014/main" id="{D6B18FB8-1E65-4118-A112-BDC6C5EC8FF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6" name="Freeform 206">
            <a:extLst>
              <a:ext uri="{FF2B5EF4-FFF2-40B4-BE49-F238E27FC236}">
                <a16:creationId xmlns:a16="http://schemas.microsoft.com/office/drawing/2014/main" id="{6D77446E-CBD2-48BB-B1AE-C4D1D3116B8C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TextBox 208">
            <a:extLst>
              <a:ext uri="{FF2B5EF4-FFF2-40B4-BE49-F238E27FC236}">
                <a16:creationId xmlns:a16="http://schemas.microsoft.com/office/drawing/2014/main" id="{E89B4C44-F922-4565-A7E6-D46EB46A4FB9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58" name="TextBox 209">
            <a:extLst>
              <a:ext uri="{FF2B5EF4-FFF2-40B4-BE49-F238E27FC236}">
                <a16:creationId xmlns:a16="http://schemas.microsoft.com/office/drawing/2014/main" id="{64ECBB59-49E6-4F5C-9DEB-2D8B34EA4AF9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59" name="TextBox 210">
            <a:extLst>
              <a:ext uri="{FF2B5EF4-FFF2-40B4-BE49-F238E27FC236}">
                <a16:creationId xmlns:a16="http://schemas.microsoft.com/office/drawing/2014/main" id="{618D9058-E570-40BA-8B64-481101B229C5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0" name="TextBox 211">
            <a:extLst>
              <a:ext uri="{FF2B5EF4-FFF2-40B4-BE49-F238E27FC236}">
                <a16:creationId xmlns:a16="http://schemas.microsoft.com/office/drawing/2014/main" id="{4C807CDB-3F06-4090-80FD-5D590626321A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1" name="TextBox 212">
            <a:extLst>
              <a:ext uri="{FF2B5EF4-FFF2-40B4-BE49-F238E27FC236}">
                <a16:creationId xmlns:a16="http://schemas.microsoft.com/office/drawing/2014/main" id="{715586F2-49E6-47B3-8132-9D664AA57DF5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2" name="TextBox 213">
            <a:extLst>
              <a:ext uri="{FF2B5EF4-FFF2-40B4-BE49-F238E27FC236}">
                <a16:creationId xmlns:a16="http://schemas.microsoft.com/office/drawing/2014/main" id="{67DD2796-CFAF-417B-BEF5-526E7127AEB8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3" name="TextBox 214">
            <a:extLst>
              <a:ext uri="{FF2B5EF4-FFF2-40B4-BE49-F238E27FC236}">
                <a16:creationId xmlns:a16="http://schemas.microsoft.com/office/drawing/2014/main" id="{7AE5538E-F260-44AC-B44E-44D8B0439320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4" name="TextBox 43">
            <a:extLst>
              <a:ext uri="{FF2B5EF4-FFF2-40B4-BE49-F238E27FC236}">
                <a16:creationId xmlns:a16="http://schemas.microsoft.com/office/drawing/2014/main" id="{21D1A2C5-4450-4575-9466-FD7D1A3C26F7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22" name="Freeform 144">
            <a:extLst>
              <a:ext uri="{FF2B5EF4-FFF2-40B4-BE49-F238E27FC236}">
                <a16:creationId xmlns:a16="http://schemas.microsoft.com/office/drawing/2014/main" id="{A6D0AD01-74CE-8A24-1C97-7A89587D45D5}"/>
              </a:ext>
            </a:extLst>
          </p:cNvPr>
          <p:cNvSpPr/>
          <p:nvPr/>
        </p:nvSpPr>
        <p:spPr>
          <a:xfrm>
            <a:off x="-47919" y="4876609"/>
            <a:ext cx="3708711" cy="1331581"/>
          </a:xfrm>
          <a:custGeom>
            <a:avLst/>
            <a:gdLst/>
            <a:ahLst/>
            <a:cxnLst/>
            <a:rect l="l" t="t" r="r" b="b"/>
            <a:pathLst>
              <a:path w="3711608" h="1332621">
                <a:moveTo>
                  <a:pt x="0" y="0"/>
                </a:moveTo>
                <a:lnTo>
                  <a:pt x="3711608" y="0"/>
                </a:lnTo>
                <a:lnTo>
                  <a:pt x="3711608" y="1332621"/>
                </a:lnTo>
                <a:lnTo>
                  <a:pt x="0" y="133262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26267" b="-24325"/>
            </a:stretch>
          </a:blipFill>
        </p:spPr>
      </p:sp>
      <p:sp>
        <p:nvSpPr>
          <p:cNvPr id="124" name="Freeform 147">
            <a:extLst>
              <a:ext uri="{FF2B5EF4-FFF2-40B4-BE49-F238E27FC236}">
                <a16:creationId xmlns:a16="http://schemas.microsoft.com/office/drawing/2014/main" id="{EBF89193-5C57-9986-99E0-50DF223878C6}"/>
              </a:ext>
            </a:extLst>
          </p:cNvPr>
          <p:cNvSpPr/>
          <p:nvPr/>
        </p:nvSpPr>
        <p:spPr>
          <a:xfrm>
            <a:off x="-121683" y="1116097"/>
            <a:ext cx="3542985" cy="2327887"/>
          </a:xfrm>
          <a:custGeom>
            <a:avLst/>
            <a:gdLst/>
            <a:ahLst/>
            <a:cxnLst/>
            <a:rect l="l" t="t" r="r" b="b"/>
            <a:pathLst>
              <a:path w="3545753" h="2329706">
                <a:moveTo>
                  <a:pt x="0" y="0"/>
                </a:moveTo>
                <a:lnTo>
                  <a:pt x="3545754" y="0"/>
                </a:lnTo>
                <a:lnTo>
                  <a:pt x="3545754" y="2329706"/>
                </a:lnTo>
                <a:lnTo>
                  <a:pt x="0" y="232970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r="-3061" b="-5290"/>
            </a:stretch>
          </a:blipFill>
        </p:spPr>
      </p:sp>
      <p:sp>
        <p:nvSpPr>
          <p:cNvPr id="125" name="Freeform 148">
            <a:extLst>
              <a:ext uri="{FF2B5EF4-FFF2-40B4-BE49-F238E27FC236}">
                <a16:creationId xmlns:a16="http://schemas.microsoft.com/office/drawing/2014/main" id="{FABD476A-34BC-769D-E9FD-74C78755001F}"/>
              </a:ext>
            </a:extLst>
          </p:cNvPr>
          <p:cNvSpPr/>
          <p:nvPr/>
        </p:nvSpPr>
        <p:spPr>
          <a:xfrm>
            <a:off x="3421302" y="3916321"/>
            <a:ext cx="5785206" cy="2805825"/>
          </a:xfrm>
          <a:custGeom>
            <a:avLst/>
            <a:gdLst/>
            <a:ahLst/>
            <a:cxnLst/>
            <a:rect l="l" t="t" r="r" b="b"/>
            <a:pathLst>
              <a:path w="5789726" h="2808017">
                <a:moveTo>
                  <a:pt x="0" y="0"/>
                </a:moveTo>
                <a:lnTo>
                  <a:pt x="5789726" y="0"/>
                </a:lnTo>
                <a:lnTo>
                  <a:pt x="5789726" y="2808017"/>
                </a:lnTo>
                <a:lnTo>
                  <a:pt x="0" y="280801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7" name="Freeform 149">
            <a:extLst>
              <a:ext uri="{FF2B5EF4-FFF2-40B4-BE49-F238E27FC236}">
                <a16:creationId xmlns:a16="http://schemas.microsoft.com/office/drawing/2014/main" id="{258B5A67-890E-5270-7D73-75118CF5D3A1}"/>
              </a:ext>
            </a:extLst>
          </p:cNvPr>
          <p:cNvSpPr/>
          <p:nvPr/>
        </p:nvSpPr>
        <p:spPr>
          <a:xfrm>
            <a:off x="3163824" y="6145474"/>
            <a:ext cx="3890111" cy="1876935"/>
          </a:xfrm>
          <a:custGeom>
            <a:avLst/>
            <a:gdLst/>
            <a:ahLst/>
            <a:cxnLst/>
            <a:rect l="l" t="t" r="r" b="b"/>
            <a:pathLst>
              <a:path w="3893150" h="1878401">
                <a:moveTo>
                  <a:pt x="0" y="0"/>
                </a:moveTo>
                <a:lnTo>
                  <a:pt x="3893150" y="0"/>
                </a:lnTo>
                <a:lnTo>
                  <a:pt x="3893150" y="1878402"/>
                </a:lnTo>
                <a:lnTo>
                  <a:pt x="0" y="187840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t="-20469"/>
            </a:stretch>
          </a:blipFill>
        </p:spPr>
      </p:sp>
      <p:sp>
        <p:nvSpPr>
          <p:cNvPr id="128" name="Freeform 150">
            <a:extLst>
              <a:ext uri="{FF2B5EF4-FFF2-40B4-BE49-F238E27FC236}">
                <a16:creationId xmlns:a16="http://schemas.microsoft.com/office/drawing/2014/main" id="{72E77A7E-7445-B9B0-526E-40D67541065B}"/>
              </a:ext>
            </a:extLst>
          </p:cNvPr>
          <p:cNvSpPr/>
          <p:nvPr/>
        </p:nvSpPr>
        <p:spPr>
          <a:xfrm>
            <a:off x="3421303" y="948796"/>
            <a:ext cx="5375743" cy="3245604"/>
          </a:xfrm>
          <a:custGeom>
            <a:avLst/>
            <a:gdLst/>
            <a:ahLst/>
            <a:cxnLst/>
            <a:rect l="l" t="t" r="r" b="b"/>
            <a:pathLst>
              <a:path w="5379943" h="3248140">
                <a:moveTo>
                  <a:pt x="0" y="0"/>
                </a:moveTo>
                <a:lnTo>
                  <a:pt x="5379942" y="0"/>
                </a:lnTo>
                <a:lnTo>
                  <a:pt x="5379942" y="3248141"/>
                </a:lnTo>
                <a:lnTo>
                  <a:pt x="0" y="324814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29" name="Freeform 151">
            <a:extLst>
              <a:ext uri="{FF2B5EF4-FFF2-40B4-BE49-F238E27FC236}">
                <a16:creationId xmlns:a16="http://schemas.microsoft.com/office/drawing/2014/main" id="{9C2DC4DB-2A85-8FAD-E2B7-ABB699B43CC3}"/>
              </a:ext>
            </a:extLst>
          </p:cNvPr>
          <p:cNvSpPr/>
          <p:nvPr/>
        </p:nvSpPr>
        <p:spPr>
          <a:xfrm>
            <a:off x="-47919" y="3110786"/>
            <a:ext cx="5148646" cy="1686188"/>
          </a:xfrm>
          <a:custGeom>
            <a:avLst/>
            <a:gdLst/>
            <a:ahLst/>
            <a:cxnLst/>
            <a:rect l="l" t="t" r="r" b="b"/>
            <a:pathLst>
              <a:path w="5152668" h="1687505">
                <a:moveTo>
                  <a:pt x="0" y="0"/>
                </a:moveTo>
                <a:lnTo>
                  <a:pt x="5152668" y="0"/>
                </a:lnTo>
                <a:lnTo>
                  <a:pt x="5152668" y="1687506"/>
                </a:lnTo>
                <a:lnTo>
                  <a:pt x="0" y="168750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22656" b="-23342"/>
            </a:stretch>
          </a:blipFill>
        </p:spPr>
      </p:sp>
      <p:sp>
        <p:nvSpPr>
          <p:cNvPr id="130" name="Freeform 152">
            <a:extLst>
              <a:ext uri="{FF2B5EF4-FFF2-40B4-BE49-F238E27FC236}">
                <a16:creationId xmlns:a16="http://schemas.microsoft.com/office/drawing/2014/main" id="{EFC8CCFC-0494-D921-9B41-7CF21590F63E}"/>
              </a:ext>
            </a:extLst>
          </p:cNvPr>
          <p:cNvSpPr/>
          <p:nvPr/>
        </p:nvSpPr>
        <p:spPr>
          <a:xfrm>
            <a:off x="-47918" y="6284330"/>
            <a:ext cx="3203625" cy="1632045"/>
          </a:xfrm>
          <a:custGeom>
            <a:avLst/>
            <a:gdLst/>
            <a:ahLst/>
            <a:cxnLst/>
            <a:rect l="l" t="t" r="r" b="b"/>
            <a:pathLst>
              <a:path w="3206128" h="1633320">
                <a:moveTo>
                  <a:pt x="0" y="0"/>
                </a:moveTo>
                <a:lnTo>
                  <a:pt x="3206127" y="0"/>
                </a:lnTo>
                <a:lnTo>
                  <a:pt x="3206127" y="1633320"/>
                </a:lnTo>
                <a:lnTo>
                  <a:pt x="0" y="163332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-7281" t="-12461" r="-6310" b="-8602"/>
            </a:stretch>
          </a:blipFill>
        </p:spPr>
      </p:sp>
      <p:sp>
        <p:nvSpPr>
          <p:cNvPr id="134" name="Freeform 155">
            <a:extLst>
              <a:ext uri="{FF2B5EF4-FFF2-40B4-BE49-F238E27FC236}">
                <a16:creationId xmlns:a16="http://schemas.microsoft.com/office/drawing/2014/main" id="{9F66C8EC-2EA4-34C3-4246-D8B09BA246C8}"/>
              </a:ext>
            </a:extLst>
          </p:cNvPr>
          <p:cNvSpPr/>
          <p:nvPr/>
        </p:nvSpPr>
        <p:spPr>
          <a:xfrm>
            <a:off x="7417664" y="5887838"/>
            <a:ext cx="3990018" cy="1347243"/>
          </a:xfrm>
          <a:custGeom>
            <a:avLst/>
            <a:gdLst/>
            <a:ahLst/>
            <a:cxnLst/>
            <a:rect l="l" t="t" r="r" b="b"/>
            <a:pathLst>
              <a:path w="3503522" h="1161836">
                <a:moveTo>
                  <a:pt x="0" y="0"/>
                </a:moveTo>
                <a:lnTo>
                  <a:pt x="3503522" y="0"/>
                </a:lnTo>
                <a:lnTo>
                  <a:pt x="3503522" y="1161836"/>
                </a:lnTo>
                <a:lnTo>
                  <a:pt x="0" y="1161836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0" name="Объект 119">
            <a:extLst>
              <a:ext uri="{FF2B5EF4-FFF2-40B4-BE49-F238E27FC236}">
                <a16:creationId xmlns:a16="http://schemas.microsoft.com/office/drawing/2014/main" id="{D9A4FB2A-BA87-48BE-39C3-BCB47222B20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9090600"/>
              </p:ext>
            </p:extLst>
          </p:nvPr>
        </p:nvGraphicFramePr>
        <p:xfrm>
          <a:off x="215371" y="7565874"/>
          <a:ext cx="3134913" cy="176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12192000" imgH="6858000" progId="Acrobat.Document.DC">
                  <p:embed/>
                </p:oleObj>
              </mc:Choice>
              <mc:Fallback>
                <p:oleObj name="Acrobat Document" r:id="rId3" imgW="12192000" imgH="68580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5371" y="7565874"/>
                        <a:ext cx="3134913" cy="176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2" name="Group 11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5" name="TextBox 11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18" name="TextBox 118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7" name="TextBox 127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3" name="TextBox 13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3" name="Freeform 143"/>
          <p:cNvSpPr/>
          <p:nvPr/>
        </p:nvSpPr>
        <p:spPr>
          <a:xfrm>
            <a:off x="8352342" y="8221700"/>
            <a:ext cx="3362594" cy="459617"/>
          </a:xfrm>
          <a:custGeom>
            <a:avLst/>
            <a:gdLst/>
            <a:ahLst/>
            <a:cxnLst/>
            <a:rect l="l" t="t" r="r" b="b"/>
            <a:pathLst>
              <a:path w="3362594" h="459617">
                <a:moveTo>
                  <a:pt x="0" y="0"/>
                </a:moveTo>
                <a:lnTo>
                  <a:pt x="3362595" y="0"/>
                </a:lnTo>
                <a:lnTo>
                  <a:pt x="3362595" y="459616"/>
                </a:lnTo>
                <a:lnTo>
                  <a:pt x="0" y="4596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4093183" y="8077552"/>
            <a:ext cx="3106635" cy="681626"/>
            <a:chOff x="0" y="0"/>
            <a:chExt cx="4142180" cy="908834"/>
          </a:xfrm>
        </p:grpSpPr>
        <p:grpSp>
          <p:nvGrpSpPr>
            <p:cNvPr id="145" name="Group 145"/>
            <p:cNvGrpSpPr/>
            <p:nvPr/>
          </p:nvGrpSpPr>
          <p:grpSpPr>
            <a:xfrm>
              <a:off x="0" y="0"/>
              <a:ext cx="908841" cy="908834"/>
              <a:chOff x="0" y="0"/>
              <a:chExt cx="1306271" cy="1306259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1306322" cy="1306322"/>
              </a:xfrm>
              <a:custGeom>
                <a:avLst/>
                <a:gdLst/>
                <a:ahLst/>
                <a:cxnLst/>
                <a:rect l="l" t="t" r="r" b="b"/>
                <a:pathLst>
                  <a:path w="1306322" h="1306322">
                    <a:moveTo>
                      <a:pt x="277622" y="282702"/>
                    </a:moveTo>
                    <a:lnTo>
                      <a:pt x="277622" y="463677"/>
                    </a:lnTo>
                    <a:lnTo>
                      <a:pt x="437388" y="463677"/>
                    </a:lnTo>
                    <a:lnTo>
                      <a:pt x="437388" y="653161"/>
                    </a:lnTo>
                    <a:lnTo>
                      <a:pt x="125349" y="653161"/>
                    </a:lnTo>
                    <a:cubicBezTo>
                      <a:pt x="125349" y="509016"/>
                      <a:pt x="183515" y="378079"/>
                      <a:pt x="277622" y="282702"/>
                    </a:cubicBezTo>
                    <a:moveTo>
                      <a:pt x="1020064" y="274193"/>
                    </a:moveTo>
                    <a:lnTo>
                      <a:pt x="286258" y="274193"/>
                    </a:lnTo>
                    <a:cubicBezTo>
                      <a:pt x="381254" y="182118"/>
                      <a:pt x="510667" y="125349"/>
                      <a:pt x="653161" y="125349"/>
                    </a:cubicBezTo>
                    <a:cubicBezTo>
                      <a:pt x="795655" y="125349"/>
                      <a:pt x="925068" y="182245"/>
                      <a:pt x="1020064" y="274320"/>
                    </a:cubicBezTo>
                    <a:moveTo>
                      <a:pt x="1020064" y="1032129"/>
                    </a:moveTo>
                    <a:lnTo>
                      <a:pt x="286258" y="1032129"/>
                    </a:lnTo>
                    <a:cubicBezTo>
                      <a:pt x="283337" y="1029335"/>
                      <a:pt x="280416" y="1026541"/>
                      <a:pt x="277622" y="1023620"/>
                    </a:cubicBezTo>
                    <a:lnTo>
                      <a:pt x="277622" y="842518"/>
                    </a:lnTo>
                    <a:lnTo>
                      <a:pt x="437388" y="842518"/>
                    </a:lnTo>
                    <a:lnTo>
                      <a:pt x="437388" y="653161"/>
                    </a:lnTo>
                    <a:lnTo>
                      <a:pt x="868934" y="653161"/>
                    </a:lnTo>
                    <a:lnTo>
                      <a:pt x="868934" y="842518"/>
                    </a:lnTo>
                    <a:lnTo>
                      <a:pt x="1028700" y="842518"/>
                    </a:lnTo>
                    <a:lnTo>
                      <a:pt x="1028700" y="1023620"/>
                    </a:lnTo>
                    <a:cubicBezTo>
                      <a:pt x="1025906" y="1026541"/>
                      <a:pt x="1022985" y="1029335"/>
                      <a:pt x="1020064" y="1032129"/>
                    </a:cubicBezTo>
                    <a:moveTo>
                      <a:pt x="1180973" y="653161"/>
                    </a:moveTo>
                    <a:lnTo>
                      <a:pt x="868934" y="653161"/>
                    </a:lnTo>
                    <a:lnTo>
                      <a:pt x="868934" y="463677"/>
                    </a:lnTo>
                    <a:lnTo>
                      <a:pt x="1028700" y="463677"/>
                    </a:lnTo>
                    <a:lnTo>
                      <a:pt x="1028700" y="282702"/>
                    </a:lnTo>
                    <a:cubicBezTo>
                      <a:pt x="1122807" y="378079"/>
                      <a:pt x="1180973" y="508889"/>
                      <a:pt x="1180973" y="653161"/>
                    </a:cubicBezTo>
                    <a:moveTo>
                      <a:pt x="653161" y="0"/>
                    </a:moveTo>
                    <a:cubicBezTo>
                      <a:pt x="292989" y="0"/>
                      <a:pt x="0" y="292989"/>
                      <a:pt x="0" y="653161"/>
                    </a:cubicBezTo>
                    <a:cubicBezTo>
                      <a:pt x="0" y="1013333"/>
                      <a:pt x="292989" y="1306322"/>
                      <a:pt x="653161" y="1306322"/>
                    </a:cubicBezTo>
                    <a:cubicBezTo>
                      <a:pt x="1013333" y="1306322"/>
                      <a:pt x="1306322" y="1013333"/>
                      <a:pt x="1306322" y="653161"/>
                    </a:cubicBezTo>
                    <a:cubicBezTo>
                      <a:pt x="1306322" y="292989"/>
                      <a:pt x="1013206" y="0"/>
                      <a:pt x="653161" y="0"/>
                    </a:cubicBezTo>
                  </a:path>
                </a:pathLst>
              </a:custGeom>
              <a:solidFill>
                <a:srgbClr val="6E7C88"/>
              </a:solidFill>
            </p:spPr>
          </p:sp>
        </p:grpSp>
        <p:sp>
          <p:nvSpPr>
            <p:cNvPr id="147" name="Freeform 147"/>
            <p:cNvSpPr/>
            <p:nvPr/>
          </p:nvSpPr>
          <p:spPr>
            <a:xfrm>
              <a:off x="997345" y="71486"/>
              <a:ext cx="3144835" cy="816373"/>
            </a:xfrm>
            <a:custGeom>
              <a:avLst/>
              <a:gdLst/>
              <a:ahLst/>
              <a:cxnLst/>
              <a:rect l="l" t="t" r="r" b="b"/>
              <a:pathLst>
                <a:path w="3144835" h="816373">
                  <a:moveTo>
                    <a:pt x="0" y="0"/>
                  </a:moveTo>
                  <a:lnTo>
                    <a:pt x="3144835" y="0"/>
                  </a:lnTo>
                  <a:lnTo>
                    <a:pt x="3144835" y="816373"/>
                  </a:lnTo>
                  <a:lnTo>
                    <a:pt x="0" y="8163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48" name="Freeform 148"/>
          <p:cNvSpPr/>
          <p:nvPr/>
        </p:nvSpPr>
        <p:spPr>
          <a:xfrm>
            <a:off x="12325147" y="8131560"/>
            <a:ext cx="2556896" cy="573613"/>
          </a:xfrm>
          <a:custGeom>
            <a:avLst/>
            <a:gdLst/>
            <a:ahLst/>
            <a:cxnLst/>
            <a:rect l="l" t="t" r="r" b="b"/>
            <a:pathLst>
              <a:path w="2556896" h="573613">
                <a:moveTo>
                  <a:pt x="0" y="0"/>
                </a:moveTo>
                <a:lnTo>
                  <a:pt x="2556896" y="0"/>
                </a:lnTo>
                <a:lnTo>
                  <a:pt x="2556896" y="573612"/>
                </a:lnTo>
                <a:lnTo>
                  <a:pt x="0" y="5736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9" name="AutoShape 149"/>
          <p:cNvSpPr/>
          <p:nvPr/>
        </p:nvSpPr>
        <p:spPr>
          <a:xfrm>
            <a:off x="-6350" y="8077552"/>
            <a:ext cx="16272000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50" name="Freeform 150"/>
          <p:cNvSpPr/>
          <p:nvPr/>
        </p:nvSpPr>
        <p:spPr>
          <a:xfrm>
            <a:off x="-408335" y="5108368"/>
            <a:ext cx="7084383" cy="2656504"/>
          </a:xfrm>
          <a:custGeom>
            <a:avLst/>
            <a:gdLst/>
            <a:ahLst/>
            <a:cxnLst/>
            <a:rect l="l" t="t" r="r" b="b"/>
            <a:pathLst>
              <a:path w="7084383" h="2656504">
                <a:moveTo>
                  <a:pt x="0" y="0"/>
                </a:moveTo>
                <a:lnTo>
                  <a:pt x="7084383" y="0"/>
                </a:lnTo>
                <a:lnTo>
                  <a:pt x="7084383" y="2656505"/>
                </a:lnTo>
                <a:lnTo>
                  <a:pt x="0" y="265650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3000"/>
            </a:blip>
            <a:stretch>
              <a:fillRect t="-140381" r="-28219"/>
            </a:stretch>
          </a:blipFill>
        </p:spPr>
      </p:sp>
      <p:sp>
        <p:nvSpPr>
          <p:cNvPr id="151" name="Freeform 151"/>
          <p:cNvSpPr/>
          <p:nvPr/>
        </p:nvSpPr>
        <p:spPr>
          <a:xfrm flipH="1">
            <a:off x="12904214" y="5063861"/>
            <a:ext cx="3265435" cy="2656504"/>
          </a:xfrm>
          <a:custGeom>
            <a:avLst/>
            <a:gdLst/>
            <a:ahLst/>
            <a:cxnLst/>
            <a:rect l="l" t="t" r="r" b="b"/>
            <a:pathLst>
              <a:path w="3265435" h="2656504">
                <a:moveTo>
                  <a:pt x="3265435" y="0"/>
                </a:moveTo>
                <a:lnTo>
                  <a:pt x="0" y="0"/>
                </a:lnTo>
                <a:lnTo>
                  <a:pt x="0" y="2656504"/>
                </a:lnTo>
                <a:lnTo>
                  <a:pt x="3265435" y="2656504"/>
                </a:lnTo>
                <a:lnTo>
                  <a:pt x="3265435" y="0"/>
                </a:lnTo>
                <a:close/>
              </a:path>
            </a:pathLst>
          </a:custGeom>
          <a:blipFill>
            <a:blip r:embed="rId9">
              <a:alphaModFix amt="63000"/>
            </a:blip>
            <a:stretch>
              <a:fillRect l="-107139" t="-140381" r="-71033"/>
            </a:stretch>
          </a:blipFill>
        </p:spPr>
      </p:sp>
      <p:grpSp>
        <p:nvGrpSpPr>
          <p:cNvPr id="152" name="Group 152"/>
          <p:cNvGrpSpPr/>
          <p:nvPr/>
        </p:nvGrpSpPr>
        <p:grpSpPr>
          <a:xfrm>
            <a:off x="718218" y="5644812"/>
            <a:ext cx="14347958" cy="2380355"/>
            <a:chOff x="0" y="-28575"/>
            <a:chExt cx="19130611" cy="3173806"/>
          </a:xfrm>
        </p:grpSpPr>
        <p:sp>
          <p:nvSpPr>
            <p:cNvPr id="153" name="Freeform 153"/>
            <p:cNvSpPr/>
            <p:nvPr/>
          </p:nvSpPr>
          <p:spPr>
            <a:xfrm>
              <a:off x="0" y="271150"/>
              <a:ext cx="19130611" cy="2174730"/>
            </a:xfrm>
            <a:custGeom>
              <a:avLst/>
              <a:gdLst/>
              <a:ahLst/>
              <a:cxnLst/>
              <a:rect l="l" t="t" r="r" b="b"/>
              <a:pathLst>
                <a:path w="19130611" h="2174730">
                  <a:moveTo>
                    <a:pt x="0" y="0"/>
                  </a:moveTo>
                  <a:lnTo>
                    <a:pt x="19130611" y="0"/>
                  </a:lnTo>
                  <a:lnTo>
                    <a:pt x="19130611" y="2174730"/>
                  </a:lnTo>
                  <a:lnTo>
                    <a:pt x="0" y="2174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54" name="Group 154"/>
            <p:cNvGrpSpPr/>
            <p:nvPr/>
          </p:nvGrpSpPr>
          <p:grpSpPr>
            <a:xfrm>
              <a:off x="0" y="271150"/>
              <a:ext cx="19130611" cy="2174730"/>
              <a:chOff x="0" y="0"/>
              <a:chExt cx="48084550" cy="5466156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48084612" cy="5466207"/>
              </a:xfrm>
              <a:custGeom>
                <a:avLst/>
                <a:gdLst/>
                <a:ahLst/>
                <a:cxnLst/>
                <a:rect l="l" t="t" r="r" b="b"/>
                <a:pathLst>
                  <a:path w="48084612" h="5466207">
                    <a:moveTo>
                      <a:pt x="47568994" y="0"/>
                    </a:moveTo>
                    <a:lnTo>
                      <a:pt x="14443329" y="9144"/>
                    </a:lnTo>
                    <a:lnTo>
                      <a:pt x="14462888" y="1431163"/>
                    </a:lnTo>
                    <a:lnTo>
                      <a:pt x="2340483" y="1424051"/>
                    </a:lnTo>
                    <a:lnTo>
                      <a:pt x="2339975" y="1759966"/>
                    </a:lnTo>
                    <a:lnTo>
                      <a:pt x="2289810" y="1759966"/>
                    </a:lnTo>
                    <a:lnTo>
                      <a:pt x="2286889" y="3871087"/>
                    </a:lnTo>
                    <a:lnTo>
                      <a:pt x="363728" y="3855085"/>
                    </a:lnTo>
                    <a:lnTo>
                      <a:pt x="356616" y="4714240"/>
                    </a:lnTo>
                    <a:lnTo>
                      <a:pt x="0" y="4714240"/>
                    </a:lnTo>
                    <a:lnTo>
                      <a:pt x="0" y="5466207"/>
                    </a:lnTo>
                    <a:lnTo>
                      <a:pt x="48084612" y="5466207"/>
                    </a:lnTo>
                    <a:lnTo>
                      <a:pt x="48083214" y="4722749"/>
                    </a:lnTo>
                    <a:lnTo>
                      <a:pt x="47716948" y="4723384"/>
                    </a:lnTo>
                    <a:lnTo>
                      <a:pt x="47714536" y="3849370"/>
                    </a:lnTo>
                    <a:lnTo>
                      <a:pt x="45353858" y="3853942"/>
                    </a:lnTo>
                    <a:lnTo>
                      <a:pt x="45350047" y="2123313"/>
                    </a:lnTo>
                    <a:lnTo>
                      <a:pt x="47570517" y="2114804"/>
                    </a:lnTo>
                    <a:lnTo>
                      <a:pt x="47568994" y="0"/>
                    </a:lnTo>
                    <a:close/>
                  </a:path>
                </a:pathLst>
              </a:custGeom>
              <a:blipFill>
                <a:blip r:embed="rId11"/>
                <a:stretch>
                  <a:fillRect l="-10027" t="-33177" r="-9552" b="-16825"/>
                </a:stretch>
              </a:blipFill>
            </p:spPr>
          </p:sp>
        </p:grpSp>
        <p:sp>
          <p:nvSpPr>
            <p:cNvPr id="156" name="Freeform 156"/>
            <p:cNvSpPr/>
            <p:nvPr/>
          </p:nvSpPr>
          <p:spPr>
            <a:xfrm>
              <a:off x="646892" y="178534"/>
              <a:ext cx="18265516" cy="2966697"/>
            </a:xfrm>
            <a:custGeom>
              <a:avLst/>
              <a:gdLst/>
              <a:ahLst/>
              <a:cxnLst/>
              <a:rect l="l" t="t" r="r" b="b"/>
              <a:pathLst>
                <a:path w="18265516" h="2966697">
                  <a:moveTo>
                    <a:pt x="0" y="0"/>
                  </a:moveTo>
                  <a:lnTo>
                    <a:pt x="18265517" y="0"/>
                  </a:lnTo>
                  <a:lnTo>
                    <a:pt x="18265517" y="2966696"/>
                  </a:lnTo>
                  <a:lnTo>
                    <a:pt x="0" y="29666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7" name="TextBox 157"/>
            <p:cNvSpPr txBox="1"/>
            <p:nvPr/>
          </p:nvSpPr>
          <p:spPr>
            <a:xfrm>
              <a:off x="831549" y="2633763"/>
              <a:ext cx="146809" cy="445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5"/>
                </a:lnSpc>
              </a:pPr>
              <a:r>
                <a:rPr lang="en-US" sz="1968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А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17949664" y="2643334"/>
              <a:ext cx="144073" cy="445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5"/>
                </a:lnSpc>
              </a:pPr>
              <a:r>
                <a:rPr lang="en-US" sz="1968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711396" y="1357699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964844" y="1388421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5535055" y="134932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5933817" y="562900"/>
              <a:ext cx="124383" cy="5725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8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5883765" y="1226495"/>
              <a:ext cx="124383" cy="5725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8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164" name="TextBox 164"/>
            <p:cNvSpPr txBox="1"/>
            <p:nvPr/>
          </p:nvSpPr>
          <p:spPr>
            <a:xfrm>
              <a:off x="9988486" y="647756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165" name="TextBox 165"/>
            <p:cNvSpPr txBox="1"/>
            <p:nvPr/>
          </p:nvSpPr>
          <p:spPr>
            <a:xfrm>
              <a:off x="10180622" y="1675957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166" name="TextBox 166"/>
            <p:cNvSpPr txBox="1"/>
            <p:nvPr/>
          </p:nvSpPr>
          <p:spPr>
            <a:xfrm>
              <a:off x="13376122" y="-28575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7" name="TextBox 167"/>
            <p:cNvSpPr txBox="1"/>
            <p:nvPr/>
          </p:nvSpPr>
          <p:spPr>
            <a:xfrm>
              <a:off x="18377198" y="1043622"/>
              <a:ext cx="83017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</a:t>
              </a:r>
            </a:p>
          </p:txBody>
        </p:sp>
        <p:sp>
          <p:nvSpPr>
            <p:cNvPr id="168" name="TextBox 168"/>
            <p:cNvSpPr txBox="1"/>
            <p:nvPr/>
          </p:nvSpPr>
          <p:spPr>
            <a:xfrm>
              <a:off x="18900732" y="426712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</p:grpSp>
      <p:sp>
        <p:nvSpPr>
          <p:cNvPr id="169" name="Freeform 169"/>
          <p:cNvSpPr/>
          <p:nvPr/>
        </p:nvSpPr>
        <p:spPr>
          <a:xfrm>
            <a:off x="-3884994" y="7277481"/>
            <a:ext cx="4618451" cy="219493"/>
          </a:xfrm>
          <a:custGeom>
            <a:avLst/>
            <a:gdLst/>
            <a:ahLst/>
            <a:cxnLst/>
            <a:rect l="l" t="t" r="r" b="b"/>
            <a:pathLst>
              <a:path w="4618451" h="219493">
                <a:moveTo>
                  <a:pt x="0" y="0"/>
                </a:moveTo>
                <a:lnTo>
                  <a:pt x="4618452" y="0"/>
                </a:lnTo>
                <a:lnTo>
                  <a:pt x="4618452" y="219492"/>
                </a:lnTo>
                <a:lnTo>
                  <a:pt x="0" y="21949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b="-5207"/>
            </a:stretch>
          </a:blipFill>
        </p:spPr>
      </p:sp>
      <p:sp>
        <p:nvSpPr>
          <p:cNvPr id="170" name="Freeform 170"/>
          <p:cNvSpPr/>
          <p:nvPr/>
        </p:nvSpPr>
        <p:spPr>
          <a:xfrm>
            <a:off x="14817146" y="7277481"/>
            <a:ext cx="2126452" cy="219493"/>
          </a:xfrm>
          <a:custGeom>
            <a:avLst/>
            <a:gdLst/>
            <a:ahLst/>
            <a:cxnLst/>
            <a:rect l="l" t="t" r="r" b="b"/>
            <a:pathLst>
              <a:path w="2126452" h="219493">
                <a:moveTo>
                  <a:pt x="0" y="0"/>
                </a:moveTo>
                <a:lnTo>
                  <a:pt x="2126452" y="0"/>
                </a:lnTo>
                <a:lnTo>
                  <a:pt x="2126452" y="219492"/>
                </a:lnTo>
                <a:lnTo>
                  <a:pt x="0" y="21949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117190" b="-5207"/>
            </a:stretch>
          </a:blipFill>
        </p:spPr>
      </p:sp>
      <p:sp>
        <p:nvSpPr>
          <p:cNvPr id="171" name="TextBox 171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КОНСТРУКТИВНЫЙ АТЛАС: ТЕХНОЛОГИИ И МАТЕРИАЛЫ</a:t>
            </a:r>
          </a:p>
        </p:txBody>
      </p:sp>
      <p:grpSp>
        <p:nvGrpSpPr>
          <p:cNvPr id="172" name="Group 172"/>
          <p:cNvGrpSpPr/>
          <p:nvPr/>
        </p:nvGrpSpPr>
        <p:grpSpPr>
          <a:xfrm>
            <a:off x="1158817" y="2814980"/>
            <a:ext cx="3339788" cy="2169565"/>
            <a:chOff x="0" y="0"/>
            <a:chExt cx="13021412" cy="8458860"/>
          </a:xfrm>
        </p:grpSpPr>
        <p:sp>
          <p:nvSpPr>
            <p:cNvPr id="173" name="Freeform 173"/>
            <p:cNvSpPr/>
            <p:nvPr/>
          </p:nvSpPr>
          <p:spPr>
            <a:xfrm>
              <a:off x="0" y="0"/>
              <a:ext cx="13021438" cy="8458835"/>
            </a:xfrm>
            <a:custGeom>
              <a:avLst/>
              <a:gdLst/>
              <a:ahLst/>
              <a:cxnLst/>
              <a:rect l="l" t="t" r="r" b="b"/>
              <a:pathLst>
                <a:path w="13021438" h="8458835">
                  <a:moveTo>
                    <a:pt x="0" y="0"/>
                  </a:moveTo>
                  <a:lnTo>
                    <a:pt x="13021438" y="0"/>
                  </a:lnTo>
                  <a:lnTo>
                    <a:pt x="13021438" y="8458835"/>
                  </a:lnTo>
                  <a:lnTo>
                    <a:pt x="0" y="8458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t="-32731" b="-3936"/>
              </a:stretch>
            </a:blipFill>
          </p:spPr>
        </p:sp>
      </p:grpSp>
      <p:grpSp>
        <p:nvGrpSpPr>
          <p:cNvPr id="174" name="Group 174"/>
          <p:cNvGrpSpPr/>
          <p:nvPr/>
        </p:nvGrpSpPr>
        <p:grpSpPr>
          <a:xfrm>
            <a:off x="367737" y="2965566"/>
            <a:ext cx="640763" cy="640763"/>
            <a:chOff x="0" y="0"/>
            <a:chExt cx="812800" cy="812800"/>
          </a:xfrm>
          <a:effectLst>
            <a:outerShdw blurRad="114300" dist="127000" dir="2700000" algn="tl" rotWithShape="0">
              <a:prstClr val="black">
                <a:alpha val="73000"/>
              </a:prstClr>
            </a:outerShdw>
          </a:effectLst>
        </p:grpSpPr>
        <p:sp>
          <p:nvSpPr>
            <p:cNvPr id="175" name="Freeform 1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76" name="TextBox 1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7" name="Group 177"/>
          <p:cNvGrpSpPr/>
          <p:nvPr/>
        </p:nvGrpSpPr>
        <p:grpSpPr>
          <a:xfrm>
            <a:off x="3808016" y="1123558"/>
            <a:ext cx="640763" cy="640763"/>
            <a:chOff x="0" y="0"/>
            <a:chExt cx="812800" cy="812800"/>
          </a:xfrm>
          <a:effectLst>
            <a:outerShdw blurRad="114300" dist="127000" dir="2700000" algn="tl" rotWithShape="0">
              <a:prstClr val="black">
                <a:alpha val="73000"/>
              </a:prstClr>
            </a:outerShdw>
          </a:effectLst>
        </p:grpSpPr>
        <p:sp>
          <p:nvSpPr>
            <p:cNvPr id="178" name="Freeform 1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79" name="TextBox 17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0" name="Group 180"/>
          <p:cNvGrpSpPr/>
          <p:nvPr/>
        </p:nvGrpSpPr>
        <p:grpSpPr>
          <a:xfrm>
            <a:off x="8206196" y="3587309"/>
            <a:ext cx="617163" cy="617163"/>
            <a:chOff x="0" y="0"/>
            <a:chExt cx="812800" cy="812800"/>
          </a:xfrm>
          <a:effectLst>
            <a:outerShdw blurRad="114300" dist="127000" dir="2700000" algn="tl" rotWithShape="0">
              <a:prstClr val="black">
                <a:alpha val="73000"/>
              </a:prstClr>
            </a:outerShdw>
          </a:effectLst>
        </p:grpSpPr>
        <p:sp>
          <p:nvSpPr>
            <p:cNvPr id="181" name="Freeform 1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82" name="TextBox 18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3" name="Group 183"/>
          <p:cNvGrpSpPr/>
          <p:nvPr/>
        </p:nvGrpSpPr>
        <p:grpSpPr>
          <a:xfrm>
            <a:off x="11747864" y="1656152"/>
            <a:ext cx="729066" cy="729066"/>
            <a:chOff x="0" y="0"/>
            <a:chExt cx="812800" cy="812800"/>
          </a:xfrm>
          <a:effectLst>
            <a:outerShdw blurRad="114300" dist="127000" dir="2700000" algn="tl" rotWithShape="0">
              <a:prstClr val="black">
                <a:alpha val="73000"/>
              </a:prstClr>
            </a:outerShdw>
          </a:effectLst>
        </p:grpSpPr>
        <p:sp>
          <p:nvSpPr>
            <p:cNvPr id="184" name="Freeform 1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85" name="TextBox 18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6" name="TextBox 186"/>
          <p:cNvSpPr txBox="1"/>
          <p:nvPr/>
        </p:nvSpPr>
        <p:spPr>
          <a:xfrm>
            <a:off x="344358" y="3060894"/>
            <a:ext cx="766339" cy="483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58"/>
              </a:lnSpc>
              <a:spcBef>
                <a:spcPct val="0"/>
              </a:spcBef>
            </a:pPr>
            <a:r>
              <a:rPr lang="en-US" sz="3512" spc="428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187" name="TextBox 187"/>
          <p:cNvSpPr txBox="1"/>
          <p:nvPr/>
        </p:nvSpPr>
        <p:spPr>
          <a:xfrm>
            <a:off x="3764721" y="1202361"/>
            <a:ext cx="766339" cy="483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58"/>
              </a:lnSpc>
              <a:spcBef>
                <a:spcPct val="0"/>
              </a:spcBef>
            </a:pPr>
            <a:r>
              <a:rPr lang="en-US" sz="3512" spc="428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188" name="TextBox 188"/>
          <p:cNvSpPr txBox="1"/>
          <p:nvPr/>
        </p:nvSpPr>
        <p:spPr>
          <a:xfrm>
            <a:off x="8171911" y="3690355"/>
            <a:ext cx="738115" cy="473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0"/>
              </a:lnSpc>
              <a:spcBef>
                <a:spcPct val="0"/>
              </a:spcBef>
            </a:pPr>
            <a:r>
              <a:rPr lang="en-US" sz="3383" spc="412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189" name="TextBox 189"/>
          <p:cNvSpPr txBox="1"/>
          <p:nvPr/>
        </p:nvSpPr>
        <p:spPr>
          <a:xfrm>
            <a:off x="11680327" y="1762045"/>
            <a:ext cx="871949" cy="564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6"/>
              </a:lnSpc>
              <a:spcBef>
                <a:spcPct val="0"/>
              </a:spcBef>
            </a:pPr>
            <a:r>
              <a:rPr lang="en-US" sz="3997" spc="487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grpSp>
        <p:nvGrpSpPr>
          <p:cNvPr id="190" name="Group 190"/>
          <p:cNvGrpSpPr/>
          <p:nvPr/>
        </p:nvGrpSpPr>
        <p:grpSpPr>
          <a:xfrm>
            <a:off x="4663967" y="1570449"/>
            <a:ext cx="2998009" cy="1806834"/>
            <a:chOff x="0" y="0"/>
            <a:chExt cx="13372579" cy="8059356"/>
          </a:xfrm>
        </p:grpSpPr>
        <p:sp>
          <p:nvSpPr>
            <p:cNvPr id="191" name="Freeform 191"/>
            <p:cNvSpPr/>
            <p:nvPr/>
          </p:nvSpPr>
          <p:spPr>
            <a:xfrm>
              <a:off x="0" y="0"/>
              <a:ext cx="13372592" cy="8059420"/>
            </a:xfrm>
            <a:custGeom>
              <a:avLst/>
              <a:gdLst/>
              <a:ahLst/>
              <a:cxnLst/>
              <a:rect l="l" t="t" r="r" b="b"/>
              <a:pathLst>
                <a:path w="13372592" h="8059420">
                  <a:moveTo>
                    <a:pt x="0" y="0"/>
                  </a:moveTo>
                  <a:lnTo>
                    <a:pt x="13372592" y="0"/>
                  </a:lnTo>
                  <a:lnTo>
                    <a:pt x="13372592" y="8059420"/>
                  </a:lnTo>
                  <a:lnTo>
                    <a:pt x="0" y="80594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l="-239" t="-3019" r="-1673" b="-3030"/>
              </a:stretch>
            </a:blipFill>
          </p:spPr>
        </p:sp>
      </p:grpSp>
      <p:grpSp>
        <p:nvGrpSpPr>
          <p:cNvPr id="192" name="Group 192"/>
          <p:cNvGrpSpPr/>
          <p:nvPr/>
        </p:nvGrpSpPr>
        <p:grpSpPr>
          <a:xfrm>
            <a:off x="9119637" y="3825977"/>
            <a:ext cx="2992760" cy="1794256"/>
            <a:chOff x="0" y="0"/>
            <a:chExt cx="12407773" cy="7438860"/>
          </a:xfrm>
        </p:grpSpPr>
        <p:sp>
          <p:nvSpPr>
            <p:cNvPr id="193" name="Freeform 193"/>
            <p:cNvSpPr/>
            <p:nvPr/>
          </p:nvSpPr>
          <p:spPr>
            <a:xfrm>
              <a:off x="0" y="0"/>
              <a:ext cx="12407773" cy="7438898"/>
            </a:xfrm>
            <a:custGeom>
              <a:avLst/>
              <a:gdLst/>
              <a:ahLst/>
              <a:cxnLst/>
              <a:rect l="l" t="t" r="r" b="b"/>
              <a:pathLst>
                <a:path w="12407773" h="7438898">
                  <a:moveTo>
                    <a:pt x="3785489" y="0"/>
                  </a:moveTo>
                  <a:lnTo>
                    <a:pt x="3646551" y="374904"/>
                  </a:lnTo>
                  <a:lnTo>
                    <a:pt x="0" y="368300"/>
                  </a:lnTo>
                  <a:lnTo>
                    <a:pt x="0" y="7438898"/>
                  </a:lnTo>
                  <a:lnTo>
                    <a:pt x="12407773" y="7438898"/>
                  </a:lnTo>
                  <a:lnTo>
                    <a:pt x="12407773" y="368300"/>
                  </a:lnTo>
                  <a:lnTo>
                    <a:pt x="3785489" y="0"/>
                  </a:lnTo>
                  <a:close/>
                </a:path>
              </a:pathLst>
            </a:custGeom>
            <a:blipFill>
              <a:blip r:embed="rId16"/>
              <a:stretch>
                <a:fillRect t="-16225"/>
              </a:stretch>
            </a:blipFill>
          </p:spPr>
        </p:sp>
      </p:grpSp>
      <p:sp>
        <p:nvSpPr>
          <p:cNvPr id="194" name="TextBox 194"/>
          <p:cNvSpPr txBox="1"/>
          <p:nvPr/>
        </p:nvSpPr>
        <p:spPr>
          <a:xfrm>
            <a:off x="1158818" y="2326480"/>
            <a:ext cx="3248231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4"/>
              </a:lnSpc>
              <a:spcBef>
                <a:spcPct val="0"/>
              </a:spcBef>
            </a:pPr>
            <a:r>
              <a:rPr lang="en-US" sz="1275" spc="155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ПЛАВАЮЩИЙ ПОЛ НАД ХОЛОДНЫМ ПОДВАЛОМ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4626422" y="1089380"/>
            <a:ext cx="3248231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4"/>
              </a:lnSpc>
              <a:spcBef>
                <a:spcPct val="0"/>
              </a:spcBef>
            </a:pPr>
            <a:r>
              <a:rPr lang="en-US" sz="1275" spc="155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ПЛАВАЮЩИЙ ПОЛ (МЕЖЭТАЖНОЕ ПЕРЕКРЫТИЕ)</a:t>
            </a:r>
          </a:p>
        </p:txBody>
      </p:sp>
      <p:sp>
        <p:nvSpPr>
          <p:cNvPr id="196" name="TextBox 196"/>
          <p:cNvSpPr txBox="1"/>
          <p:nvPr/>
        </p:nvSpPr>
        <p:spPr>
          <a:xfrm>
            <a:off x="8883834" y="3351584"/>
            <a:ext cx="3128597" cy="506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4"/>
              </a:lnSpc>
              <a:spcBef>
                <a:spcPct val="0"/>
              </a:spcBef>
            </a:pPr>
            <a:r>
              <a:rPr lang="en-US" sz="1228" spc="14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ПОЛ ПО ГРУНТУ С ИЗНОСОСТОЙКИМ ФИНИШНЫМ ПОКРЫТИЕМ</a:t>
            </a:r>
          </a:p>
        </p:txBody>
      </p:sp>
      <p:sp>
        <p:nvSpPr>
          <p:cNvPr id="197" name="TextBox 197"/>
          <p:cNvSpPr txBox="1"/>
          <p:nvPr/>
        </p:nvSpPr>
        <p:spPr>
          <a:xfrm>
            <a:off x="11870078" y="1154226"/>
            <a:ext cx="3695871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2"/>
              </a:lnSpc>
              <a:spcBef>
                <a:spcPct val="0"/>
              </a:spcBef>
            </a:pPr>
            <a:r>
              <a:rPr lang="en-US" sz="1450" spc="177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ВНУТРЕННЯЯ ПЕРЕГОРОДКА С-1М-2МУЛЬТИКОМФОРТ (54-59ДБ)</a:t>
            </a:r>
          </a:p>
        </p:txBody>
      </p:sp>
      <p:sp>
        <p:nvSpPr>
          <p:cNvPr id="198" name="Freeform 198"/>
          <p:cNvSpPr/>
          <p:nvPr/>
        </p:nvSpPr>
        <p:spPr>
          <a:xfrm>
            <a:off x="12877415" y="2105083"/>
            <a:ext cx="2198644" cy="2181283"/>
          </a:xfrm>
          <a:custGeom>
            <a:avLst/>
            <a:gdLst/>
            <a:ahLst/>
            <a:cxnLst/>
            <a:rect l="l" t="t" r="r" b="b"/>
            <a:pathLst>
              <a:path w="2198644" h="2181283">
                <a:moveTo>
                  <a:pt x="0" y="0"/>
                </a:moveTo>
                <a:lnTo>
                  <a:pt x="2198645" y="0"/>
                </a:lnTo>
                <a:lnTo>
                  <a:pt x="2198645" y="2181283"/>
                </a:lnTo>
                <a:lnTo>
                  <a:pt x="0" y="21812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grpSp>
        <p:nvGrpSpPr>
          <p:cNvPr id="199" name="Group 199"/>
          <p:cNvGrpSpPr/>
          <p:nvPr/>
        </p:nvGrpSpPr>
        <p:grpSpPr>
          <a:xfrm>
            <a:off x="12877415" y="2105083"/>
            <a:ext cx="2198644" cy="2181283"/>
            <a:chOff x="0" y="0"/>
            <a:chExt cx="8424443" cy="8357921"/>
          </a:xfrm>
        </p:grpSpPr>
        <p:sp>
          <p:nvSpPr>
            <p:cNvPr id="200" name="Freeform 200"/>
            <p:cNvSpPr/>
            <p:nvPr/>
          </p:nvSpPr>
          <p:spPr>
            <a:xfrm>
              <a:off x="0" y="0"/>
              <a:ext cx="8424418" cy="8357870"/>
            </a:xfrm>
            <a:custGeom>
              <a:avLst/>
              <a:gdLst/>
              <a:ahLst/>
              <a:cxnLst/>
              <a:rect l="l" t="t" r="r" b="b"/>
              <a:pathLst>
                <a:path w="8424418" h="8357870">
                  <a:moveTo>
                    <a:pt x="0" y="0"/>
                  </a:moveTo>
                  <a:lnTo>
                    <a:pt x="8424418" y="0"/>
                  </a:lnTo>
                  <a:lnTo>
                    <a:pt x="8424418" y="8357870"/>
                  </a:lnTo>
                  <a:lnTo>
                    <a:pt x="0" y="83578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 t="-796"/>
              </a:stretch>
            </a:blipFill>
          </p:spPr>
        </p:sp>
      </p:grpSp>
      <p:sp>
        <p:nvSpPr>
          <p:cNvPr id="201" name="Freeform 201"/>
          <p:cNvSpPr/>
          <p:nvPr/>
        </p:nvSpPr>
        <p:spPr>
          <a:xfrm>
            <a:off x="12798129" y="2020686"/>
            <a:ext cx="2357402" cy="2357375"/>
          </a:xfrm>
          <a:custGeom>
            <a:avLst/>
            <a:gdLst/>
            <a:ahLst/>
            <a:cxnLst/>
            <a:rect l="l" t="t" r="r" b="b"/>
            <a:pathLst>
              <a:path w="2357402" h="2357375">
                <a:moveTo>
                  <a:pt x="0" y="0"/>
                </a:moveTo>
                <a:lnTo>
                  <a:pt x="2357402" y="0"/>
                </a:lnTo>
                <a:lnTo>
                  <a:pt x="2357402" y="2357376"/>
                </a:lnTo>
                <a:lnTo>
                  <a:pt x="0" y="23573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202" name="Freeform 202"/>
          <p:cNvSpPr/>
          <p:nvPr/>
        </p:nvSpPr>
        <p:spPr>
          <a:xfrm>
            <a:off x="5441727" y="3677566"/>
            <a:ext cx="1913170" cy="1859722"/>
          </a:xfrm>
          <a:custGeom>
            <a:avLst/>
            <a:gdLst/>
            <a:ahLst/>
            <a:cxnLst/>
            <a:rect l="l" t="t" r="r" b="b"/>
            <a:pathLst>
              <a:path w="1913170" h="1859722">
                <a:moveTo>
                  <a:pt x="0" y="0"/>
                </a:moveTo>
                <a:lnTo>
                  <a:pt x="1913170" y="0"/>
                </a:lnTo>
                <a:lnTo>
                  <a:pt x="1913170" y="1859723"/>
                </a:lnTo>
                <a:lnTo>
                  <a:pt x="0" y="18597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grpSp>
        <p:nvGrpSpPr>
          <p:cNvPr id="203" name="Group 203"/>
          <p:cNvGrpSpPr/>
          <p:nvPr/>
        </p:nvGrpSpPr>
        <p:grpSpPr>
          <a:xfrm>
            <a:off x="5441727" y="3677566"/>
            <a:ext cx="1913170" cy="1859722"/>
            <a:chOff x="0" y="0"/>
            <a:chExt cx="8235036" cy="8004975"/>
          </a:xfrm>
        </p:grpSpPr>
        <p:sp>
          <p:nvSpPr>
            <p:cNvPr id="204" name="Freeform 204"/>
            <p:cNvSpPr/>
            <p:nvPr/>
          </p:nvSpPr>
          <p:spPr>
            <a:xfrm>
              <a:off x="0" y="0"/>
              <a:ext cx="8235061" cy="8004937"/>
            </a:xfrm>
            <a:custGeom>
              <a:avLst/>
              <a:gdLst/>
              <a:ahLst/>
              <a:cxnLst/>
              <a:rect l="l" t="t" r="r" b="b"/>
              <a:pathLst>
                <a:path w="8235061" h="8004937">
                  <a:moveTo>
                    <a:pt x="0" y="0"/>
                  </a:moveTo>
                  <a:lnTo>
                    <a:pt x="8235061" y="0"/>
                  </a:lnTo>
                  <a:lnTo>
                    <a:pt x="8235061" y="8004937"/>
                  </a:lnTo>
                  <a:lnTo>
                    <a:pt x="0" y="80049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/>
              <a:stretch>
                <a:fillRect l="-1075" t="-2582" r="-1634" b="-3081"/>
              </a:stretch>
            </a:blipFill>
          </p:spPr>
        </p:sp>
      </p:grpSp>
      <p:sp>
        <p:nvSpPr>
          <p:cNvPr id="205" name="Freeform 205"/>
          <p:cNvSpPr/>
          <p:nvPr/>
        </p:nvSpPr>
        <p:spPr>
          <a:xfrm>
            <a:off x="5349076" y="3510632"/>
            <a:ext cx="2098472" cy="2098460"/>
          </a:xfrm>
          <a:custGeom>
            <a:avLst/>
            <a:gdLst/>
            <a:ahLst/>
            <a:cxnLst/>
            <a:rect l="l" t="t" r="r" b="b"/>
            <a:pathLst>
              <a:path w="2098472" h="2098460">
                <a:moveTo>
                  <a:pt x="0" y="0"/>
                </a:moveTo>
                <a:lnTo>
                  <a:pt x="2098472" y="0"/>
                </a:lnTo>
                <a:lnTo>
                  <a:pt x="2098472" y="2098460"/>
                </a:lnTo>
                <a:lnTo>
                  <a:pt x="0" y="209846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206" name="Freeform 206"/>
          <p:cNvSpPr/>
          <p:nvPr/>
        </p:nvSpPr>
        <p:spPr>
          <a:xfrm>
            <a:off x="9375577" y="1153208"/>
            <a:ext cx="1924193" cy="1902702"/>
          </a:xfrm>
          <a:custGeom>
            <a:avLst/>
            <a:gdLst/>
            <a:ahLst/>
            <a:cxnLst/>
            <a:rect l="l" t="t" r="r" b="b"/>
            <a:pathLst>
              <a:path w="1924193" h="1902702">
                <a:moveTo>
                  <a:pt x="0" y="0"/>
                </a:moveTo>
                <a:lnTo>
                  <a:pt x="1924192" y="0"/>
                </a:lnTo>
                <a:lnTo>
                  <a:pt x="1924192" y="1902702"/>
                </a:lnTo>
                <a:lnTo>
                  <a:pt x="0" y="19027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grpSp>
        <p:nvGrpSpPr>
          <p:cNvPr id="207" name="Group 207"/>
          <p:cNvGrpSpPr/>
          <p:nvPr/>
        </p:nvGrpSpPr>
        <p:grpSpPr>
          <a:xfrm>
            <a:off x="9375577" y="1153208"/>
            <a:ext cx="1924193" cy="1902702"/>
            <a:chOff x="0" y="0"/>
            <a:chExt cx="8712403" cy="8615096"/>
          </a:xfrm>
        </p:grpSpPr>
        <p:sp>
          <p:nvSpPr>
            <p:cNvPr id="208" name="Freeform 208"/>
            <p:cNvSpPr/>
            <p:nvPr/>
          </p:nvSpPr>
          <p:spPr>
            <a:xfrm>
              <a:off x="0" y="0"/>
              <a:ext cx="8712454" cy="8615045"/>
            </a:xfrm>
            <a:custGeom>
              <a:avLst/>
              <a:gdLst/>
              <a:ahLst/>
              <a:cxnLst/>
              <a:rect l="l" t="t" r="r" b="b"/>
              <a:pathLst>
                <a:path w="8712454" h="8615045">
                  <a:moveTo>
                    <a:pt x="0" y="0"/>
                  </a:moveTo>
                  <a:lnTo>
                    <a:pt x="8712454" y="0"/>
                  </a:lnTo>
                  <a:lnTo>
                    <a:pt x="8712454" y="8615045"/>
                  </a:lnTo>
                  <a:lnTo>
                    <a:pt x="0" y="86150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4"/>
              <a:stretch>
                <a:fillRect l="-2621" t="-2836" r="-1840" b="-2805"/>
              </a:stretch>
            </a:blipFill>
          </p:spPr>
        </p:sp>
      </p:grpSp>
      <p:sp>
        <p:nvSpPr>
          <p:cNvPr id="209" name="Freeform 209"/>
          <p:cNvSpPr/>
          <p:nvPr/>
        </p:nvSpPr>
        <p:spPr>
          <a:xfrm>
            <a:off x="9336798" y="1147113"/>
            <a:ext cx="1994920" cy="1994920"/>
          </a:xfrm>
          <a:custGeom>
            <a:avLst/>
            <a:gdLst/>
            <a:ahLst/>
            <a:cxnLst/>
            <a:rect l="l" t="t" r="r" b="b"/>
            <a:pathLst>
              <a:path w="1994920" h="1994920">
                <a:moveTo>
                  <a:pt x="0" y="0"/>
                </a:moveTo>
                <a:lnTo>
                  <a:pt x="1994920" y="0"/>
                </a:lnTo>
                <a:lnTo>
                  <a:pt x="1994920" y="1994921"/>
                </a:lnTo>
                <a:lnTo>
                  <a:pt x="0" y="19949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sp>
        <p:nvSpPr>
          <p:cNvPr id="213" name="Freeform 21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 l="-24502" r="-12834"/>
            </a:stretch>
          </a:blipFill>
        </p:spPr>
      </p:sp>
      <p:pic>
        <p:nvPicPr>
          <p:cNvPr id="215" name="Рисунок 214">
            <a:extLst>
              <a:ext uri="{FF2B5EF4-FFF2-40B4-BE49-F238E27FC236}">
                <a16:creationId xmlns:a16="http://schemas.microsoft.com/office/drawing/2014/main" id="{04A56791-BC98-433B-B96C-00BC8531BC6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400" y="2304945"/>
            <a:ext cx="9539094" cy="3158610"/>
          </a:xfrm>
          <a:prstGeom prst="rect">
            <a:avLst/>
          </a:prstGeom>
        </p:spPr>
      </p:pic>
      <p:sp>
        <p:nvSpPr>
          <p:cNvPr id="219" name="Дуга 218">
            <a:extLst>
              <a:ext uri="{FF2B5EF4-FFF2-40B4-BE49-F238E27FC236}">
                <a16:creationId xmlns:a16="http://schemas.microsoft.com/office/drawing/2014/main" id="{4F7A973E-4EBA-4823-A186-8BA24204C4A4}"/>
              </a:ext>
            </a:extLst>
          </p:cNvPr>
          <p:cNvSpPr/>
          <p:nvPr/>
        </p:nvSpPr>
        <p:spPr>
          <a:xfrm>
            <a:off x="7552031" y="1265685"/>
            <a:ext cx="129740" cy="170135"/>
          </a:xfrm>
          <a:prstGeom prst="arc">
            <a:avLst>
              <a:gd name="adj1" fmla="val 17025512"/>
              <a:gd name="adj2" fmla="val 3909592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20" name="Дуга 219">
            <a:extLst>
              <a:ext uri="{FF2B5EF4-FFF2-40B4-BE49-F238E27FC236}">
                <a16:creationId xmlns:a16="http://schemas.microsoft.com/office/drawing/2014/main" id="{2F89CBDB-15D6-454E-B870-0A8C51CE1EB9}"/>
              </a:ext>
            </a:extLst>
          </p:cNvPr>
          <p:cNvSpPr/>
          <p:nvPr/>
        </p:nvSpPr>
        <p:spPr>
          <a:xfrm>
            <a:off x="4804639" y="1264396"/>
            <a:ext cx="129740" cy="170135"/>
          </a:xfrm>
          <a:prstGeom prst="arc">
            <a:avLst>
              <a:gd name="adj1" fmla="val 6652580"/>
              <a:gd name="adj2" fmla="val 14875162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21" name="Дуга 220">
            <a:extLst>
              <a:ext uri="{FF2B5EF4-FFF2-40B4-BE49-F238E27FC236}">
                <a16:creationId xmlns:a16="http://schemas.microsoft.com/office/drawing/2014/main" id="{44AA6D4B-EA1F-4BE4-B0B4-E5D3AA68CC41}"/>
              </a:ext>
            </a:extLst>
          </p:cNvPr>
          <p:cNvSpPr/>
          <p:nvPr/>
        </p:nvSpPr>
        <p:spPr>
          <a:xfrm>
            <a:off x="13846993" y="1571721"/>
            <a:ext cx="129740" cy="170135"/>
          </a:xfrm>
          <a:prstGeom prst="arc">
            <a:avLst>
              <a:gd name="adj1" fmla="val 17025512"/>
              <a:gd name="adj2" fmla="val 3909592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22" name="Дуга 221">
            <a:extLst>
              <a:ext uri="{FF2B5EF4-FFF2-40B4-BE49-F238E27FC236}">
                <a16:creationId xmlns:a16="http://schemas.microsoft.com/office/drawing/2014/main" id="{E218FABF-D792-4D33-98D4-4D15B276F3A0}"/>
              </a:ext>
            </a:extLst>
          </p:cNvPr>
          <p:cNvSpPr/>
          <p:nvPr/>
        </p:nvSpPr>
        <p:spPr>
          <a:xfrm>
            <a:off x="14854475" y="1363539"/>
            <a:ext cx="129740" cy="170135"/>
          </a:xfrm>
          <a:prstGeom prst="arc">
            <a:avLst>
              <a:gd name="adj1" fmla="val 5711289"/>
              <a:gd name="adj2" fmla="val 15779913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23" name="Freeform 191">
            <a:extLst>
              <a:ext uri="{FF2B5EF4-FFF2-40B4-BE49-F238E27FC236}">
                <a16:creationId xmlns:a16="http://schemas.microsoft.com/office/drawing/2014/main" id="{12695D7F-A9A5-4C9C-9AB4-E8541DEF5409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4" name="Freeform 194">
            <a:extLst>
              <a:ext uri="{FF2B5EF4-FFF2-40B4-BE49-F238E27FC236}">
                <a16:creationId xmlns:a16="http://schemas.microsoft.com/office/drawing/2014/main" id="{5B4C483D-CBB4-4ABD-B61D-401D966BC87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5" name="Freeform 197">
            <a:extLst>
              <a:ext uri="{FF2B5EF4-FFF2-40B4-BE49-F238E27FC236}">
                <a16:creationId xmlns:a16="http://schemas.microsoft.com/office/drawing/2014/main" id="{0D7F66D8-5BD1-433F-B27D-990ADA7528BD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6" name="Freeform 200">
            <a:extLst>
              <a:ext uri="{FF2B5EF4-FFF2-40B4-BE49-F238E27FC236}">
                <a16:creationId xmlns:a16="http://schemas.microsoft.com/office/drawing/2014/main" id="{7C915798-6C2B-463E-8D96-B3C98B83124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7" name="Freeform 203">
            <a:extLst>
              <a:ext uri="{FF2B5EF4-FFF2-40B4-BE49-F238E27FC236}">
                <a16:creationId xmlns:a16="http://schemas.microsoft.com/office/drawing/2014/main" id="{1B9E5808-B1E8-4211-8EF6-97BF63C92F56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8" name="Freeform 206">
            <a:extLst>
              <a:ext uri="{FF2B5EF4-FFF2-40B4-BE49-F238E27FC236}">
                <a16:creationId xmlns:a16="http://schemas.microsoft.com/office/drawing/2014/main" id="{9483EA89-6110-486A-A068-33528DE723CD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9" name="TextBox 208">
            <a:extLst>
              <a:ext uri="{FF2B5EF4-FFF2-40B4-BE49-F238E27FC236}">
                <a16:creationId xmlns:a16="http://schemas.microsoft.com/office/drawing/2014/main" id="{35E9D0A3-8AA8-4C98-9220-C32327CD277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30" name="TextBox 209">
            <a:extLst>
              <a:ext uri="{FF2B5EF4-FFF2-40B4-BE49-F238E27FC236}">
                <a16:creationId xmlns:a16="http://schemas.microsoft.com/office/drawing/2014/main" id="{10FF5F96-7CAC-4E76-B626-8188264EB8E9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31" name="TextBox 210">
            <a:extLst>
              <a:ext uri="{FF2B5EF4-FFF2-40B4-BE49-F238E27FC236}">
                <a16:creationId xmlns:a16="http://schemas.microsoft.com/office/drawing/2014/main" id="{26130A72-AD78-44CB-B0DB-A8455820F49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32" name="TextBox 211">
            <a:extLst>
              <a:ext uri="{FF2B5EF4-FFF2-40B4-BE49-F238E27FC236}">
                <a16:creationId xmlns:a16="http://schemas.microsoft.com/office/drawing/2014/main" id="{800D593E-E8B1-4019-A590-71D8F6964DB6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33" name="TextBox 212">
            <a:extLst>
              <a:ext uri="{FF2B5EF4-FFF2-40B4-BE49-F238E27FC236}">
                <a16:creationId xmlns:a16="http://schemas.microsoft.com/office/drawing/2014/main" id="{31A2ACD0-072F-4FDC-ADBE-8A11353E1F8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34" name="TextBox 213">
            <a:extLst>
              <a:ext uri="{FF2B5EF4-FFF2-40B4-BE49-F238E27FC236}">
                <a16:creationId xmlns:a16="http://schemas.microsoft.com/office/drawing/2014/main" id="{4B113FDA-2F44-416D-8DC0-8655DFD447CC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35" name="TextBox 214">
            <a:extLst>
              <a:ext uri="{FF2B5EF4-FFF2-40B4-BE49-F238E27FC236}">
                <a16:creationId xmlns:a16="http://schemas.microsoft.com/office/drawing/2014/main" id="{C87CE4D8-80D9-4C1D-BF13-B03936894A78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36" name="TextBox 43">
            <a:extLst>
              <a:ext uri="{FF2B5EF4-FFF2-40B4-BE49-F238E27FC236}">
                <a16:creationId xmlns:a16="http://schemas.microsoft.com/office/drawing/2014/main" id="{3108D070-3F2D-431C-A64E-F7EC42385327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9" name="Group 189"/>
          <p:cNvGrpSpPr/>
          <p:nvPr/>
        </p:nvGrpSpPr>
        <p:grpSpPr>
          <a:xfrm>
            <a:off x="14204329" y="3056794"/>
            <a:ext cx="1875612" cy="2700261"/>
            <a:chOff x="0" y="0"/>
            <a:chExt cx="6295593" cy="9063571"/>
          </a:xfrm>
        </p:grpSpPr>
        <p:sp>
          <p:nvSpPr>
            <p:cNvPr id="190" name="Freeform 190"/>
            <p:cNvSpPr/>
            <p:nvPr/>
          </p:nvSpPr>
          <p:spPr>
            <a:xfrm>
              <a:off x="0" y="0"/>
              <a:ext cx="6295644" cy="9063609"/>
            </a:xfrm>
            <a:custGeom>
              <a:avLst/>
              <a:gdLst/>
              <a:ahLst/>
              <a:cxnLst/>
              <a:rect l="l" t="t" r="r" b="b"/>
              <a:pathLst>
                <a:path w="6295644" h="9063609">
                  <a:moveTo>
                    <a:pt x="0" y="0"/>
                  </a:moveTo>
                  <a:lnTo>
                    <a:pt x="6295644" y="0"/>
                  </a:lnTo>
                  <a:lnTo>
                    <a:pt x="6295644" y="9063609"/>
                  </a:lnTo>
                  <a:lnTo>
                    <a:pt x="0" y="90636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3904" t="-1241" b="-2728"/>
              </a:stretch>
            </a:blipFill>
          </p:spPr>
        </p:sp>
      </p:grpSp>
      <p:graphicFrame>
        <p:nvGraphicFramePr>
          <p:cNvPr id="116" name="Объект 115">
            <a:extLst>
              <a:ext uri="{FF2B5EF4-FFF2-40B4-BE49-F238E27FC236}">
                <a16:creationId xmlns:a16="http://schemas.microsoft.com/office/drawing/2014/main" id="{8EB2BED1-C3B9-0524-541E-D55D8207A05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4998939"/>
              </p:ext>
            </p:extLst>
          </p:nvPr>
        </p:nvGraphicFramePr>
        <p:xfrm>
          <a:off x="215371" y="7565874"/>
          <a:ext cx="3134913" cy="176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12192000" imgH="6858000" progId="Acrobat.Document.DC">
                  <p:embed/>
                </p:oleObj>
              </mc:Choice>
              <mc:Fallback>
                <p:oleObj name="Acrobat Document" r:id="rId3" imgW="12192000" imgH="6858000" progId="Acrobat.Document.DC">
                  <p:embed/>
                  <p:pic>
                    <p:nvPicPr>
                      <p:cNvPr id="120" name="Объект 119">
                        <a:extLst>
                          <a:ext uri="{FF2B5EF4-FFF2-40B4-BE49-F238E27FC236}">
                            <a16:creationId xmlns:a16="http://schemas.microsoft.com/office/drawing/2014/main" id="{D9A4FB2A-BA87-48BE-39C3-BCB47222B20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5371" y="7565874"/>
                        <a:ext cx="3134913" cy="176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03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2" name="Group 11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5" name="TextBox 11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18" name="TextBox 118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7" name="TextBox 127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3" name="TextBox 13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3" name="Freeform 143"/>
          <p:cNvSpPr/>
          <p:nvPr/>
        </p:nvSpPr>
        <p:spPr>
          <a:xfrm>
            <a:off x="8352342" y="8221700"/>
            <a:ext cx="3362594" cy="459617"/>
          </a:xfrm>
          <a:custGeom>
            <a:avLst/>
            <a:gdLst/>
            <a:ahLst/>
            <a:cxnLst/>
            <a:rect l="l" t="t" r="r" b="b"/>
            <a:pathLst>
              <a:path w="3362594" h="459617">
                <a:moveTo>
                  <a:pt x="0" y="0"/>
                </a:moveTo>
                <a:lnTo>
                  <a:pt x="3362595" y="0"/>
                </a:lnTo>
                <a:lnTo>
                  <a:pt x="3362595" y="459616"/>
                </a:lnTo>
                <a:lnTo>
                  <a:pt x="0" y="4596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4093183" y="8077552"/>
            <a:ext cx="3106635" cy="681626"/>
            <a:chOff x="0" y="0"/>
            <a:chExt cx="4142180" cy="908834"/>
          </a:xfrm>
        </p:grpSpPr>
        <p:grpSp>
          <p:nvGrpSpPr>
            <p:cNvPr id="145" name="Group 145"/>
            <p:cNvGrpSpPr/>
            <p:nvPr/>
          </p:nvGrpSpPr>
          <p:grpSpPr>
            <a:xfrm>
              <a:off x="0" y="0"/>
              <a:ext cx="908841" cy="908834"/>
              <a:chOff x="0" y="0"/>
              <a:chExt cx="1306271" cy="1306259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1306322" cy="1306322"/>
              </a:xfrm>
              <a:custGeom>
                <a:avLst/>
                <a:gdLst/>
                <a:ahLst/>
                <a:cxnLst/>
                <a:rect l="l" t="t" r="r" b="b"/>
                <a:pathLst>
                  <a:path w="1306322" h="1306322">
                    <a:moveTo>
                      <a:pt x="277622" y="282702"/>
                    </a:moveTo>
                    <a:lnTo>
                      <a:pt x="277622" y="463677"/>
                    </a:lnTo>
                    <a:lnTo>
                      <a:pt x="437388" y="463677"/>
                    </a:lnTo>
                    <a:lnTo>
                      <a:pt x="437388" y="653161"/>
                    </a:lnTo>
                    <a:lnTo>
                      <a:pt x="125349" y="653161"/>
                    </a:lnTo>
                    <a:cubicBezTo>
                      <a:pt x="125349" y="509016"/>
                      <a:pt x="183515" y="378079"/>
                      <a:pt x="277622" y="282702"/>
                    </a:cubicBezTo>
                    <a:moveTo>
                      <a:pt x="1020064" y="274193"/>
                    </a:moveTo>
                    <a:lnTo>
                      <a:pt x="286258" y="274193"/>
                    </a:lnTo>
                    <a:cubicBezTo>
                      <a:pt x="381254" y="182118"/>
                      <a:pt x="510667" y="125349"/>
                      <a:pt x="653161" y="125349"/>
                    </a:cubicBezTo>
                    <a:cubicBezTo>
                      <a:pt x="795655" y="125349"/>
                      <a:pt x="925068" y="182245"/>
                      <a:pt x="1020064" y="274320"/>
                    </a:cubicBezTo>
                    <a:moveTo>
                      <a:pt x="1020064" y="1032129"/>
                    </a:moveTo>
                    <a:lnTo>
                      <a:pt x="286258" y="1032129"/>
                    </a:lnTo>
                    <a:cubicBezTo>
                      <a:pt x="283337" y="1029335"/>
                      <a:pt x="280416" y="1026541"/>
                      <a:pt x="277622" y="1023620"/>
                    </a:cubicBezTo>
                    <a:lnTo>
                      <a:pt x="277622" y="842518"/>
                    </a:lnTo>
                    <a:lnTo>
                      <a:pt x="437388" y="842518"/>
                    </a:lnTo>
                    <a:lnTo>
                      <a:pt x="437388" y="653161"/>
                    </a:lnTo>
                    <a:lnTo>
                      <a:pt x="868934" y="653161"/>
                    </a:lnTo>
                    <a:lnTo>
                      <a:pt x="868934" y="842518"/>
                    </a:lnTo>
                    <a:lnTo>
                      <a:pt x="1028700" y="842518"/>
                    </a:lnTo>
                    <a:lnTo>
                      <a:pt x="1028700" y="1023620"/>
                    </a:lnTo>
                    <a:cubicBezTo>
                      <a:pt x="1025906" y="1026541"/>
                      <a:pt x="1022985" y="1029335"/>
                      <a:pt x="1020064" y="1032129"/>
                    </a:cubicBezTo>
                    <a:moveTo>
                      <a:pt x="1180973" y="653161"/>
                    </a:moveTo>
                    <a:lnTo>
                      <a:pt x="868934" y="653161"/>
                    </a:lnTo>
                    <a:lnTo>
                      <a:pt x="868934" y="463677"/>
                    </a:lnTo>
                    <a:lnTo>
                      <a:pt x="1028700" y="463677"/>
                    </a:lnTo>
                    <a:lnTo>
                      <a:pt x="1028700" y="282702"/>
                    </a:lnTo>
                    <a:cubicBezTo>
                      <a:pt x="1122807" y="378079"/>
                      <a:pt x="1180973" y="508889"/>
                      <a:pt x="1180973" y="653161"/>
                    </a:cubicBezTo>
                    <a:moveTo>
                      <a:pt x="653161" y="0"/>
                    </a:moveTo>
                    <a:cubicBezTo>
                      <a:pt x="292989" y="0"/>
                      <a:pt x="0" y="292989"/>
                      <a:pt x="0" y="653161"/>
                    </a:cubicBezTo>
                    <a:cubicBezTo>
                      <a:pt x="0" y="1013333"/>
                      <a:pt x="292989" y="1306322"/>
                      <a:pt x="653161" y="1306322"/>
                    </a:cubicBezTo>
                    <a:cubicBezTo>
                      <a:pt x="1013333" y="1306322"/>
                      <a:pt x="1306322" y="1013333"/>
                      <a:pt x="1306322" y="653161"/>
                    </a:cubicBezTo>
                    <a:cubicBezTo>
                      <a:pt x="1306322" y="292989"/>
                      <a:pt x="1013206" y="0"/>
                      <a:pt x="653161" y="0"/>
                    </a:cubicBezTo>
                  </a:path>
                </a:pathLst>
              </a:custGeom>
              <a:solidFill>
                <a:srgbClr val="6E7C88"/>
              </a:solidFill>
            </p:spPr>
          </p:sp>
        </p:grpSp>
        <p:sp>
          <p:nvSpPr>
            <p:cNvPr id="147" name="Freeform 147"/>
            <p:cNvSpPr/>
            <p:nvPr/>
          </p:nvSpPr>
          <p:spPr>
            <a:xfrm>
              <a:off x="997345" y="71486"/>
              <a:ext cx="3144835" cy="816373"/>
            </a:xfrm>
            <a:custGeom>
              <a:avLst/>
              <a:gdLst/>
              <a:ahLst/>
              <a:cxnLst/>
              <a:rect l="l" t="t" r="r" b="b"/>
              <a:pathLst>
                <a:path w="3144835" h="816373">
                  <a:moveTo>
                    <a:pt x="0" y="0"/>
                  </a:moveTo>
                  <a:lnTo>
                    <a:pt x="3144835" y="0"/>
                  </a:lnTo>
                  <a:lnTo>
                    <a:pt x="3144835" y="816373"/>
                  </a:lnTo>
                  <a:lnTo>
                    <a:pt x="0" y="8163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48" name="Freeform 148"/>
          <p:cNvSpPr/>
          <p:nvPr/>
        </p:nvSpPr>
        <p:spPr>
          <a:xfrm>
            <a:off x="12325147" y="8131560"/>
            <a:ext cx="2556896" cy="573613"/>
          </a:xfrm>
          <a:custGeom>
            <a:avLst/>
            <a:gdLst/>
            <a:ahLst/>
            <a:cxnLst/>
            <a:rect l="l" t="t" r="r" b="b"/>
            <a:pathLst>
              <a:path w="2556896" h="573613">
                <a:moveTo>
                  <a:pt x="0" y="0"/>
                </a:moveTo>
                <a:lnTo>
                  <a:pt x="2556896" y="0"/>
                </a:lnTo>
                <a:lnTo>
                  <a:pt x="2556896" y="573612"/>
                </a:lnTo>
                <a:lnTo>
                  <a:pt x="0" y="5736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9" name="AutoShape 149"/>
          <p:cNvSpPr/>
          <p:nvPr/>
        </p:nvSpPr>
        <p:spPr>
          <a:xfrm>
            <a:off x="-6350" y="8077552"/>
            <a:ext cx="16272000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grpSp>
        <p:nvGrpSpPr>
          <p:cNvPr id="150" name="Group 150"/>
          <p:cNvGrpSpPr/>
          <p:nvPr/>
        </p:nvGrpSpPr>
        <p:grpSpPr>
          <a:xfrm>
            <a:off x="5153998" y="1019829"/>
            <a:ext cx="2836712" cy="2418625"/>
            <a:chOff x="0" y="0"/>
            <a:chExt cx="10230879" cy="872300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10230866" cy="8722995"/>
            </a:xfrm>
            <a:custGeom>
              <a:avLst/>
              <a:gdLst/>
              <a:ahLst/>
              <a:cxnLst/>
              <a:rect l="l" t="t" r="r" b="b"/>
              <a:pathLst>
                <a:path w="10230866" h="8722995">
                  <a:moveTo>
                    <a:pt x="0" y="0"/>
                  </a:moveTo>
                  <a:lnTo>
                    <a:pt x="10230866" y="0"/>
                  </a:lnTo>
                  <a:lnTo>
                    <a:pt x="10230866" y="8722995"/>
                  </a:lnTo>
                  <a:lnTo>
                    <a:pt x="0" y="87229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23554"/>
              </a:stretch>
            </a:blipFill>
          </p:spPr>
        </p:sp>
      </p:grpSp>
      <p:sp>
        <p:nvSpPr>
          <p:cNvPr id="152" name="Freeform 152"/>
          <p:cNvSpPr/>
          <p:nvPr/>
        </p:nvSpPr>
        <p:spPr>
          <a:xfrm>
            <a:off x="-408335" y="5108368"/>
            <a:ext cx="7084383" cy="2656504"/>
          </a:xfrm>
          <a:custGeom>
            <a:avLst/>
            <a:gdLst/>
            <a:ahLst/>
            <a:cxnLst/>
            <a:rect l="l" t="t" r="r" b="b"/>
            <a:pathLst>
              <a:path w="7084383" h="2656504">
                <a:moveTo>
                  <a:pt x="0" y="0"/>
                </a:moveTo>
                <a:lnTo>
                  <a:pt x="7084383" y="0"/>
                </a:lnTo>
                <a:lnTo>
                  <a:pt x="7084383" y="2656505"/>
                </a:lnTo>
                <a:lnTo>
                  <a:pt x="0" y="265650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63000"/>
            </a:blip>
            <a:stretch>
              <a:fillRect t="-140381" r="-28219"/>
            </a:stretch>
          </a:blipFill>
        </p:spPr>
      </p:sp>
      <p:sp>
        <p:nvSpPr>
          <p:cNvPr id="153" name="Freeform 153"/>
          <p:cNvSpPr/>
          <p:nvPr/>
        </p:nvSpPr>
        <p:spPr>
          <a:xfrm flipH="1">
            <a:off x="12904214" y="5063861"/>
            <a:ext cx="3265435" cy="2656504"/>
          </a:xfrm>
          <a:custGeom>
            <a:avLst/>
            <a:gdLst/>
            <a:ahLst/>
            <a:cxnLst/>
            <a:rect l="l" t="t" r="r" b="b"/>
            <a:pathLst>
              <a:path w="3265435" h="2656504">
                <a:moveTo>
                  <a:pt x="3265435" y="0"/>
                </a:moveTo>
                <a:lnTo>
                  <a:pt x="0" y="0"/>
                </a:lnTo>
                <a:lnTo>
                  <a:pt x="0" y="2656504"/>
                </a:lnTo>
                <a:lnTo>
                  <a:pt x="3265435" y="2656504"/>
                </a:lnTo>
                <a:lnTo>
                  <a:pt x="3265435" y="0"/>
                </a:lnTo>
                <a:close/>
              </a:path>
            </a:pathLst>
          </a:custGeom>
          <a:blipFill>
            <a:blip r:embed="rId10">
              <a:alphaModFix amt="63000"/>
            </a:blip>
            <a:stretch>
              <a:fillRect l="-107139" t="-140381" r="-71033"/>
            </a:stretch>
          </a:blipFill>
        </p:spPr>
      </p:sp>
      <p:grpSp>
        <p:nvGrpSpPr>
          <p:cNvPr id="154" name="Group 154"/>
          <p:cNvGrpSpPr/>
          <p:nvPr/>
        </p:nvGrpSpPr>
        <p:grpSpPr>
          <a:xfrm>
            <a:off x="718218" y="5644812"/>
            <a:ext cx="14347958" cy="2380355"/>
            <a:chOff x="0" y="-28575"/>
            <a:chExt cx="19130611" cy="3173806"/>
          </a:xfrm>
        </p:grpSpPr>
        <p:sp>
          <p:nvSpPr>
            <p:cNvPr id="155" name="Freeform 155"/>
            <p:cNvSpPr/>
            <p:nvPr/>
          </p:nvSpPr>
          <p:spPr>
            <a:xfrm>
              <a:off x="0" y="271150"/>
              <a:ext cx="19130611" cy="2174730"/>
            </a:xfrm>
            <a:custGeom>
              <a:avLst/>
              <a:gdLst/>
              <a:ahLst/>
              <a:cxnLst/>
              <a:rect l="l" t="t" r="r" b="b"/>
              <a:pathLst>
                <a:path w="19130611" h="2174730">
                  <a:moveTo>
                    <a:pt x="0" y="0"/>
                  </a:moveTo>
                  <a:lnTo>
                    <a:pt x="19130611" y="0"/>
                  </a:lnTo>
                  <a:lnTo>
                    <a:pt x="19130611" y="2174730"/>
                  </a:lnTo>
                  <a:lnTo>
                    <a:pt x="0" y="2174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56" name="Group 156"/>
            <p:cNvGrpSpPr/>
            <p:nvPr/>
          </p:nvGrpSpPr>
          <p:grpSpPr>
            <a:xfrm>
              <a:off x="0" y="271150"/>
              <a:ext cx="19130611" cy="2174730"/>
              <a:chOff x="0" y="0"/>
              <a:chExt cx="48084550" cy="5466156"/>
            </a:xfrm>
          </p:grpSpPr>
          <p:sp>
            <p:nvSpPr>
              <p:cNvPr id="157" name="Freeform 157"/>
              <p:cNvSpPr/>
              <p:nvPr/>
            </p:nvSpPr>
            <p:spPr>
              <a:xfrm>
                <a:off x="0" y="0"/>
                <a:ext cx="48084612" cy="5466207"/>
              </a:xfrm>
              <a:custGeom>
                <a:avLst/>
                <a:gdLst/>
                <a:ahLst/>
                <a:cxnLst/>
                <a:rect l="l" t="t" r="r" b="b"/>
                <a:pathLst>
                  <a:path w="48084612" h="5466207">
                    <a:moveTo>
                      <a:pt x="47568994" y="0"/>
                    </a:moveTo>
                    <a:lnTo>
                      <a:pt x="14443329" y="9144"/>
                    </a:lnTo>
                    <a:lnTo>
                      <a:pt x="14462888" y="1431163"/>
                    </a:lnTo>
                    <a:lnTo>
                      <a:pt x="2340483" y="1424051"/>
                    </a:lnTo>
                    <a:lnTo>
                      <a:pt x="2339975" y="1759966"/>
                    </a:lnTo>
                    <a:lnTo>
                      <a:pt x="2289810" y="1759966"/>
                    </a:lnTo>
                    <a:lnTo>
                      <a:pt x="2286889" y="3871087"/>
                    </a:lnTo>
                    <a:lnTo>
                      <a:pt x="363728" y="3855085"/>
                    </a:lnTo>
                    <a:lnTo>
                      <a:pt x="356616" y="4714240"/>
                    </a:lnTo>
                    <a:lnTo>
                      <a:pt x="0" y="4714240"/>
                    </a:lnTo>
                    <a:lnTo>
                      <a:pt x="0" y="5466207"/>
                    </a:lnTo>
                    <a:lnTo>
                      <a:pt x="48084612" y="5466207"/>
                    </a:lnTo>
                    <a:lnTo>
                      <a:pt x="48083214" y="4722749"/>
                    </a:lnTo>
                    <a:lnTo>
                      <a:pt x="47716948" y="4723384"/>
                    </a:lnTo>
                    <a:lnTo>
                      <a:pt x="47714536" y="3849370"/>
                    </a:lnTo>
                    <a:lnTo>
                      <a:pt x="45353858" y="3853942"/>
                    </a:lnTo>
                    <a:lnTo>
                      <a:pt x="45350047" y="2123313"/>
                    </a:lnTo>
                    <a:lnTo>
                      <a:pt x="47570517" y="2114804"/>
                    </a:lnTo>
                    <a:lnTo>
                      <a:pt x="47568994" y="0"/>
                    </a:lnTo>
                    <a:close/>
                  </a:path>
                </a:pathLst>
              </a:custGeom>
              <a:blipFill>
                <a:blip r:embed="rId12"/>
                <a:stretch>
                  <a:fillRect l="-10027" t="-33177" r="-9552" b="-16825"/>
                </a:stretch>
              </a:blipFill>
            </p:spPr>
          </p:sp>
        </p:grpSp>
        <p:sp>
          <p:nvSpPr>
            <p:cNvPr id="158" name="Freeform 158"/>
            <p:cNvSpPr/>
            <p:nvPr/>
          </p:nvSpPr>
          <p:spPr>
            <a:xfrm>
              <a:off x="646892" y="178534"/>
              <a:ext cx="18265516" cy="2966697"/>
            </a:xfrm>
            <a:custGeom>
              <a:avLst/>
              <a:gdLst/>
              <a:ahLst/>
              <a:cxnLst/>
              <a:rect l="l" t="t" r="r" b="b"/>
              <a:pathLst>
                <a:path w="18265516" h="2966697">
                  <a:moveTo>
                    <a:pt x="0" y="0"/>
                  </a:moveTo>
                  <a:lnTo>
                    <a:pt x="18265517" y="0"/>
                  </a:lnTo>
                  <a:lnTo>
                    <a:pt x="18265517" y="2966696"/>
                  </a:lnTo>
                  <a:lnTo>
                    <a:pt x="0" y="29666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9" name="TextBox 159"/>
            <p:cNvSpPr txBox="1"/>
            <p:nvPr/>
          </p:nvSpPr>
          <p:spPr>
            <a:xfrm>
              <a:off x="831549" y="2633763"/>
              <a:ext cx="146809" cy="445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5"/>
                </a:lnSpc>
              </a:pPr>
              <a:r>
                <a:rPr lang="en-US" sz="1968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А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7949664" y="2643334"/>
              <a:ext cx="144073" cy="445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5"/>
                </a:lnSpc>
              </a:pPr>
              <a:r>
                <a:rPr lang="en-US" sz="1968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711396" y="1357699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1964844" y="1388421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5535055" y="134932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4" name="TextBox 164"/>
            <p:cNvSpPr txBox="1"/>
            <p:nvPr/>
          </p:nvSpPr>
          <p:spPr>
            <a:xfrm>
              <a:off x="5933817" y="562900"/>
              <a:ext cx="124383" cy="5725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8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5" name="TextBox 165"/>
            <p:cNvSpPr txBox="1"/>
            <p:nvPr/>
          </p:nvSpPr>
          <p:spPr>
            <a:xfrm>
              <a:off x="5883765" y="1226495"/>
              <a:ext cx="124383" cy="5725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8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4</a:t>
              </a:r>
            </a:p>
          </p:txBody>
        </p:sp>
        <p:sp>
          <p:nvSpPr>
            <p:cNvPr id="166" name="TextBox 166"/>
            <p:cNvSpPr txBox="1"/>
            <p:nvPr/>
          </p:nvSpPr>
          <p:spPr>
            <a:xfrm>
              <a:off x="9988486" y="647756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2</a:t>
              </a:r>
            </a:p>
          </p:txBody>
        </p:sp>
        <p:sp>
          <p:nvSpPr>
            <p:cNvPr id="167" name="TextBox 167"/>
            <p:cNvSpPr txBox="1"/>
            <p:nvPr/>
          </p:nvSpPr>
          <p:spPr>
            <a:xfrm>
              <a:off x="10180622" y="1675957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3</a:t>
              </a:r>
            </a:p>
          </p:txBody>
        </p:sp>
        <p:sp>
          <p:nvSpPr>
            <p:cNvPr id="168" name="TextBox 168"/>
            <p:cNvSpPr txBox="1"/>
            <p:nvPr/>
          </p:nvSpPr>
          <p:spPr>
            <a:xfrm>
              <a:off x="13376122" y="-28575"/>
              <a:ext cx="124383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6</a:t>
              </a:r>
            </a:p>
          </p:txBody>
        </p:sp>
        <p:sp>
          <p:nvSpPr>
            <p:cNvPr id="169" name="TextBox 169"/>
            <p:cNvSpPr txBox="1"/>
            <p:nvPr/>
          </p:nvSpPr>
          <p:spPr>
            <a:xfrm>
              <a:off x="18377198" y="1043622"/>
              <a:ext cx="83017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1</a:t>
              </a:r>
            </a:p>
          </p:txBody>
        </p:sp>
        <p:sp>
          <p:nvSpPr>
            <p:cNvPr id="170" name="TextBox 170"/>
            <p:cNvSpPr txBox="1"/>
            <p:nvPr/>
          </p:nvSpPr>
          <p:spPr>
            <a:xfrm>
              <a:off x="18900732" y="426712"/>
              <a:ext cx="110781" cy="3673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96"/>
                </a:lnSpc>
              </a:pPr>
              <a:r>
                <a:rPr lang="en-US" sz="1640" spc="-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5</a:t>
              </a:r>
            </a:p>
          </p:txBody>
        </p:sp>
      </p:grpSp>
      <p:grpSp>
        <p:nvGrpSpPr>
          <p:cNvPr id="171" name="Group 171"/>
          <p:cNvGrpSpPr/>
          <p:nvPr/>
        </p:nvGrpSpPr>
        <p:grpSpPr>
          <a:xfrm>
            <a:off x="4886855" y="3405980"/>
            <a:ext cx="3371001" cy="2261608"/>
            <a:chOff x="0" y="0"/>
            <a:chExt cx="13001930" cy="8723008"/>
          </a:xfrm>
        </p:grpSpPr>
        <p:sp>
          <p:nvSpPr>
            <p:cNvPr id="172" name="Freeform 172"/>
            <p:cNvSpPr/>
            <p:nvPr/>
          </p:nvSpPr>
          <p:spPr>
            <a:xfrm>
              <a:off x="0" y="0"/>
              <a:ext cx="13001879" cy="8722995"/>
            </a:xfrm>
            <a:custGeom>
              <a:avLst/>
              <a:gdLst/>
              <a:ahLst/>
              <a:cxnLst/>
              <a:rect l="l" t="t" r="r" b="b"/>
              <a:pathLst>
                <a:path w="13001879" h="8722995">
                  <a:moveTo>
                    <a:pt x="0" y="0"/>
                  </a:moveTo>
                  <a:lnTo>
                    <a:pt x="13001879" y="0"/>
                  </a:lnTo>
                  <a:lnTo>
                    <a:pt x="13001879" y="8722995"/>
                  </a:lnTo>
                  <a:lnTo>
                    <a:pt x="0" y="87229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l="-1300" t="-14321" r="-3097" b="-2009"/>
              </a:stretch>
            </a:blipFill>
          </p:spPr>
        </p:sp>
      </p:grpSp>
      <p:sp>
        <p:nvSpPr>
          <p:cNvPr id="173" name="Freeform 173"/>
          <p:cNvSpPr/>
          <p:nvPr/>
        </p:nvSpPr>
        <p:spPr>
          <a:xfrm>
            <a:off x="-3884994" y="7277481"/>
            <a:ext cx="4618451" cy="219493"/>
          </a:xfrm>
          <a:custGeom>
            <a:avLst/>
            <a:gdLst/>
            <a:ahLst/>
            <a:cxnLst/>
            <a:rect l="l" t="t" r="r" b="b"/>
            <a:pathLst>
              <a:path w="4618451" h="219493">
                <a:moveTo>
                  <a:pt x="0" y="0"/>
                </a:moveTo>
                <a:lnTo>
                  <a:pt x="4618452" y="0"/>
                </a:lnTo>
                <a:lnTo>
                  <a:pt x="4618452" y="219492"/>
                </a:lnTo>
                <a:lnTo>
                  <a:pt x="0" y="21949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b="-5207"/>
            </a:stretch>
          </a:blipFill>
        </p:spPr>
      </p:sp>
      <p:sp>
        <p:nvSpPr>
          <p:cNvPr id="174" name="Freeform 174"/>
          <p:cNvSpPr/>
          <p:nvPr/>
        </p:nvSpPr>
        <p:spPr>
          <a:xfrm>
            <a:off x="14817146" y="7277481"/>
            <a:ext cx="2126452" cy="219493"/>
          </a:xfrm>
          <a:custGeom>
            <a:avLst/>
            <a:gdLst/>
            <a:ahLst/>
            <a:cxnLst/>
            <a:rect l="l" t="t" r="r" b="b"/>
            <a:pathLst>
              <a:path w="2126452" h="219493">
                <a:moveTo>
                  <a:pt x="0" y="0"/>
                </a:moveTo>
                <a:lnTo>
                  <a:pt x="2126452" y="0"/>
                </a:lnTo>
                <a:lnTo>
                  <a:pt x="2126452" y="219492"/>
                </a:lnTo>
                <a:lnTo>
                  <a:pt x="0" y="21949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-117190" b="-5207"/>
            </a:stretch>
          </a:blipFill>
        </p:spPr>
      </p:sp>
      <p:sp>
        <p:nvSpPr>
          <p:cNvPr id="175" name="TextBox 175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КОНСТРУКТИВНЫЙ АТЛАС: ТЕХНОЛОГИИ И МАТЕРИАЛЫ</a:t>
            </a:r>
          </a:p>
        </p:txBody>
      </p:sp>
      <p:grpSp>
        <p:nvGrpSpPr>
          <p:cNvPr id="176" name="Group 176"/>
          <p:cNvGrpSpPr/>
          <p:nvPr/>
        </p:nvGrpSpPr>
        <p:grpSpPr>
          <a:xfrm>
            <a:off x="316651" y="1172228"/>
            <a:ext cx="729066" cy="729066"/>
            <a:chOff x="0" y="0"/>
            <a:chExt cx="812800" cy="812800"/>
          </a:xfrm>
          <a:effectLst>
            <a:outerShdw blurRad="139700" dist="177800" dir="1860000" sx="99000" sy="99000" algn="tl" rotWithShape="0">
              <a:prstClr val="black">
                <a:alpha val="73000"/>
              </a:prstClr>
            </a:outerShdw>
          </a:effectLst>
        </p:grpSpPr>
        <p:sp>
          <p:nvSpPr>
            <p:cNvPr id="177" name="Freeform 1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78" name="TextBox 17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9" name="Group 179"/>
          <p:cNvGrpSpPr/>
          <p:nvPr/>
        </p:nvGrpSpPr>
        <p:grpSpPr>
          <a:xfrm>
            <a:off x="8201091" y="1172228"/>
            <a:ext cx="729066" cy="729066"/>
            <a:chOff x="0" y="0"/>
            <a:chExt cx="812800" cy="812800"/>
          </a:xfrm>
          <a:effectLst>
            <a:outerShdw blurRad="139700" dist="177800" dir="1860000" sx="99000" sy="99000" algn="tl" rotWithShape="0">
              <a:prstClr val="black">
                <a:alpha val="73000"/>
              </a:prstClr>
            </a:outerShdw>
          </a:effectLst>
        </p:grpSpPr>
        <p:sp>
          <p:nvSpPr>
            <p:cNvPr id="180" name="Freeform 1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B6897">
                <a:alpha val="71765"/>
              </a:srgbClr>
            </a:solidFill>
          </p:spPr>
        </p:sp>
        <p:sp>
          <p:nvSpPr>
            <p:cNvPr id="181" name="TextBox 18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2" name="TextBox 182"/>
          <p:cNvSpPr txBox="1"/>
          <p:nvPr/>
        </p:nvSpPr>
        <p:spPr>
          <a:xfrm>
            <a:off x="271146" y="1282637"/>
            <a:ext cx="871949" cy="564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6"/>
              </a:lnSpc>
              <a:spcBef>
                <a:spcPct val="0"/>
              </a:spcBef>
            </a:pPr>
            <a:r>
              <a:rPr lang="en-US" sz="3997" spc="487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5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162102" y="1294703"/>
            <a:ext cx="871949" cy="564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6"/>
              </a:lnSpc>
              <a:spcBef>
                <a:spcPct val="0"/>
              </a:spcBef>
            </a:pPr>
            <a:r>
              <a:rPr lang="en-US" sz="3997" spc="487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6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1291529" y="1308287"/>
            <a:ext cx="3785578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2"/>
              </a:lnSpc>
              <a:spcBef>
                <a:spcPct val="0"/>
              </a:spcBef>
            </a:pPr>
            <a:r>
              <a:rPr lang="en-US" sz="1450" spc="177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НАРУЖНЫЕ СТЕНЫ, НАВЕСНОЙ ВЕНТИЛИРУЕМЫЙ ФАСАД (ОДНОСЛОЙНОЕ ПОКРЫТИЕ)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9077800" y="1308286"/>
            <a:ext cx="3172117" cy="825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2"/>
              </a:lnSpc>
              <a:spcBef>
                <a:spcPct val="0"/>
              </a:spcBef>
            </a:pPr>
            <a:r>
              <a:rPr lang="en-US" sz="1450" spc="1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КОНСТРУКЦИЯ КРОВЕЛЬНОЙ СИСТЕМЫ “ИЗОРУФ ЭКСПЕРТ ЖБ ПЛИТА”</a:t>
            </a:r>
          </a:p>
        </p:txBody>
      </p:sp>
      <p:grpSp>
        <p:nvGrpSpPr>
          <p:cNvPr id="186" name="Group 186"/>
          <p:cNvGrpSpPr/>
          <p:nvPr/>
        </p:nvGrpSpPr>
        <p:grpSpPr>
          <a:xfrm>
            <a:off x="338354" y="2097905"/>
            <a:ext cx="4028379" cy="2429438"/>
            <a:chOff x="0" y="0"/>
            <a:chExt cx="14544459" cy="8771484"/>
          </a:xfrm>
        </p:grpSpPr>
        <p:sp>
          <p:nvSpPr>
            <p:cNvPr id="187" name="Freeform 187"/>
            <p:cNvSpPr/>
            <p:nvPr/>
          </p:nvSpPr>
          <p:spPr>
            <a:xfrm>
              <a:off x="0" y="0"/>
              <a:ext cx="14544421" cy="8771509"/>
            </a:xfrm>
            <a:custGeom>
              <a:avLst/>
              <a:gdLst/>
              <a:ahLst/>
              <a:cxnLst/>
              <a:rect l="l" t="t" r="r" b="b"/>
              <a:pathLst>
                <a:path w="14544421" h="8771509">
                  <a:moveTo>
                    <a:pt x="0" y="0"/>
                  </a:moveTo>
                  <a:lnTo>
                    <a:pt x="14544421" y="0"/>
                  </a:lnTo>
                  <a:lnTo>
                    <a:pt x="14544421" y="8771509"/>
                  </a:lnTo>
                  <a:lnTo>
                    <a:pt x="0" y="87715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 t="-18468" b="-4611"/>
              </a:stretch>
            </a:blipFill>
          </p:spPr>
        </p:sp>
      </p:grpSp>
      <p:sp>
        <p:nvSpPr>
          <p:cNvPr id="191" name="Freeform 191"/>
          <p:cNvSpPr/>
          <p:nvPr/>
        </p:nvSpPr>
        <p:spPr>
          <a:xfrm>
            <a:off x="11866489" y="2961271"/>
            <a:ext cx="2571104" cy="2163494"/>
          </a:xfrm>
          <a:custGeom>
            <a:avLst/>
            <a:gdLst/>
            <a:ahLst/>
            <a:cxnLst/>
            <a:rect l="l" t="t" r="r" b="b"/>
            <a:pathLst>
              <a:path w="2571104" h="2163494">
                <a:moveTo>
                  <a:pt x="0" y="0"/>
                </a:moveTo>
                <a:lnTo>
                  <a:pt x="2571104" y="0"/>
                </a:lnTo>
                <a:lnTo>
                  <a:pt x="2571104" y="2163494"/>
                </a:lnTo>
                <a:lnTo>
                  <a:pt x="0" y="21634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92" name="Freeform 192"/>
          <p:cNvSpPr/>
          <p:nvPr/>
        </p:nvSpPr>
        <p:spPr>
          <a:xfrm>
            <a:off x="8257855" y="3022580"/>
            <a:ext cx="3063602" cy="2127777"/>
          </a:xfrm>
          <a:custGeom>
            <a:avLst/>
            <a:gdLst/>
            <a:ahLst/>
            <a:cxnLst/>
            <a:rect l="l" t="t" r="r" b="b"/>
            <a:pathLst>
              <a:path w="3063602" h="2127777">
                <a:moveTo>
                  <a:pt x="0" y="0"/>
                </a:moveTo>
                <a:lnTo>
                  <a:pt x="3063602" y="0"/>
                </a:lnTo>
                <a:lnTo>
                  <a:pt x="3063602" y="2127777"/>
                </a:lnTo>
                <a:lnTo>
                  <a:pt x="0" y="21277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grpSp>
        <p:nvGrpSpPr>
          <p:cNvPr id="193" name="Group 193"/>
          <p:cNvGrpSpPr/>
          <p:nvPr/>
        </p:nvGrpSpPr>
        <p:grpSpPr>
          <a:xfrm>
            <a:off x="10869802" y="3182302"/>
            <a:ext cx="2910690" cy="2449244"/>
            <a:chOff x="0" y="0"/>
            <a:chExt cx="9851580" cy="8289760"/>
          </a:xfrm>
        </p:grpSpPr>
        <p:sp>
          <p:nvSpPr>
            <p:cNvPr id="194" name="Freeform 194"/>
            <p:cNvSpPr/>
            <p:nvPr/>
          </p:nvSpPr>
          <p:spPr>
            <a:xfrm>
              <a:off x="0" y="0"/>
              <a:ext cx="9851644" cy="8289798"/>
            </a:xfrm>
            <a:custGeom>
              <a:avLst/>
              <a:gdLst/>
              <a:ahLst/>
              <a:cxnLst/>
              <a:rect l="l" t="t" r="r" b="b"/>
              <a:pathLst>
                <a:path w="9851644" h="8289798">
                  <a:moveTo>
                    <a:pt x="0" y="0"/>
                  </a:moveTo>
                  <a:lnTo>
                    <a:pt x="9851644" y="0"/>
                  </a:lnTo>
                  <a:lnTo>
                    <a:pt x="9851644" y="8289798"/>
                  </a:lnTo>
                  <a:lnTo>
                    <a:pt x="0" y="82897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 l="-3857" t="-8836" r="-2674" b="-6328"/>
              </a:stretch>
            </a:blipFill>
          </p:spPr>
        </p:sp>
      </p:grpSp>
      <p:grpSp>
        <p:nvGrpSpPr>
          <p:cNvPr id="195" name="Group 195"/>
          <p:cNvGrpSpPr/>
          <p:nvPr/>
        </p:nvGrpSpPr>
        <p:grpSpPr>
          <a:xfrm>
            <a:off x="12249916" y="949751"/>
            <a:ext cx="3063602" cy="2127777"/>
            <a:chOff x="0" y="0"/>
            <a:chExt cx="11738661" cy="8152905"/>
          </a:xfrm>
        </p:grpSpPr>
        <p:sp>
          <p:nvSpPr>
            <p:cNvPr id="196" name="Freeform 196"/>
            <p:cNvSpPr/>
            <p:nvPr/>
          </p:nvSpPr>
          <p:spPr>
            <a:xfrm>
              <a:off x="0" y="0"/>
              <a:ext cx="11738610" cy="8152892"/>
            </a:xfrm>
            <a:custGeom>
              <a:avLst/>
              <a:gdLst/>
              <a:ahLst/>
              <a:cxnLst/>
              <a:rect l="l" t="t" r="r" b="b"/>
              <a:pathLst>
                <a:path w="11738610" h="8152892">
                  <a:moveTo>
                    <a:pt x="0" y="0"/>
                  </a:moveTo>
                  <a:lnTo>
                    <a:pt x="11738610" y="0"/>
                  </a:lnTo>
                  <a:lnTo>
                    <a:pt x="11738610" y="8152892"/>
                  </a:lnTo>
                  <a:lnTo>
                    <a:pt x="0" y="81528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/>
              <a:stretch>
                <a:fillRect l="-8252" t="-10531" r="-4431" b="-7907"/>
              </a:stretch>
            </a:blipFill>
          </p:spPr>
        </p:sp>
      </p:grpSp>
      <p:sp>
        <p:nvSpPr>
          <p:cNvPr id="197" name="Freeform 197"/>
          <p:cNvSpPr/>
          <p:nvPr/>
        </p:nvSpPr>
        <p:spPr>
          <a:xfrm>
            <a:off x="8417936" y="2423837"/>
            <a:ext cx="2234859" cy="2182836"/>
          </a:xfrm>
          <a:custGeom>
            <a:avLst/>
            <a:gdLst/>
            <a:ahLst/>
            <a:cxnLst/>
            <a:rect l="l" t="t" r="r" b="b"/>
            <a:pathLst>
              <a:path w="2234859" h="2182836">
                <a:moveTo>
                  <a:pt x="0" y="0"/>
                </a:moveTo>
                <a:lnTo>
                  <a:pt x="2234859" y="0"/>
                </a:lnTo>
                <a:lnTo>
                  <a:pt x="2234859" y="2182836"/>
                </a:lnTo>
                <a:lnTo>
                  <a:pt x="0" y="21828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grpSp>
        <p:nvGrpSpPr>
          <p:cNvPr id="198" name="Group 198"/>
          <p:cNvGrpSpPr/>
          <p:nvPr/>
        </p:nvGrpSpPr>
        <p:grpSpPr>
          <a:xfrm>
            <a:off x="8417936" y="2423848"/>
            <a:ext cx="2234859" cy="2182823"/>
            <a:chOff x="0" y="0"/>
            <a:chExt cx="8270456" cy="8077886"/>
          </a:xfrm>
        </p:grpSpPr>
        <p:sp>
          <p:nvSpPr>
            <p:cNvPr id="199" name="Freeform 199"/>
            <p:cNvSpPr/>
            <p:nvPr/>
          </p:nvSpPr>
          <p:spPr>
            <a:xfrm>
              <a:off x="0" y="0"/>
              <a:ext cx="8270494" cy="8077835"/>
            </a:xfrm>
            <a:custGeom>
              <a:avLst/>
              <a:gdLst/>
              <a:ahLst/>
              <a:cxnLst/>
              <a:rect l="l" t="t" r="r" b="b"/>
              <a:pathLst>
                <a:path w="8270494" h="8077835">
                  <a:moveTo>
                    <a:pt x="0" y="0"/>
                  </a:moveTo>
                  <a:lnTo>
                    <a:pt x="8270494" y="0"/>
                  </a:lnTo>
                  <a:lnTo>
                    <a:pt x="8270494" y="8077835"/>
                  </a:lnTo>
                  <a:lnTo>
                    <a:pt x="0" y="8077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/>
              <a:stretch>
                <a:fillRect b="-2384"/>
              </a:stretch>
            </a:blipFill>
          </p:spPr>
        </p:sp>
      </p:grpSp>
      <p:sp>
        <p:nvSpPr>
          <p:cNvPr id="200" name="Freeform 200"/>
          <p:cNvSpPr/>
          <p:nvPr/>
        </p:nvSpPr>
        <p:spPr>
          <a:xfrm>
            <a:off x="8352342" y="2259772"/>
            <a:ext cx="2440820" cy="2440806"/>
          </a:xfrm>
          <a:custGeom>
            <a:avLst/>
            <a:gdLst/>
            <a:ahLst/>
            <a:cxnLst/>
            <a:rect l="l" t="t" r="r" b="b"/>
            <a:pathLst>
              <a:path w="2440820" h="2440806">
                <a:moveTo>
                  <a:pt x="0" y="0"/>
                </a:moveTo>
                <a:lnTo>
                  <a:pt x="2440820" y="0"/>
                </a:lnTo>
                <a:lnTo>
                  <a:pt x="2440820" y="2440806"/>
                </a:lnTo>
                <a:lnTo>
                  <a:pt x="0" y="2440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201" name="Freeform 20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 l="-24502" r="-12834"/>
            </a:stretch>
          </a:blipFill>
        </p:spPr>
      </p:sp>
      <p:sp>
        <p:nvSpPr>
          <p:cNvPr id="203" name="Дуга 202">
            <a:extLst>
              <a:ext uri="{FF2B5EF4-FFF2-40B4-BE49-F238E27FC236}">
                <a16:creationId xmlns:a16="http://schemas.microsoft.com/office/drawing/2014/main" id="{DD0AAED1-B7DC-4F2A-A9D1-C62A0A28EC09}"/>
              </a:ext>
            </a:extLst>
          </p:cNvPr>
          <p:cNvSpPr/>
          <p:nvPr/>
        </p:nvSpPr>
        <p:spPr>
          <a:xfrm>
            <a:off x="4645100" y="1731160"/>
            <a:ext cx="129740" cy="170135"/>
          </a:xfrm>
          <a:prstGeom prst="arc">
            <a:avLst>
              <a:gd name="adj1" fmla="val 17025512"/>
              <a:gd name="adj2" fmla="val 3909592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04" name="Дуга 203">
            <a:extLst>
              <a:ext uri="{FF2B5EF4-FFF2-40B4-BE49-F238E27FC236}">
                <a16:creationId xmlns:a16="http://schemas.microsoft.com/office/drawing/2014/main" id="{660BC255-B99D-4827-B106-326BA570DE9A}"/>
              </a:ext>
            </a:extLst>
          </p:cNvPr>
          <p:cNvSpPr/>
          <p:nvPr/>
        </p:nvSpPr>
        <p:spPr>
          <a:xfrm>
            <a:off x="1536733" y="1730251"/>
            <a:ext cx="129740" cy="170135"/>
          </a:xfrm>
          <a:prstGeom prst="arc">
            <a:avLst>
              <a:gd name="adj1" fmla="val 5677711"/>
              <a:gd name="adj2" fmla="val 15761593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05" name="Freeform 191">
            <a:extLst>
              <a:ext uri="{FF2B5EF4-FFF2-40B4-BE49-F238E27FC236}">
                <a16:creationId xmlns:a16="http://schemas.microsoft.com/office/drawing/2014/main" id="{A140FF22-78E9-4EC4-B9F8-433103A2C969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4">
            <a:extLst>
              <a:ext uri="{FF2B5EF4-FFF2-40B4-BE49-F238E27FC236}">
                <a16:creationId xmlns:a16="http://schemas.microsoft.com/office/drawing/2014/main" id="{1377F18E-2064-4400-83CD-ACAA09B2B890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197">
            <a:extLst>
              <a:ext uri="{FF2B5EF4-FFF2-40B4-BE49-F238E27FC236}">
                <a16:creationId xmlns:a16="http://schemas.microsoft.com/office/drawing/2014/main" id="{A1B7F29E-D4C4-4580-86C6-697CD83BAB22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0">
            <a:extLst>
              <a:ext uri="{FF2B5EF4-FFF2-40B4-BE49-F238E27FC236}">
                <a16:creationId xmlns:a16="http://schemas.microsoft.com/office/drawing/2014/main" id="{44F9E5AB-2EF3-425A-9497-E9DAB0F4AC3A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3">
            <a:extLst>
              <a:ext uri="{FF2B5EF4-FFF2-40B4-BE49-F238E27FC236}">
                <a16:creationId xmlns:a16="http://schemas.microsoft.com/office/drawing/2014/main" id="{DE71F86D-D975-4AA8-80BF-95983F4C51F2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6">
            <a:extLst>
              <a:ext uri="{FF2B5EF4-FFF2-40B4-BE49-F238E27FC236}">
                <a16:creationId xmlns:a16="http://schemas.microsoft.com/office/drawing/2014/main" id="{BBF4CA65-82E7-4191-AEC6-65CD13587609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TextBox 208">
            <a:extLst>
              <a:ext uri="{FF2B5EF4-FFF2-40B4-BE49-F238E27FC236}">
                <a16:creationId xmlns:a16="http://schemas.microsoft.com/office/drawing/2014/main" id="{92807D6C-269F-4C16-B3BB-44E41361DAF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2" name="TextBox 209">
            <a:extLst>
              <a:ext uri="{FF2B5EF4-FFF2-40B4-BE49-F238E27FC236}">
                <a16:creationId xmlns:a16="http://schemas.microsoft.com/office/drawing/2014/main" id="{0716D2E1-EEBD-4335-8CC9-7A256A3A9470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3" name="TextBox 210">
            <a:extLst>
              <a:ext uri="{FF2B5EF4-FFF2-40B4-BE49-F238E27FC236}">
                <a16:creationId xmlns:a16="http://schemas.microsoft.com/office/drawing/2014/main" id="{EAA84471-E005-4652-B5F1-53CC3DFCF76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4" name="TextBox 211">
            <a:extLst>
              <a:ext uri="{FF2B5EF4-FFF2-40B4-BE49-F238E27FC236}">
                <a16:creationId xmlns:a16="http://schemas.microsoft.com/office/drawing/2014/main" id="{8F5A9481-4B26-4DD4-8F18-F80EABA58523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5" name="TextBox 212">
            <a:extLst>
              <a:ext uri="{FF2B5EF4-FFF2-40B4-BE49-F238E27FC236}">
                <a16:creationId xmlns:a16="http://schemas.microsoft.com/office/drawing/2014/main" id="{BEA021E2-E1B2-41B9-AE1E-98182BDD68EC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6" name="TextBox 213">
            <a:extLst>
              <a:ext uri="{FF2B5EF4-FFF2-40B4-BE49-F238E27FC236}">
                <a16:creationId xmlns:a16="http://schemas.microsoft.com/office/drawing/2014/main" id="{D8F39766-9D65-4F81-84BD-AF4DAAF3390D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7" name="TextBox 214">
            <a:extLst>
              <a:ext uri="{FF2B5EF4-FFF2-40B4-BE49-F238E27FC236}">
                <a16:creationId xmlns:a16="http://schemas.microsoft.com/office/drawing/2014/main" id="{767FA222-779E-43A7-AB9B-AEFD2CCF33B8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8" name="TextBox 43">
            <a:extLst>
              <a:ext uri="{FF2B5EF4-FFF2-40B4-BE49-F238E27FC236}">
                <a16:creationId xmlns:a16="http://schemas.microsoft.com/office/drawing/2014/main" id="{B6018240-B92D-4BBA-AC96-FF40DBB5BBAA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800" y="6142865"/>
            <a:ext cx="5949349" cy="2230889"/>
          </a:xfrm>
          <a:custGeom>
            <a:avLst/>
            <a:gdLst/>
            <a:ahLst/>
            <a:cxnLst/>
            <a:rect l="l" t="t" r="r" b="b"/>
            <a:pathLst>
              <a:path w="5949349" h="2230889">
                <a:moveTo>
                  <a:pt x="0" y="0"/>
                </a:moveTo>
                <a:lnTo>
                  <a:pt x="5949349" y="0"/>
                </a:lnTo>
                <a:lnTo>
                  <a:pt x="5949349" y="2230888"/>
                </a:lnTo>
                <a:lnTo>
                  <a:pt x="0" y="22308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3000"/>
            </a:blip>
            <a:stretch>
              <a:fillRect t="-140381" r="-28219"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11266873" y="6148558"/>
            <a:ext cx="2742259" cy="2230889"/>
          </a:xfrm>
          <a:custGeom>
            <a:avLst/>
            <a:gdLst/>
            <a:ahLst/>
            <a:cxnLst/>
            <a:rect l="l" t="t" r="r" b="b"/>
            <a:pathLst>
              <a:path w="2742259" h="2230889">
                <a:moveTo>
                  <a:pt x="2742259" y="0"/>
                </a:moveTo>
                <a:lnTo>
                  <a:pt x="0" y="0"/>
                </a:lnTo>
                <a:lnTo>
                  <a:pt x="0" y="2230889"/>
                </a:lnTo>
                <a:lnTo>
                  <a:pt x="2742259" y="2230889"/>
                </a:lnTo>
                <a:lnTo>
                  <a:pt x="2742259" y="0"/>
                </a:lnTo>
                <a:close/>
              </a:path>
            </a:pathLst>
          </a:custGeom>
          <a:blipFill>
            <a:blip r:embed="rId3">
              <a:alphaModFix amt="63000"/>
            </a:blip>
            <a:stretch>
              <a:fillRect l="-107139" t="-140381" r="-71033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93090" y="6902360"/>
            <a:ext cx="11448808" cy="1303615"/>
          </a:xfrm>
          <a:custGeom>
            <a:avLst/>
            <a:gdLst/>
            <a:ahLst/>
            <a:cxnLst/>
            <a:rect l="l" t="t" r="r" b="b"/>
            <a:pathLst>
              <a:path w="11448808" h="1303615">
                <a:moveTo>
                  <a:pt x="0" y="0"/>
                </a:moveTo>
                <a:lnTo>
                  <a:pt x="11448808" y="0"/>
                </a:lnTo>
                <a:lnTo>
                  <a:pt x="11448808" y="1303615"/>
                </a:lnTo>
                <a:lnTo>
                  <a:pt x="0" y="13036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293090" y="6902360"/>
            <a:ext cx="11448808" cy="1303615"/>
            <a:chOff x="0" y="0"/>
            <a:chExt cx="48264597" cy="54956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64697" cy="5495671"/>
            </a:xfrm>
            <a:custGeom>
              <a:avLst/>
              <a:gdLst/>
              <a:ahLst/>
              <a:cxnLst/>
              <a:rect l="l" t="t" r="r" b="b"/>
              <a:pathLst>
                <a:path w="48264697" h="5495671">
                  <a:moveTo>
                    <a:pt x="33734375" y="0"/>
                  </a:moveTo>
                  <a:lnTo>
                    <a:pt x="483362" y="17653"/>
                  </a:lnTo>
                  <a:lnTo>
                    <a:pt x="475869" y="2132838"/>
                  </a:lnTo>
                  <a:lnTo>
                    <a:pt x="2902839" y="2141474"/>
                  </a:lnTo>
                  <a:lnTo>
                    <a:pt x="2915031" y="3850894"/>
                  </a:lnTo>
                  <a:lnTo>
                    <a:pt x="556006" y="3867785"/>
                  </a:lnTo>
                  <a:lnTo>
                    <a:pt x="562102" y="4732020"/>
                  </a:lnTo>
                  <a:lnTo>
                    <a:pt x="0" y="4735957"/>
                  </a:lnTo>
                  <a:lnTo>
                    <a:pt x="5461" y="5495671"/>
                  </a:lnTo>
                  <a:lnTo>
                    <a:pt x="48264697" y="5432933"/>
                  </a:lnTo>
                  <a:lnTo>
                    <a:pt x="48262794" y="4733798"/>
                  </a:lnTo>
                  <a:lnTo>
                    <a:pt x="47880777" y="4734941"/>
                  </a:lnTo>
                  <a:lnTo>
                    <a:pt x="47873540" y="3863467"/>
                  </a:lnTo>
                  <a:lnTo>
                    <a:pt x="45927643" y="3860546"/>
                  </a:lnTo>
                  <a:lnTo>
                    <a:pt x="45930564" y="1751203"/>
                  </a:lnTo>
                  <a:lnTo>
                    <a:pt x="45867191" y="1751076"/>
                  </a:lnTo>
                  <a:lnTo>
                    <a:pt x="45867191" y="1402207"/>
                  </a:lnTo>
                  <a:lnTo>
                    <a:pt x="33742629" y="1416304"/>
                  </a:lnTo>
                  <a:lnTo>
                    <a:pt x="33734375" y="0"/>
                  </a:lnTo>
                  <a:close/>
                </a:path>
              </a:pathLst>
            </a:custGeom>
            <a:blipFill>
              <a:blip r:embed="rId5"/>
              <a:stretch>
                <a:fillRect l="-9926" t="-32849" r="-11520" b="-19246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015692" y="6772069"/>
            <a:ext cx="301009" cy="155508"/>
          </a:xfrm>
          <a:custGeom>
            <a:avLst/>
            <a:gdLst/>
            <a:ahLst/>
            <a:cxnLst/>
            <a:rect l="l" t="t" r="r" b="b"/>
            <a:pathLst>
              <a:path w="301009" h="155508">
                <a:moveTo>
                  <a:pt x="0" y="0"/>
                </a:moveTo>
                <a:lnTo>
                  <a:pt x="301009" y="0"/>
                </a:lnTo>
                <a:lnTo>
                  <a:pt x="301009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22005" y="7223818"/>
            <a:ext cx="294694" cy="155505"/>
          </a:xfrm>
          <a:custGeom>
            <a:avLst/>
            <a:gdLst/>
            <a:ahLst/>
            <a:cxnLst/>
            <a:rect l="l" t="t" r="r" b="b"/>
            <a:pathLst>
              <a:path w="294694" h="155505">
                <a:moveTo>
                  <a:pt x="0" y="0"/>
                </a:moveTo>
                <a:lnTo>
                  <a:pt x="294695" y="0"/>
                </a:lnTo>
                <a:lnTo>
                  <a:pt x="294695" y="155505"/>
                </a:lnTo>
                <a:lnTo>
                  <a:pt x="0" y="1555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34206" y="7513577"/>
            <a:ext cx="282494" cy="155508"/>
          </a:xfrm>
          <a:custGeom>
            <a:avLst/>
            <a:gdLst/>
            <a:ahLst/>
            <a:cxnLst/>
            <a:rect l="l" t="t" r="r" b="b"/>
            <a:pathLst>
              <a:path w="282494" h="155508">
                <a:moveTo>
                  <a:pt x="0" y="0"/>
                </a:moveTo>
                <a:lnTo>
                  <a:pt x="282494" y="0"/>
                </a:lnTo>
                <a:lnTo>
                  <a:pt x="282494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027006" y="7805153"/>
            <a:ext cx="289694" cy="155508"/>
          </a:xfrm>
          <a:custGeom>
            <a:avLst/>
            <a:gdLst/>
            <a:ahLst/>
            <a:cxnLst/>
            <a:rect l="l" t="t" r="r" b="b"/>
            <a:pathLst>
              <a:path w="289694" h="155508">
                <a:moveTo>
                  <a:pt x="0" y="0"/>
                </a:moveTo>
                <a:lnTo>
                  <a:pt x="289694" y="0"/>
                </a:lnTo>
                <a:lnTo>
                  <a:pt x="289694" y="155509"/>
                </a:lnTo>
                <a:lnTo>
                  <a:pt x="0" y="155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900798" y="6885393"/>
            <a:ext cx="269368" cy="1672638"/>
          </a:xfrm>
          <a:custGeom>
            <a:avLst/>
            <a:gdLst/>
            <a:ahLst/>
            <a:cxnLst/>
            <a:rect l="l" t="t" r="r" b="b"/>
            <a:pathLst>
              <a:path w="269368" h="1672638">
                <a:moveTo>
                  <a:pt x="0" y="0"/>
                </a:moveTo>
                <a:lnTo>
                  <a:pt x="269368" y="0"/>
                </a:lnTo>
                <a:lnTo>
                  <a:pt x="269368" y="1672638"/>
                </a:lnTo>
                <a:lnTo>
                  <a:pt x="0" y="16726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2049296" y="7296924"/>
            <a:ext cx="269368" cy="1261105"/>
          </a:xfrm>
          <a:custGeom>
            <a:avLst/>
            <a:gdLst/>
            <a:ahLst/>
            <a:cxnLst/>
            <a:rect l="l" t="t" r="r" b="b"/>
            <a:pathLst>
              <a:path w="269368" h="1261105">
                <a:moveTo>
                  <a:pt x="0" y="0"/>
                </a:moveTo>
                <a:lnTo>
                  <a:pt x="269368" y="0"/>
                </a:lnTo>
                <a:lnTo>
                  <a:pt x="269368" y="1261105"/>
                </a:lnTo>
                <a:lnTo>
                  <a:pt x="0" y="12611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2709348" y="6814576"/>
            <a:ext cx="289862" cy="155508"/>
          </a:xfrm>
          <a:custGeom>
            <a:avLst/>
            <a:gdLst/>
            <a:ahLst/>
            <a:cxnLst/>
            <a:rect l="l" t="t" r="r" b="b"/>
            <a:pathLst>
              <a:path w="289862" h="155508">
                <a:moveTo>
                  <a:pt x="0" y="0"/>
                </a:moveTo>
                <a:lnTo>
                  <a:pt x="289862" y="0"/>
                </a:lnTo>
                <a:lnTo>
                  <a:pt x="289862" y="155509"/>
                </a:lnTo>
                <a:lnTo>
                  <a:pt x="0" y="155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2709348" y="7229511"/>
            <a:ext cx="291914" cy="155502"/>
          </a:xfrm>
          <a:custGeom>
            <a:avLst/>
            <a:gdLst/>
            <a:ahLst/>
            <a:cxnLst/>
            <a:rect l="l" t="t" r="r" b="b"/>
            <a:pathLst>
              <a:path w="291914" h="155502">
                <a:moveTo>
                  <a:pt x="0" y="0"/>
                </a:moveTo>
                <a:lnTo>
                  <a:pt x="291913" y="0"/>
                </a:lnTo>
                <a:lnTo>
                  <a:pt x="291913" y="155502"/>
                </a:lnTo>
                <a:lnTo>
                  <a:pt x="0" y="1555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2709348" y="7458878"/>
            <a:ext cx="291914" cy="155508"/>
          </a:xfrm>
          <a:custGeom>
            <a:avLst/>
            <a:gdLst/>
            <a:ahLst/>
            <a:cxnLst/>
            <a:rect l="l" t="t" r="r" b="b"/>
            <a:pathLst>
              <a:path w="291914" h="155508">
                <a:moveTo>
                  <a:pt x="0" y="0"/>
                </a:moveTo>
                <a:lnTo>
                  <a:pt x="291913" y="0"/>
                </a:lnTo>
                <a:lnTo>
                  <a:pt x="291913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2709348" y="7684311"/>
            <a:ext cx="283828" cy="155508"/>
          </a:xfrm>
          <a:custGeom>
            <a:avLst/>
            <a:gdLst/>
            <a:ahLst/>
            <a:cxnLst/>
            <a:rect l="l" t="t" r="r" b="b"/>
            <a:pathLst>
              <a:path w="283828" h="155508">
                <a:moveTo>
                  <a:pt x="0" y="0"/>
                </a:moveTo>
                <a:lnTo>
                  <a:pt x="283828" y="0"/>
                </a:lnTo>
                <a:lnTo>
                  <a:pt x="283828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988416" y="8292266"/>
            <a:ext cx="68243" cy="216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25"/>
              </a:lnSpc>
            </a:pPr>
            <a:r>
              <a:rPr lang="en-US" sz="1304" spc="-2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144909" y="8286924"/>
            <a:ext cx="69624" cy="216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25"/>
              </a:lnSpc>
            </a:pPr>
            <a:r>
              <a:rPr lang="en-US" sz="1304" spc="-28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А</a:t>
            </a:r>
          </a:p>
        </p:txBody>
      </p:sp>
      <p:sp>
        <p:nvSpPr>
          <p:cNvPr id="19" name="Freeform 19"/>
          <p:cNvSpPr/>
          <p:nvPr/>
        </p:nvSpPr>
        <p:spPr>
          <a:xfrm>
            <a:off x="205390" y="8026968"/>
            <a:ext cx="1132535" cy="178172"/>
          </a:xfrm>
          <a:custGeom>
            <a:avLst/>
            <a:gdLst/>
            <a:ahLst/>
            <a:cxnLst/>
            <a:rect l="l" t="t" r="r" b="b"/>
            <a:pathLst>
              <a:path w="1132535" h="178172">
                <a:moveTo>
                  <a:pt x="0" y="0"/>
                </a:moveTo>
                <a:lnTo>
                  <a:pt x="1132534" y="0"/>
                </a:lnTo>
                <a:lnTo>
                  <a:pt x="1132534" y="178173"/>
                </a:lnTo>
                <a:lnTo>
                  <a:pt x="0" y="178173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105873" r="-278193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2682759" y="8026968"/>
            <a:ext cx="1741296" cy="178172"/>
          </a:xfrm>
          <a:custGeom>
            <a:avLst/>
            <a:gdLst/>
            <a:ahLst/>
            <a:cxnLst/>
            <a:rect l="l" t="t" r="r" b="b"/>
            <a:pathLst>
              <a:path w="1741296" h="178172">
                <a:moveTo>
                  <a:pt x="0" y="0"/>
                </a:moveTo>
                <a:lnTo>
                  <a:pt x="1741296" y="0"/>
                </a:lnTo>
                <a:lnTo>
                  <a:pt x="1741296" y="178173"/>
                </a:lnTo>
                <a:lnTo>
                  <a:pt x="0" y="178173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33899" r="-180936"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2014298" y="3988778"/>
            <a:ext cx="5949349" cy="2230889"/>
          </a:xfrm>
          <a:custGeom>
            <a:avLst/>
            <a:gdLst/>
            <a:ahLst/>
            <a:cxnLst/>
            <a:rect l="l" t="t" r="r" b="b"/>
            <a:pathLst>
              <a:path w="5949349" h="2230889">
                <a:moveTo>
                  <a:pt x="0" y="0"/>
                </a:moveTo>
                <a:lnTo>
                  <a:pt x="5949349" y="0"/>
                </a:lnTo>
                <a:lnTo>
                  <a:pt x="5949349" y="2230888"/>
                </a:lnTo>
                <a:lnTo>
                  <a:pt x="0" y="22308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3000"/>
            </a:blip>
            <a:stretch>
              <a:fillRect t="-140381" r="-28219"/>
            </a:stretch>
          </a:blipFill>
        </p:spPr>
      </p:sp>
      <p:sp>
        <p:nvSpPr>
          <p:cNvPr id="22" name="Freeform 22"/>
          <p:cNvSpPr/>
          <p:nvPr/>
        </p:nvSpPr>
        <p:spPr>
          <a:xfrm flipH="1">
            <a:off x="13272175" y="3988778"/>
            <a:ext cx="2742259" cy="2230889"/>
          </a:xfrm>
          <a:custGeom>
            <a:avLst/>
            <a:gdLst/>
            <a:ahLst/>
            <a:cxnLst/>
            <a:rect l="l" t="t" r="r" b="b"/>
            <a:pathLst>
              <a:path w="2742259" h="2230889">
                <a:moveTo>
                  <a:pt x="2742259" y="0"/>
                </a:moveTo>
                <a:lnTo>
                  <a:pt x="0" y="0"/>
                </a:lnTo>
                <a:lnTo>
                  <a:pt x="0" y="2230888"/>
                </a:lnTo>
                <a:lnTo>
                  <a:pt x="2742259" y="2230888"/>
                </a:lnTo>
                <a:lnTo>
                  <a:pt x="2742259" y="0"/>
                </a:lnTo>
                <a:close/>
              </a:path>
            </a:pathLst>
          </a:custGeom>
          <a:blipFill>
            <a:blip r:embed="rId3">
              <a:alphaModFix amt="63000"/>
            </a:blip>
            <a:stretch>
              <a:fillRect l="-107139" t="-140381" r="-71033"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2434612" y="5856623"/>
            <a:ext cx="1016876" cy="168468"/>
          </a:xfrm>
          <a:custGeom>
            <a:avLst/>
            <a:gdLst/>
            <a:ahLst/>
            <a:cxnLst/>
            <a:rect l="l" t="t" r="r" b="b"/>
            <a:pathLst>
              <a:path w="1016876" h="168468">
                <a:moveTo>
                  <a:pt x="0" y="0"/>
                </a:moveTo>
                <a:lnTo>
                  <a:pt x="1016876" y="0"/>
                </a:lnTo>
                <a:lnTo>
                  <a:pt x="1016876" y="168469"/>
                </a:lnTo>
                <a:lnTo>
                  <a:pt x="0" y="168469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-157364" t="-17091" r="-177578" b="-14175"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14749503" y="5840703"/>
            <a:ext cx="1785760" cy="184326"/>
          </a:xfrm>
          <a:custGeom>
            <a:avLst/>
            <a:gdLst/>
            <a:ahLst/>
            <a:cxnLst/>
            <a:rect l="l" t="t" r="r" b="b"/>
            <a:pathLst>
              <a:path w="1785760" h="184326">
                <a:moveTo>
                  <a:pt x="0" y="0"/>
                </a:moveTo>
                <a:lnTo>
                  <a:pt x="1785760" y="0"/>
                </a:lnTo>
                <a:lnTo>
                  <a:pt x="1785760" y="184326"/>
                </a:lnTo>
                <a:lnTo>
                  <a:pt x="0" y="18432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-117190" b="-5207"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3407572" y="4728478"/>
            <a:ext cx="11406045" cy="1296614"/>
          </a:xfrm>
          <a:custGeom>
            <a:avLst/>
            <a:gdLst/>
            <a:ahLst/>
            <a:cxnLst/>
            <a:rect l="l" t="t" r="r" b="b"/>
            <a:pathLst>
              <a:path w="11406045" h="1296614">
                <a:moveTo>
                  <a:pt x="0" y="0"/>
                </a:moveTo>
                <a:lnTo>
                  <a:pt x="11406045" y="0"/>
                </a:lnTo>
                <a:lnTo>
                  <a:pt x="11406045" y="1296614"/>
                </a:lnTo>
                <a:lnTo>
                  <a:pt x="0" y="12966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grpSp>
        <p:nvGrpSpPr>
          <p:cNvPr id="26" name="Group 26"/>
          <p:cNvGrpSpPr/>
          <p:nvPr/>
        </p:nvGrpSpPr>
        <p:grpSpPr>
          <a:xfrm>
            <a:off x="3407572" y="4728478"/>
            <a:ext cx="11406045" cy="1296614"/>
            <a:chOff x="0" y="0"/>
            <a:chExt cx="48084321" cy="546611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8084358" cy="5466080"/>
            </a:xfrm>
            <a:custGeom>
              <a:avLst/>
              <a:gdLst/>
              <a:ahLst/>
              <a:cxnLst/>
              <a:rect l="l" t="t" r="r" b="b"/>
              <a:pathLst>
                <a:path w="48084358" h="5466080">
                  <a:moveTo>
                    <a:pt x="47568740" y="0"/>
                  </a:moveTo>
                  <a:lnTo>
                    <a:pt x="14443202" y="9144"/>
                  </a:lnTo>
                  <a:lnTo>
                    <a:pt x="14462761" y="1431163"/>
                  </a:lnTo>
                  <a:lnTo>
                    <a:pt x="2340356" y="1424051"/>
                  </a:lnTo>
                  <a:lnTo>
                    <a:pt x="2339848" y="1759966"/>
                  </a:lnTo>
                  <a:lnTo>
                    <a:pt x="2289683" y="1759839"/>
                  </a:lnTo>
                  <a:lnTo>
                    <a:pt x="2286762" y="3871087"/>
                  </a:lnTo>
                  <a:lnTo>
                    <a:pt x="363601" y="3855085"/>
                  </a:lnTo>
                  <a:lnTo>
                    <a:pt x="356362" y="4714240"/>
                  </a:lnTo>
                  <a:lnTo>
                    <a:pt x="0" y="4714240"/>
                  </a:lnTo>
                  <a:lnTo>
                    <a:pt x="0" y="5466080"/>
                  </a:lnTo>
                  <a:lnTo>
                    <a:pt x="48084358" y="5466080"/>
                  </a:lnTo>
                  <a:lnTo>
                    <a:pt x="48082960" y="4722622"/>
                  </a:lnTo>
                  <a:lnTo>
                    <a:pt x="47716694" y="4723384"/>
                  </a:lnTo>
                  <a:lnTo>
                    <a:pt x="47714281" y="3849370"/>
                  </a:lnTo>
                  <a:lnTo>
                    <a:pt x="45354112" y="3853942"/>
                  </a:lnTo>
                  <a:lnTo>
                    <a:pt x="45350302" y="2123313"/>
                  </a:lnTo>
                  <a:lnTo>
                    <a:pt x="47570262" y="2114677"/>
                  </a:lnTo>
                  <a:lnTo>
                    <a:pt x="47568740" y="0"/>
                  </a:lnTo>
                  <a:close/>
                </a:path>
              </a:pathLst>
            </a:custGeom>
            <a:blipFill>
              <a:blip r:embed="rId19"/>
              <a:stretch>
                <a:fillRect l="-10027" t="-33179" r="-9553" b="-16827"/>
              </a:stretch>
            </a:blipFill>
          </p:spPr>
        </p:sp>
      </p:grpSp>
      <p:sp>
        <p:nvSpPr>
          <p:cNvPr id="28" name="Freeform 28"/>
          <p:cNvSpPr/>
          <p:nvPr/>
        </p:nvSpPr>
        <p:spPr>
          <a:xfrm>
            <a:off x="3164754" y="4596907"/>
            <a:ext cx="286735" cy="155508"/>
          </a:xfrm>
          <a:custGeom>
            <a:avLst/>
            <a:gdLst/>
            <a:ahLst/>
            <a:cxnLst/>
            <a:rect l="l" t="t" r="r" b="b"/>
            <a:pathLst>
              <a:path w="286735" h="155508">
                <a:moveTo>
                  <a:pt x="0" y="0"/>
                </a:moveTo>
                <a:lnTo>
                  <a:pt x="286735" y="0"/>
                </a:lnTo>
                <a:lnTo>
                  <a:pt x="286735" y="155509"/>
                </a:lnTo>
                <a:lnTo>
                  <a:pt x="0" y="155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3145805" y="4930771"/>
            <a:ext cx="305681" cy="155508"/>
          </a:xfrm>
          <a:custGeom>
            <a:avLst/>
            <a:gdLst/>
            <a:ahLst/>
            <a:cxnLst/>
            <a:rect l="l" t="t" r="r" b="b"/>
            <a:pathLst>
              <a:path w="305681" h="155508">
                <a:moveTo>
                  <a:pt x="0" y="0"/>
                </a:moveTo>
                <a:lnTo>
                  <a:pt x="305681" y="0"/>
                </a:lnTo>
                <a:lnTo>
                  <a:pt x="305681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3145805" y="5279101"/>
            <a:ext cx="305681" cy="155508"/>
          </a:xfrm>
          <a:custGeom>
            <a:avLst/>
            <a:gdLst/>
            <a:ahLst/>
            <a:cxnLst/>
            <a:rect l="l" t="t" r="r" b="b"/>
            <a:pathLst>
              <a:path w="305681" h="155508">
                <a:moveTo>
                  <a:pt x="0" y="0"/>
                </a:moveTo>
                <a:lnTo>
                  <a:pt x="305681" y="0"/>
                </a:lnTo>
                <a:lnTo>
                  <a:pt x="305681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3159512" y="5494231"/>
            <a:ext cx="291977" cy="155508"/>
          </a:xfrm>
          <a:custGeom>
            <a:avLst/>
            <a:gdLst/>
            <a:ahLst/>
            <a:cxnLst/>
            <a:rect l="l" t="t" r="r" b="b"/>
            <a:pathLst>
              <a:path w="291977" h="155508">
                <a:moveTo>
                  <a:pt x="0" y="0"/>
                </a:moveTo>
                <a:lnTo>
                  <a:pt x="291977" y="0"/>
                </a:lnTo>
                <a:lnTo>
                  <a:pt x="291977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3816037" y="5125105"/>
            <a:ext cx="269368" cy="1262632"/>
          </a:xfrm>
          <a:custGeom>
            <a:avLst/>
            <a:gdLst/>
            <a:ahLst/>
            <a:cxnLst/>
            <a:rect l="l" t="t" r="r" b="b"/>
            <a:pathLst>
              <a:path w="269368" h="1262632">
                <a:moveTo>
                  <a:pt x="0" y="0"/>
                </a:moveTo>
                <a:lnTo>
                  <a:pt x="269368" y="0"/>
                </a:lnTo>
                <a:lnTo>
                  <a:pt x="269368" y="1262632"/>
                </a:lnTo>
                <a:lnTo>
                  <a:pt x="0" y="12626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14030950" y="4712053"/>
            <a:ext cx="269368" cy="1675684"/>
          </a:xfrm>
          <a:custGeom>
            <a:avLst/>
            <a:gdLst/>
            <a:ahLst/>
            <a:cxnLst/>
            <a:rect l="l" t="t" r="r" b="b"/>
            <a:pathLst>
              <a:path w="269368" h="1675684">
                <a:moveTo>
                  <a:pt x="0" y="0"/>
                </a:moveTo>
                <a:lnTo>
                  <a:pt x="269368" y="0"/>
                </a:lnTo>
                <a:lnTo>
                  <a:pt x="269368" y="1675684"/>
                </a:lnTo>
                <a:lnTo>
                  <a:pt x="0" y="16756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4789488" y="4838364"/>
            <a:ext cx="266864" cy="155508"/>
          </a:xfrm>
          <a:custGeom>
            <a:avLst/>
            <a:gdLst/>
            <a:ahLst/>
            <a:cxnLst/>
            <a:rect l="l" t="t" r="r" b="b"/>
            <a:pathLst>
              <a:path w="266864" h="155508">
                <a:moveTo>
                  <a:pt x="0" y="0"/>
                </a:moveTo>
                <a:lnTo>
                  <a:pt x="266864" y="0"/>
                </a:lnTo>
                <a:lnTo>
                  <a:pt x="266864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14789489" y="5048170"/>
            <a:ext cx="282463" cy="155508"/>
          </a:xfrm>
          <a:custGeom>
            <a:avLst/>
            <a:gdLst/>
            <a:ahLst/>
            <a:cxnLst/>
            <a:rect l="l" t="t" r="r" b="b"/>
            <a:pathLst>
              <a:path w="282463" h="155508">
                <a:moveTo>
                  <a:pt x="0" y="0"/>
                </a:moveTo>
                <a:lnTo>
                  <a:pt x="282463" y="0"/>
                </a:lnTo>
                <a:lnTo>
                  <a:pt x="282463" y="155509"/>
                </a:lnTo>
                <a:lnTo>
                  <a:pt x="0" y="155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36" name="Freeform 36"/>
          <p:cNvSpPr/>
          <p:nvPr/>
        </p:nvSpPr>
        <p:spPr>
          <a:xfrm>
            <a:off x="14789488" y="5387577"/>
            <a:ext cx="282008" cy="155508"/>
          </a:xfrm>
          <a:custGeom>
            <a:avLst/>
            <a:gdLst/>
            <a:ahLst/>
            <a:cxnLst/>
            <a:rect l="l" t="t" r="r" b="b"/>
            <a:pathLst>
              <a:path w="282008" h="155508">
                <a:moveTo>
                  <a:pt x="0" y="0"/>
                </a:moveTo>
                <a:lnTo>
                  <a:pt x="282009" y="0"/>
                </a:lnTo>
                <a:lnTo>
                  <a:pt x="282009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a:blipFill>
        </p:spPr>
      </p:sp>
      <p:sp>
        <p:nvSpPr>
          <p:cNvPr id="37" name="Freeform 37"/>
          <p:cNvSpPr/>
          <p:nvPr/>
        </p:nvSpPr>
        <p:spPr>
          <a:xfrm>
            <a:off x="14789489" y="5626639"/>
            <a:ext cx="288043" cy="155508"/>
          </a:xfrm>
          <a:custGeom>
            <a:avLst/>
            <a:gdLst/>
            <a:ahLst/>
            <a:cxnLst/>
            <a:rect l="l" t="t" r="r" b="b"/>
            <a:pathLst>
              <a:path w="288043" h="155508">
                <a:moveTo>
                  <a:pt x="0" y="0"/>
                </a:moveTo>
                <a:lnTo>
                  <a:pt x="288043" y="0"/>
                </a:lnTo>
                <a:lnTo>
                  <a:pt x="288043" y="155508"/>
                </a:lnTo>
                <a:lnTo>
                  <a:pt x="0" y="15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grpSp>
        <p:nvGrpSpPr>
          <p:cNvPr id="38" name="Group 38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0" name="TextBox 4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43" name="Group 43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8" name="Group 118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119" name="Freeform 1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0" name="Group 120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21" name="Freeform 1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2" name="Group 122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23" name="Freeform 1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4" name="Group 124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25" name="Freeform 1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6" name="Group 126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27" name="Freeform 1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8" name="Group 128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29" name="Freeform 1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0" name="Group 130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31" name="Freeform 1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2" name="Group 132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33" name="Freeform 1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4" name="Group 134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35" name="Freeform 1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6" name="Group 136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37" name="Freeform 1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8" name="Group 138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39" name="Freeform 1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0" name="Group 140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41" name="Freeform 1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2" name="Group 142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43" name="Freeform 1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4" name="Group 144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45" name="Freeform 1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6" name="Group 146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47" name="Freeform 1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0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48" name="Group 148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9" name="Group 149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1" name="TextBox 151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7" name="TextBox 157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6" name="TextBox 166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9" name="TextBox 169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77" name="Freeform 17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1"/>
            <a:stretch>
              <a:fillRect l="-24502" r="-12834"/>
            </a:stretch>
          </a:blipFill>
        </p:spPr>
      </p:sp>
      <p:sp>
        <p:nvSpPr>
          <p:cNvPr id="178" name="Freeform 178"/>
          <p:cNvSpPr/>
          <p:nvPr/>
        </p:nvSpPr>
        <p:spPr>
          <a:xfrm flipH="1">
            <a:off x="13973750" y="1295483"/>
            <a:ext cx="1679730" cy="2624579"/>
          </a:xfrm>
          <a:custGeom>
            <a:avLst/>
            <a:gdLst/>
            <a:ahLst/>
            <a:cxnLst/>
            <a:rect l="l" t="t" r="r" b="b"/>
            <a:pathLst>
              <a:path w="1679730" h="2624579">
                <a:moveTo>
                  <a:pt x="1679731" y="0"/>
                </a:moveTo>
                <a:lnTo>
                  <a:pt x="0" y="0"/>
                </a:lnTo>
                <a:lnTo>
                  <a:pt x="0" y="2624579"/>
                </a:lnTo>
                <a:lnTo>
                  <a:pt x="1679731" y="2624579"/>
                </a:lnTo>
                <a:lnTo>
                  <a:pt x="1679731" y="0"/>
                </a:lnTo>
                <a:close/>
              </a:path>
            </a:pathLst>
          </a:custGeom>
          <a:blipFill>
            <a:blip r:embed="rId32"/>
            <a:stretch>
              <a:fillRect/>
            </a:stretch>
          </a:blipFill>
        </p:spPr>
      </p:sp>
      <p:sp>
        <p:nvSpPr>
          <p:cNvPr id="179" name="Freeform 179"/>
          <p:cNvSpPr/>
          <p:nvPr/>
        </p:nvSpPr>
        <p:spPr>
          <a:xfrm>
            <a:off x="7916943" y="3692015"/>
            <a:ext cx="1011848" cy="1011848"/>
          </a:xfrm>
          <a:custGeom>
            <a:avLst/>
            <a:gdLst/>
            <a:ahLst/>
            <a:cxnLst/>
            <a:rect l="l" t="t" r="r" b="b"/>
            <a:pathLst>
              <a:path w="1011848" h="1011848">
                <a:moveTo>
                  <a:pt x="0" y="0"/>
                </a:moveTo>
                <a:lnTo>
                  <a:pt x="1011848" y="0"/>
                </a:lnTo>
                <a:lnTo>
                  <a:pt x="1011848" y="1011849"/>
                </a:lnTo>
                <a:lnTo>
                  <a:pt x="0" y="1011849"/>
                </a:lnTo>
                <a:lnTo>
                  <a:pt x="0" y="0"/>
                </a:lnTo>
                <a:close/>
              </a:path>
            </a:pathLst>
          </a:custGeom>
          <a:blipFill>
            <a:blip r:embed="rId33">
              <a:alphaModFix amt="60000"/>
            </a:blip>
            <a:stretch>
              <a:fillRect/>
            </a:stretch>
          </a:blipFill>
        </p:spPr>
      </p:sp>
      <p:sp>
        <p:nvSpPr>
          <p:cNvPr id="180" name="TextBox 180"/>
          <p:cNvSpPr txBox="1"/>
          <p:nvPr/>
        </p:nvSpPr>
        <p:spPr>
          <a:xfrm>
            <a:off x="12796465" y="6724266"/>
            <a:ext cx="185574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+8,500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12798474" y="7301899"/>
            <a:ext cx="185574" cy="17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+3,000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12798475" y="7527330"/>
            <a:ext cx="177319" cy="380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+1,000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3166630" y="4840461"/>
            <a:ext cx="189686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+6,000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3185575" y="4506597"/>
            <a:ext cx="189686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+8,900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3911171" y="6104764"/>
            <a:ext cx="69121" cy="216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25"/>
              </a:lnSpc>
            </a:pPr>
            <a:r>
              <a:rPr lang="en-US" sz="1304" spc="-3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А</a:t>
            </a:r>
          </a:p>
        </p:txBody>
      </p:sp>
      <p:sp>
        <p:nvSpPr>
          <p:cNvPr id="186" name="TextBox 186"/>
          <p:cNvSpPr txBox="1"/>
          <p:nvPr/>
        </p:nvSpPr>
        <p:spPr>
          <a:xfrm>
            <a:off x="14126138" y="6104764"/>
            <a:ext cx="67783" cy="216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25"/>
              </a:lnSpc>
            </a:pPr>
            <a:r>
              <a:rPr lang="en-US" sz="1304" spc="-3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К</a:t>
            </a:r>
          </a:p>
        </p:txBody>
      </p:sp>
      <p:sp>
        <p:nvSpPr>
          <p:cNvPr id="187" name="TextBox 187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МУЛЬТИКОМФОРТ: СЦЕНАРИИ АКУСТИЧЕСКОГО КОМФОРТА</a:t>
            </a:r>
          </a:p>
        </p:txBody>
      </p:sp>
      <p:sp>
        <p:nvSpPr>
          <p:cNvPr id="188" name="Freeform 188"/>
          <p:cNvSpPr/>
          <p:nvPr/>
        </p:nvSpPr>
        <p:spPr>
          <a:xfrm>
            <a:off x="431604" y="4477196"/>
            <a:ext cx="1583810" cy="1571304"/>
          </a:xfrm>
          <a:custGeom>
            <a:avLst/>
            <a:gdLst/>
            <a:ahLst/>
            <a:cxnLst/>
            <a:rect l="l" t="t" r="r" b="b"/>
            <a:pathLst>
              <a:path w="1583810" h="1571304">
                <a:moveTo>
                  <a:pt x="0" y="0"/>
                </a:moveTo>
                <a:lnTo>
                  <a:pt x="1583810" y="0"/>
                </a:lnTo>
                <a:lnTo>
                  <a:pt x="1583810" y="1571304"/>
                </a:lnTo>
                <a:lnTo>
                  <a:pt x="0" y="15713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/>
            </a:stretch>
          </a:blipFill>
        </p:spPr>
      </p:sp>
      <p:grpSp>
        <p:nvGrpSpPr>
          <p:cNvPr id="189" name="Group 189"/>
          <p:cNvGrpSpPr/>
          <p:nvPr/>
        </p:nvGrpSpPr>
        <p:grpSpPr>
          <a:xfrm>
            <a:off x="431604" y="4477196"/>
            <a:ext cx="1583810" cy="1571304"/>
            <a:chOff x="0" y="0"/>
            <a:chExt cx="8424443" cy="8357921"/>
          </a:xfrm>
        </p:grpSpPr>
        <p:sp>
          <p:nvSpPr>
            <p:cNvPr id="190" name="Freeform 190"/>
            <p:cNvSpPr/>
            <p:nvPr/>
          </p:nvSpPr>
          <p:spPr>
            <a:xfrm>
              <a:off x="0" y="0"/>
              <a:ext cx="8424418" cy="8357870"/>
            </a:xfrm>
            <a:custGeom>
              <a:avLst/>
              <a:gdLst/>
              <a:ahLst/>
              <a:cxnLst/>
              <a:rect l="l" t="t" r="r" b="b"/>
              <a:pathLst>
                <a:path w="8424418" h="8357870">
                  <a:moveTo>
                    <a:pt x="0" y="0"/>
                  </a:moveTo>
                  <a:lnTo>
                    <a:pt x="8424418" y="0"/>
                  </a:lnTo>
                  <a:lnTo>
                    <a:pt x="8424418" y="8357870"/>
                  </a:lnTo>
                  <a:lnTo>
                    <a:pt x="0" y="83578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5"/>
              <a:stretch>
                <a:fillRect t="-796"/>
              </a:stretch>
            </a:blipFill>
          </p:spPr>
        </p:sp>
      </p:grpSp>
      <p:sp>
        <p:nvSpPr>
          <p:cNvPr id="191" name="Freeform 191"/>
          <p:cNvSpPr/>
          <p:nvPr/>
        </p:nvSpPr>
        <p:spPr>
          <a:xfrm>
            <a:off x="374489" y="4416401"/>
            <a:ext cx="1698172" cy="1698153"/>
          </a:xfrm>
          <a:custGeom>
            <a:avLst/>
            <a:gdLst/>
            <a:ahLst/>
            <a:cxnLst/>
            <a:rect l="l" t="t" r="r" b="b"/>
            <a:pathLst>
              <a:path w="1698172" h="1698153">
                <a:moveTo>
                  <a:pt x="0" y="0"/>
                </a:moveTo>
                <a:lnTo>
                  <a:pt x="1698173" y="0"/>
                </a:lnTo>
                <a:lnTo>
                  <a:pt x="1698173" y="1698153"/>
                </a:lnTo>
                <a:lnTo>
                  <a:pt x="0" y="16981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/>
            </a:stretch>
          </a:blipFill>
        </p:spPr>
      </p:sp>
      <p:grpSp>
        <p:nvGrpSpPr>
          <p:cNvPr id="192" name="Group 192"/>
          <p:cNvGrpSpPr/>
          <p:nvPr/>
        </p:nvGrpSpPr>
        <p:grpSpPr>
          <a:xfrm>
            <a:off x="14364731" y="6206067"/>
            <a:ext cx="1748662" cy="1748652"/>
            <a:chOff x="0" y="0"/>
            <a:chExt cx="2331549" cy="2331536"/>
          </a:xfrm>
        </p:grpSpPr>
        <p:sp>
          <p:nvSpPr>
            <p:cNvPr id="193" name="Freeform 193"/>
            <p:cNvSpPr/>
            <p:nvPr/>
          </p:nvSpPr>
          <p:spPr>
            <a:xfrm>
              <a:off x="102942" y="185476"/>
              <a:ext cx="2125666" cy="2066282"/>
            </a:xfrm>
            <a:custGeom>
              <a:avLst/>
              <a:gdLst/>
              <a:ahLst/>
              <a:cxnLst/>
              <a:rect l="l" t="t" r="r" b="b"/>
              <a:pathLst>
                <a:path w="2125666" h="2066282">
                  <a:moveTo>
                    <a:pt x="0" y="0"/>
                  </a:moveTo>
                  <a:lnTo>
                    <a:pt x="2125665" y="0"/>
                  </a:lnTo>
                  <a:lnTo>
                    <a:pt x="2125665" y="2066281"/>
                  </a:lnTo>
                  <a:lnTo>
                    <a:pt x="0" y="20662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7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94" name="Group 194"/>
            <p:cNvGrpSpPr/>
            <p:nvPr/>
          </p:nvGrpSpPr>
          <p:grpSpPr>
            <a:xfrm>
              <a:off x="102942" y="185476"/>
              <a:ext cx="2125666" cy="2066282"/>
              <a:chOff x="0" y="0"/>
              <a:chExt cx="8235036" cy="8004975"/>
            </a:xfrm>
          </p:grpSpPr>
          <p:sp>
            <p:nvSpPr>
              <p:cNvPr id="195" name="Freeform 195"/>
              <p:cNvSpPr/>
              <p:nvPr/>
            </p:nvSpPr>
            <p:spPr>
              <a:xfrm>
                <a:off x="0" y="0"/>
                <a:ext cx="8235061" cy="8004937"/>
              </a:xfrm>
              <a:custGeom>
                <a:avLst/>
                <a:gdLst/>
                <a:ahLst/>
                <a:cxnLst/>
                <a:rect l="l" t="t" r="r" b="b"/>
                <a:pathLst>
                  <a:path w="8235061" h="8004937">
                    <a:moveTo>
                      <a:pt x="0" y="0"/>
                    </a:moveTo>
                    <a:lnTo>
                      <a:pt x="8235061" y="0"/>
                    </a:lnTo>
                    <a:lnTo>
                      <a:pt x="8235061" y="8004937"/>
                    </a:lnTo>
                    <a:lnTo>
                      <a:pt x="0" y="800493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8"/>
                <a:stretch>
                  <a:fillRect l="-1075" t="-2582" r="-1634" b="-3081"/>
                </a:stretch>
              </a:blipFill>
            </p:spPr>
          </p:sp>
        </p:grpSp>
        <p:sp>
          <p:nvSpPr>
            <p:cNvPr id="196" name="Freeform 196"/>
            <p:cNvSpPr/>
            <p:nvPr/>
          </p:nvSpPr>
          <p:spPr>
            <a:xfrm>
              <a:off x="0" y="0"/>
              <a:ext cx="2331549" cy="2331536"/>
            </a:xfrm>
            <a:custGeom>
              <a:avLst/>
              <a:gdLst/>
              <a:ahLst/>
              <a:cxnLst/>
              <a:rect l="l" t="t" r="r" b="b"/>
              <a:pathLst>
                <a:path w="2331549" h="2331536">
                  <a:moveTo>
                    <a:pt x="0" y="0"/>
                  </a:moveTo>
                  <a:lnTo>
                    <a:pt x="2331549" y="0"/>
                  </a:lnTo>
                  <a:lnTo>
                    <a:pt x="2331549" y="2331536"/>
                  </a:lnTo>
                  <a:lnTo>
                    <a:pt x="0" y="23315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9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205" name="Group 205"/>
          <p:cNvGrpSpPr/>
          <p:nvPr/>
        </p:nvGrpSpPr>
        <p:grpSpPr>
          <a:xfrm>
            <a:off x="4554220" y="5390251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06" name="Freeform 20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07" name="TextBox 20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08" name="Group 208"/>
          <p:cNvGrpSpPr/>
          <p:nvPr/>
        </p:nvGrpSpPr>
        <p:grpSpPr>
          <a:xfrm>
            <a:off x="6896123" y="5276335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09" name="Freeform 20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0" name="TextBox 2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1" name="Group 211"/>
          <p:cNvGrpSpPr/>
          <p:nvPr/>
        </p:nvGrpSpPr>
        <p:grpSpPr>
          <a:xfrm>
            <a:off x="11266873" y="7577171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12" name="Freeform 2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3" name="TextBox 2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4" name="Group 214"/>
          <p:cNvGrpSpPr/>
          <p:nvPr/>
        </p:nvGrpSpPr>
        <p:grpSpPr>
          <a:xfrm>
            <a:off x="2568386" y="7536633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15" name="Freeform 2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6" name="TextBox 21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17" name="Group 217"/>
          <p:cNvGrpSpPr/>
          <p:nvPr/>
        </p:nvGrpSpPr>
        <p:grpSpPr>
          <a:xfrm>
            <a:off x="533813" y="5649740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18" name="Freeform 2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219" name="TextBox 21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0" name="Group 220"/>
          <p:cNvGrpSpPr/>
          <p:nvPr/>
        </p:nvGrpSpPr>
        <p:grpSpPr>
          <a:xfrm>
            <a:off x="15642384" y="7495541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21" name="Freeform 2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22" name="TextBox 22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3" name="Group 223"/>
          <p:cNvGrpSpPr/>
          <p:nvPr/>
        </p:nvGrpSpPr>
        <p:grpSpPr>
          <a:xfrm>
            <a:off x="10442758" y="5026481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24" name="Freeform 2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25" name="TextBox 22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14292999" y="4993873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27" name="Freeform 2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28" name="TextBox 228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29" name="Group 229"/>
          <p:cNvGrpSpPr/>
          <p:nvPr/>
        </p:nvGrpSpPr>
        <p:grpSpPr>
          <a:xfrm>
            <a:off x="5743672" y="7203863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30" name="Freeform 2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31" name="TextBox 23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2" name="Group 232"/>
          <p:cNvGrpSpPr/>
          <p:nvPr/>
        </p:nvGrpSpPr>
        <p:grpSpPr>
          <a:xfrm>
            <a:off x="1578587" y="7186328"/>
            <a:ext cx="350305" cy="350305"/>
            <a:chOff x="0" y="0"/>
            <a:chExt cx="812800" cy="812800"/>
          </a:xfrm>
          <a:effectLst>
            <a:outerShdw blurRad="88900" dist="38100" dir="1980000" sx="113000" sy="113000" algn="tl" rotWithShape="0">
              <a:prstClr val="black">
                <a:alpha val="76000"/>
              </a:prstClr>
            </a:outerShdw>
          </a:effectLst>
        </p:grpSpPr>
        <p:sp>
          <p:nvSpPr>
            <p:cNvPr id="233" name="Freeform 2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5384">
                <a:alpha val="71765"/>
              </a:srgbClr>
            </a:solidFill>
          </p:spPr>
        </p:sp>
        <p:sp>
          <p:nvSpPr>
            <p:cNvPr id="234" name="TextBox 23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235" name="Group 235"/>
          <p:cNvGrpSpPr/>
          <p:nvPr/>
        </p:nvGrpSpPr>
        <p:grpSpPr>
          <a:xfrm rot="-5400000">
            <a:off x="-3771560" y="4723190"/>
            <a:ext cx="7953897" cy="47625"/>
            <a:chOff x="0" y="0"/>
            <a:chExt cx="3568743" cy="21368"/>
          </a:xfrm>
        </p:grpSpPr>
        <p:sp>
          <p:nvSpPr>
            <p:cNvPr id="236" name="Freeform 236"/>
            <p:cNvSpPr/>
            <p:nvPr/>
          </p:nvSpPr>
          <p:spPr>
            <a:xfrm>
              <a:off x="0" y="0"/>
              <a:ext cx="3568743" cy="21368"/>
            </a:xfrm>
            <a:custGeom>
              <a:avLst/>
              <a:gdLst/>
              <a:ahLst/>
              <a:cxnLst/>
              <a:rect l="l" t="t" r="r" b="b"/>
              <a:pathLst>
                <a:path w="3568743" h="21368">
                  <a:moveTo>
                    <a:pt x="0" y="0"/>
                  </a:moveTo>
                  <a:lnTo>
                    <a:pt x="3568743" y="0"/>
                  </a:lnTo>
                  <a:lnTo>
                    <a:pt x="3568743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237" name="TextBox 237"/>
            <p:cNvSpPr txBox="1"/>
            <p:nvPr/>
          </p:nvSpPr>
          <p:spPr>
            <a:xfrm>
              <a:off x="0" y="0"/>
              <a:ext cx="3568743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238" name="Group 238"/>
          <p:cNvGrpSpPr/>
          <p:nvPr/>
        </p:nvGrpSpPr>
        <p:grpSpPr>
          <a:xfrm>
            <a:off x="53789" y="1141493"/>
            <a:ext cx="281656" cy="307979"/>
            <a:chOff x="0" y="0"/>
            <a:chExt cx="375541" cy="410639"/>
          </a:xfrm>
        </p:grpSpPr>
        <p:grpSp>
          <p:nvGrpSpPr>
            <p:cNvPr id="239" name="Group 23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40" name="Freeform 24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41" name="TextBox 24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42" name="Group 24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43" name="Freeform 24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44" name="TextBox 24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245" name="Group 245"/>
          <p:cNvGrpSpPr/>
          <p:nvPr/>
        </p:nvGrpSpPr>
        <p:grpSpPr>
          <a:xfrm>
            <a:off x="53789" y="2106085"/>
            <a:ext cx="281656" cy="307979"/>
            <a:chOff x="0" y="0"/>
            <a:chExt cx="375541" cy="410639"/>
          </a:xfrm>
        </p:grpSpPr>
        <p:grpSp>
          <p:nvGrpSpPr>
            <p:cNvPr id="246" name="Group 24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47" name="Freeform 24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48" name="TextBox 24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49" name="Group 24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50" name="Freeform 25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51" name="TextBox 25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252" name="Group 252"/>
          <p:cNvGrpSpPr/>
          <p:nvPr/>
        </p:nvGrpSpPr>
        <p:grpSpPr>
          <a:xfrm>
            <a:off x="81840" y="2948322"/>
            <a:ext cx="281656" cy="307979"/>
            <a:chOff x="0" y="0"/>
            <a:chExt cx="375541" cy="410639"/>
          </a:xfrm>
        </p:grpSpPr>
        <p:grpSp>
          <p:nvGrpSpPr>
            <p:cNvPr id="253" name="Group 253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54" name="Freeform 25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55" name="TextBox 25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56" name="Group 256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57" name="Freeform 25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58" name="TextBox 25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259" name="Group 259"/>
          <p:cNvGrpSpPr/>
          <p:nvPr/>
        </p:nvGrpSpPr>
        <p:grpSpPr>
          <a:xfrm>
            <a:off x="81840" y="3361076"/>
            <a:ext cx="281656" cy="307979"/>
            <a:chOff x="0" y="0"/>
            <a:chExt cx="375541" cy="410639"/>
          </a:xfrm>
        </p:grpSpPr>
        <p:grpSp>
          <p:nvGrpSpPr>
            <p:cNvPr id="260" name="Group 260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61" name="Freeform 26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62" name="TextBox 26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63" name="Group 263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64" name="Freeform 26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65" name="TextBox 26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266" name="Freeform 266"/>
          <p:cNvSpPr/>
          <p:nvPr/>
        </p:nvSpPr>
        <p:spPr>
          <a:xfrm>
            <a:off x="9513631" y="3807653"/>
            <a:ext cx="929126" cy="848037"/>
          </a:xfrm>
          <a:custGeom>
            <a:avLst/>
            <a:gdLst/>
            <a:ahLst/>
            <a:cxnLst/>
            <a:rect l="l" t="t" r="r" b="b"/>
            <a:pathLst>
              <a:path w="929126" h="848037">
                <a:moveTo>
                  <a:pt x="0" y="0"/>
                </a:moveTo>
                <a:lnTo>
                  <a:pt x="929126" y="0"/>
                </a:lnTo>
                <a:lnTo>
                  <a:pt x="929126" y="848037"/>
                </a:lnTo>
                <a:lnTo>
                  <a:pt x="0" y="848037"/>
                </a:lnTo>
                <a:lnTo>
                  <a:pt x="0" y="0"/>
                </a:lnTo>
                <a:close/>
              </a:path>
            </a:pathLst>
          </a:custGeom>
          <a:blipFill>
            <a:blip r:embed="rId40">
              <a:alphaModFix amt="60000"/>
            </a:blip>
            <a:stretch>
              <a:fillRect l="-22711" t="-28219" r="-23422" b="-31887"/>
            </a:stretch>
          </a:blipFill>
        </p:spPr>
      </p:sp>
      <p:sp>
        <p:nvSpPr>
          <p:cNvPr id="267" name="Freeform 267"/>
          <p:cNvSpPr/>
          <p:nvPr/>
        </p:nvSpPr>
        <p:spPr>
          <a:xfrm>
            <a:off x="10818232" y="3692015"/>
            <a:ext cx="1675431" cy="1079310"/>
          </a:xfrm>
          <a:custGeom>
            <a:avLst/>
            <a:gdLst/>
            <a:ahLst/>
            <a:cxnLst/>
            <a:rect l="l" t="t" r="r" b="b"/>
            <a:pathLst>
              <a:path w="1675431" h="1079310">
                <a:moveTo>
                  <a:pt x="0" y="0"/>
                </a:moveTo>
                <a:lnTo>
                  <a:pt x="1675431" y="0"/>
                </a:lnTo>
                <a:lnTo>
                  <a:pt x="1675431" y="1079310"/>
                </a:lnTo>
                <a:lnTo>
                  <a:pt x="0" y="1079310"/>
                </a:lnTo>
                <a:lnTo>
                  <a:pt x="0" y="0"/>
                </a:lnTo>
                <a:close/>
              </a:path>
            </a:pathLst>
          </a:custGeom>
          <a:blipFill>
            <a:blip r:embed="rId41">
              <a:alphaModFix amt="60000"/>
            </a:blip>
            <a:stretch>
              <a:fillRect l="-9013" t="-40671" r="-6915" b="-39286"/>
            </a:stretch>
          </a:blipFill>
        </p:spPr>
      </p:sp>
      <p:sp>
        <p:nvSpPr>
          <p:cNvPr id="268" name="TextBox 268"/>
          <p:cNvSpPr txBox="1"/>
          <p:nvPr/>
        </p:nvSpPr>
        <p:spPr>
          <a:xfrm>
            <a:off x="1036514" y="6681762"/>
            <a:ext cx="189686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+8,900</a:t>
            </a:r>
          </a:p>
        </p:txBody>
      </p:sp>
      <p:sp>
        <p:nvSpPr>
          <p:cNvPr id="269" name="TextBox 269"/>
          <p:cNvSpPr txBox="1"/>
          <p:nvPr/>
        </p:nvSpPr>
        <p:spPr>
          <a:xfrm>
            <a:off x="1042832" y="7133510"/>
            <a:ext cx="185571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+5,060</a:t>
            </a:r>
          </a:p>
        </p:txBody>
      </p:sp>
      <p:sp>
        <p:nvSpPr>
          <p:cNvPr id="270" name="TextBox 270"/>
          <p:cNvSpPr txBox="1"/>
          <p:nvPr/>
        </p:nvSpPr>
        <p:spPr>
          <a:xfrm>
            <a:off x="1047829" y="7714846"/>
            <a:ext cx="189686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+0,000</a:t>
            </a:r>
          </a:p>
        </p:txBody>
      </p:sp>
      <p:sp>
        <p:nvSpPr>
          <p:cNvPr id="271" name="TextBox 271"/>
          <p:cNvSpPr txBox="1"/>
          <p:nvPr/>
        </p:nvSpPr>
        <p:spPr>
          <a:xfrm>
            <a:off x="1055033" y="7423273"/>
            <a:ext cx="185571" cy="10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+2,500</a:t>
            </a:r>
          </a:p>
        </p:txBody>
      </p:sp>
      <p:sp>
        <p:nvSpPr>
          <p:cNvPr id="272" name="TextBox 272"/>
          <p:cNvSpPr txBox="1"/>
          <p:nvPr/>
        </p:nvSpPr>
        <p:spPr>
          <a:xfrm>
            <a:off x="12798474" y="7072529"/>
            <a:ext cx="185574" cy="17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4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+5,000</a:t>
            </a:r>
          </a:p>
        </p:txBody>
      </p:sp>
      <p:sp>
        <p:nvSpPr>
          <p:cNvPr id="273" name="TextBox 273"/>
          <p:cNvSpPr txBox="1"/>
          <p:nvPr/>
        </p:nvSpPr>
        <p:spPr>
          <a:xfrm>
            <a:off x="3166631" y="5122116"/>
            <a:ext cx="185571" cy="17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+3,000</a:t>
            </a:r>
          </a:p>
        </p:txBody>
      </p:sp>
      <p:sp>
        <p:nvSpPr>
          <p:cNvPr id="274" name="TextBox 274"/>
          <p:cNvSpPr txBox="1"/>
          <p:nvPr/>
        </p:nvSpPr>
        <p:spPr>
          <a:xfrm>
            <a:off x="3180335" y="5337250"/>
            <a:ext cx="177319" cy="380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+1,000</a:t>
            </a:r>
          </a:p>
        </p:txBody>
      </p:sp>
      <p:sp>
        <p:nvSpPr>
          <p:cNvPr id="275" name="TextBox 275"/>
          <p:cNvSpPr txBox="1"/>
          <p:nvPr/>
        </p:nvSpPr>
        <p:spPr>
          <a:xfrm>
            <a:off x="14861604" y="4676075"/>
            <a:ext cx="177319" cy="380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+6,910</a:t>
            </a:r>
          </a:p>
        </p:txBody>
      </p:sp>
      <p:sp>
        <p:nvSpPr>
          <p:cNvPr id="276" name="TextBox 276"/>
          <p:cNvSpPr txBox="1"/>
          <p:nvPr/>
        </p:nvSpPr>
        <p:spPr>
          <a:xfrm>
            <a:off x="14869194" y="4891188"/>
            <a:ext cx="185574" cy="17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+5,060</a:t>
            </a:r>
          </a:p>
        </p:txBody>
      </p:sp>
      <p:sp>
        <p:nvSpPr>
          <p:cNvPr id="277" name="TextBox 277"/>
          <p:cNvSpPr txBox="1"/>
          <p:nvPr/>
        </p:nvSpPr>
        <p:spPr>
          <a:xfrm>
            <a:off x="14876786" y="5230594"/>
            <a:ext cx="177316" cy="380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+2,100</a:t>
            </a:r>
          </a:p>
        </p:txBody>
      </p:sp>
      <p:sp>
        <p:nvSpPr>
          <p:cNvPr id="278" name="TextBox 278"/>
          <p:cNvSpPr txBox="1"/>
          <p:nvPr/>
        </p:nvSpPr>
        <p:spPr>
          <a:xfrm>
            <a:off x="14870762" y="5470153"/>
            <a:ext cx="189683" cy="17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30"/>
              </a:lnSpc>
            </a:pPr>
            <a:r>
              <a:rPr lang="en-US" sz="652" spc="-16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</a:rPr>
              <a:t>+0,000</a:t>
            </a:r>
          </a:p>
        </p:txBody>
      </p:sp>
      <p:sp>
        <p:nvSpPr>
          <p:cNvPr id="279" name="TextBox 279"/>
          <p:cNvSpPr txBox="1"/>
          <p:nvPr/>
        </p:nvSpPr>
        <p:spPr>
          <a:xfrm>
            <a:off x="458980" y="1178162"/>
            <a:ext cx="5292016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МЕЖКОМНАТНЫЕ ПЕРЕГОРОДКИ</a:t>
            </a:r>
          </a:p>
        </p:txBody>
      </p:sp>
      <p:sp>
        <p:nvSpPr>
          <p:cNvPr id="280" name="TextBox 280"/>
          <p:cNvSpPr txBox="1"/>
          <p:nvPr/>
        </p:nvSpPr>
        <p:spPr>
          <a:xfrm>
            <a:off x="458981" y="2064631"/>
            <a:ext cx="7322859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МНОГОФУНКЦИОНАЛЬНЫЙ «ПЛАВАЮЩИЙ ПОЛ»</a:t>
            </a:r>
          </a:p>
        </p:txBody>
      </p:sp>
      <p:sp>
        <p:nvSpPr>
          <p:cNvPr id="281" name="TextBox 281"/>
          <p:cNvSpPr txBox="1"/>
          <p:nvPr/>
        </p:nvSpPr>
        <p:spPr>
          <a:xfrm>
            <a:off x="484759" y="2967372"/>
            <a:ext cx="13196295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66"/>
              </a:lnSpc>
            </a:pPr>
            <a:r>
              <a:rPr lang="en-US" sz="1650" spc="2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РАЗДЕЛЕНИЕ ПРОСТРАНСТВА НА «ШУМНЫЕ» И «ТИХИЕ» БЕРЕГА: ПРОЕКТИРОВАНИЕ БУФЕРНЫХ ЗОН </a:t>
            </a:r>
          </a:p>
          <a:p>
            <a:pPr>
              <a:lnSpc>
                <a:spcPts val="1766"/>
              </a:lnSpc>
              <a:spcBef>
                <a:spcPct val="0"/>
              </a:spcBef>
            </a:pPr>
            <a:endParaRPr lang="en-US" sz="1650" spc="201">
              <a:solidFill>
                <a:srgbClr val="94A1CE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282" name="TextBox 282"/>
          <p:cNvSpPr txBox="1"/>
          <p:nvPr/>
        </p:nvSpPr>
        <p:spPr>
          <a:xfrm>
            <a:off x="484758" y="3290510"/>
            <a:ext cx="12564496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27"/>
              </a:lnSpc>
              <a:spcBef>
                <a:spcPct val="0"/>
              </a:spcBef>
            </a:pPr>
            <a:r>
              <a:rPr lang="en-US" sz="1614" spc="196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ИСПОЛЬЗОВАНИЕ РЕЛЬЕФНЫХ ПОВЕРХНОСТЕЙ (РЕЕЧНЫЕ ПАНЕЛИ, ДЕКОРАТИВНЫЕ АКУСТИЧЕСКИЕ ЭЛЕМЕНТЫ) ДЛЯ РАЗБИВАНИЯ ЗВУКОВОЙ ВОЛНЫ НА МЕЛКИЕ ФРАГМЕНТЫ.</a:t>
            </a:r>
          </a:p>
        </p:txBody>
      </p:sp>
      <p:sp>
        <p:nvSpPr>
          <p:cNvPr id="283" name="TextBox 283"/>
          <p:cNvSpPr txBox="1"/>
          <p:nvPr/>
        </p:nvSpPr>
        <p:spPr>
          <a:xfrm>
            <a:off x="363496" y="1414693"/>
            <a:ext cx="13708546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ВЫПОЛНЕНЫ ПО СИСТЕМЕ С-1М-2. ИСПОЛЬЗОВАНИЕ АКУСТИЧЕСКОГО ГИПСОКАРТОНА GYPROC В СОЧЕТАНИИ С НЕГОРЮЧЕЙ ВАТОЙ ISOVER АКУСТИК ПОЗВОЛЯЕТ ДОБИТЬСЯ ЛАБОРАТОРНЫХ ПОКАЗАТЕЛЕЙ ЗВУКОИЗОЛЯЦИИ ДО 59 ДБ ПРИ МИНИМАЛЬНОЙ ТОЛЩИНЕ КОНСТРУКЦИИ</a:t>
            </a:r>
          </a:p>
        </p:txBody>
      </p:sp>
      <p:sp>
        <p:nvSpPr>
          <p:cNvPr id="284" name="TextBox 284"/>
          <p:cNvSpPr txBox="1"/>
          <p:nvPr/>
        </p:nvSpPr>
        <p:spPr>
          <a:xfrm>
            <a:off x="363496" y="2301162"/>
            <a:ext cx="13708546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КОМБИНИРОВАННАЯ СИСТЕМА НА БАЗЕ ЖЕСТКОГО УТЕПЛИТЕЛЯ ISOVER ФЛООТ И АРМИРОВАННОЙ СТЯЖКИ VETONIT. РЕШАЕТ ЗАДАЧУ «МОСТИКОВ ХОЛОДА» И УДАРНОГО ШУМА, ОБЕСПЕЧИВАЯ ТЕПЛОВОЙ КОМФОРТ ПЕРВОГО ЭТАЖА</a:t>
            </a:r>
          </a:p>
        </p:txBody>
      </p:sp>
      <p:sp>
        <p:nvSpPr>
          <p:cNvPr id="285" name="Дуга 284">
            <a:extLst>
              <a:ext uri="{FF2B5EF4-FFF2-40B4-BE49-F238E27FC236}">
                <a16:creationId xmlns:a16="http://schemas.microsoft.com/office/drawing/2014/main" id="{2F17DFE1-9F95-4CA8-B76E-DE4AC5818DC3}"/>
              </a:ext>
            </a:extLst>
          </p:cNvPr>
          <p:cNvSpPr/>
          <p:nvPr/>
        </p:nvSpPr>
        <p:spPr>
          <a:xfrm>
            <a:off x="3911170" y="3510521"/>
            <a:ext cx="129740" cy="170135"/>
          </a:xfrm>
          <a:prstGeom prst="arc">
            <a:avLst>
              <a:gd name="adj1" fmla="val 17025512"/>
              <a:gd name="adj2" fmla="val 3909592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86" name="Дуга 285">
            <a:extLst>
              <a:ext uri="{FF2B5EF4-FFF2-40B4-BE49-F238E27FC236}">
                <a16:creationId xmlns:a16="http://schemas.microsoft.com/office/drawing/2014/main" id="{6217E0FA-2421-4B8E-A462-A33D90F65970}"/>
              </a:ext>
            </a:extLst>
          </p:cNvPr>
          <p:cNvSpPr/>
          <p:nvPr/>
        </p:nvSpPr>
        <p:spPr>
          <a:xfrm>
            <a:off x="6680200" y="3304881"/>
            <a:ext cx="129740" cy="170135"/>
          </a:xfrm>
          <a:prstGeom prst="arc">
            <a:avLst>
              <a:gd name="adj1" fmla="val 5999157"/>
              <a:gd name="adj2" fmla="val 15275757"/>
            </a:avLst>
          </a:prstGeom>
          <a:ln>
            <a:solidFill>
              <a:srgbClr val="94A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pic>
        <p:nvPicPr>
          <p:cNvPr id="288" name="Рисунок 287">
            <a:extLst>
              <a:ext uri="{FF2B5EF4-FFF2-40B4-BE49-F238E27FC236}">
                <a16:creationId xmlns:a16="http://schemas.microsoft.com/office/drawing/2014/main" id="{9C3EC67B-792C-421D-B2D2-D8531AD4B385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572" y="3680656"/>
            <a:ext cx="14153997" cy="5372320"/>
          </a:xfrm>
          <a:prstGeom prst="rect">
            <a:avLst/>
          </a:prstGeom>
        </p:spPr>
      </p:pic>
      <p:sp>
        <p:nvSpPr>
          <p:cNvPr id="289" name="Freeform 191">
            <a:extLst>
              <a:ext uri="{FF2B5EF4-FFF2-40B4-BE49-F238E27FC236}">
                <a16:creationId xmlns:a16="http://schemas.microsoft.com/office/drawing/2014/main" id="{19C7FE54-9F2D-4726-9874-3B47953D7540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0" name="Freeform 194">
            <a:extLst>
              <a:ext uri="{FF2B5EF4-FFF2-40B4-BE49-F238E27FC236}">
                <a16:creationId xmlns:a16="http://schemas.microsoft.com/office/drawing/2014/main" id="{C74CC6D7-1FF5-4501-A2B6-7CBEDAACEF02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1" name="Freeform 197">
            <a:extLst>
              <a:ext uri="{FF2B5EF4-FFF2-40B4-BE49-F238E27FC236}">
                <a16:creationId xmlns:a16="http://schemas.microsoft.com/office/drawing/2014/main" id="{EDEC7C1E-0C4C-41CD-A85C-54C2625F3EF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2" name="Freeform 200">
            <a:extLst>
              <a:ext uri="{FF2B5EF4-FFF2-40B4-BE49-F238E27FC236}">
                <a16:creationId xmlns:a16="http://schemas.microsoft.com/office/drawing/2014/main" id="{BD4FDBBF-B0AA-4D2C-8EA0-5B631A465F4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3" name="Freeform 203">
            <a:extLst>
              <a:ext uri="{FF2B5EF4-FFF2-40B4-BE49-F238E27FC236}">
                <a16:creationId xmlns:a16="http://schemas.microsoft.com/office/drawing/2014/main" id="{416F5A4E-032A-48DE-8F34-01E378D3ED4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4" name="Freeform 206">
            <a:extLst>
              <a:ext uri="{FF2B5EF4-FFF2-40B4-BE49-F238E27FC236}">
                <a16:creationId xmlns:a16="http://schemas.microsoft.com/office/drawing/2014/main" id="{267511AE-532F-45BC-B05E-BD2F0A47151C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95" name="TextBox 208">
            <a:extLst>
              <a:ext uri="{FF2B5EF4-FFF2-40B4-BE49-F238E27FC236}">
                <a16:creationId xmlns:a16="http://schemas.microsoft.com/office/drawing/2014/main" id="{A8BB3F65-398B-4B58-97D8-2CBE92F29657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96" name="TextBox 209">
            <a:extLst>
              <a:ext uri="{FF2B5EF4-FFF2-40B4-BE49-F238E27FC236}">
                <a16:creationId xmlns:a16="http://schemas.microsoft.com/office/drawing/2014/main" id="{4CDFEA6B-EE78-43FF-A3CC-55481E19E065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97" name="TextBox 210">
            <a:extLst>
              <a:ext uri="{FF2B5EF4-FFF2-40B4-BE49-F238E27FC236}">
                <a16:creationId xmlns:a16="http://schemas.microsoft.com/office/drawing/2014/main" id="{AA0311AE-FCCC-415C-841D-8946EAB9C9AA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98" name="TextBox 211">
            <a:extLst>
              <a:ext uri="{FF2B5EF4-FFF2-40B4-BE49-F238E27FC236}">
                <a16:creationId xmlns:a16="http://schemas.microsoft.com/office/drawing/2014/main" id="{7B270518-D9EB-40F8-A363-891F2A17B9A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99" name="TextBox 212">
            <a:extLst>
              <a:ext uri="{FF2B5EF4-FFF2-40B4-BE49-F238E27FC236}">
                <a16:creationId xmlns:a16="http://schemas.microsoft.com/office/drawing/2014/main" id="{B1BA2546-CBE2-42CE-B68A-16F69FE3774B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00" name="TextBox 213">
            <a:extLst>
              <a:ext uri="{FF2B5EF4-FFF2-40B4-BE49-F238E27FC236}">
                <a16:creationId xmlns:a16="http://schemas.microsoft.com/office/drawing/2014/main" id="{8513D077-E0D6-4916-A859-F240ABA6D23E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01" name="TextBox 214">
            <a:extLst>
              <a:ext uri="{FF2B5EF4-FFF2-40B4-BE49-F238E27FC236}">
                <a16:creationId xmlns:a16="http://schemas.microsoft.com/office/drawing/2014/main" id="{236529FC-087F-4E9E-BEE3-F643608F00E9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02" name="TextBox 43">
            <a:extLst>
              <a:ext uri="{FF2B5EF4-FFF2-40B4-BE49-F238E27FC236}">
                <a16:creationId xmlns:a16="http://schemas.microsoft.com/office/drawing/2014/main" id="{5AA7319D-A2E6-4AC0-8558-0BED3B340DD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2" name="Group 112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5" name="TextBox 115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18" name="TextBox 118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3" name="TextBox 133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1" name="Freeform 14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sp>
        <p:nvSpPr>
          <p:cNvPr id="142" name="TextBox 142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МУЛЬТИКОМФОРТ: ЕСТЕСТВЕННАЯ ОСВЕЩЕННОСТЬ ПРОСТРАНСТВА</a:t>
            </a:r>
          </a:p>
        </p:txBody>
      </p:sp>
      <p:grpSp>
        <p:nvGrpSpPr>
          <p:cNvPr id="143" name="Group 143"/>
          <p:cNvGrpSpPr/>
          <p:nvPr/>
        </p:nvGrpSpPr>
        <p:grpSpPr>
          <a:xfrm>
            <a:off x="-884007" y="5630784"/>
            <a:ext cx="17794833" cy="3221212"/>
            <a:chOff x="0" y="0"/>
            <a:chExt cx="23726444" cy="429494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23726444" cy="3258953"/>
            </a:xfrm>
            <a:custGeom>
              <a:avLst/>
              <a:gdLst/>
              <a:ahLst/>
              <a:cxnLst/>
              <a:rect l="l" t="t" r="r" b="b"/>
              <a:pathLst>
                <a:path w="23726444" h="3258953">
                  <a:moveTo>
                    <a:pt x="0" y="0"/>
                  </a:moveTo>
                  <a:lnTo>
                    <a:pt x="23726444" y="0"/>
                  </a:lnTo>
                  <a:lnTo>
                    <a:pt x="23726444" y="3258953"/>
                  </a:lnTo>
                  <a:lnTo>
                    <a:pt x="0" y="32589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45" name="Group 145"/>
            <p:cNvGrpSpPr/>
            <p:nvPr/>
          </p:nvGrpSpPr>
          <p:grpSpPr>
            <a:xfrm>
              <a:off x="0" y="0"/>
              <a:ext cx="23726444" cy="3258953"/>
              <a:chOff x="0" y="0"/>
              <a:chExt cx="57589763" cy="7910258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57589800" cy="7910195"/>
              </a:xfrm>
              <a:custGeom>
                <a:avLst/>
                <a:gdLst/>
                <a:ahLst/>
                <a:cxnLst/>
                <a:rect l="l" t="t" r="r" b="b"/>
                <a:pathLst>
                  <a:path w="57589800" h="7910195">
                    <a:moveTo>
                      <a:pt x="0" y="0"/>
                    </a:moveTo>
                    <a:lnTo>
                      <a:pt x="57589800" y="0"/>
                    </a:lnTo>
                    <a:lnTo>
                      <a:pt x="57589800" y="7910195"/>
                    </a:lnTo>
                    <a:lnTo>
                      <a:pt x="0" y="791019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l="-16" b="-51715"/>
                </a:stretch>
              </a:blipFill>
            </p:spPr>
          </p:sp>
        </p:grpSp>
        <p:sp>
          <p:nvSpPr>
            <p:cNvPr id="147" name="Freeform 147"/>
            <p:cNvSpPr/>
            <p:nvPr/>
          </p:nvSpPr>
          <p:spPr>
            <a:xfrm>
              <a:off x="1364966" y="1090240"/>
              <a:ext cx="710910" cy="270090"/>
            </a:xfrm>
            <a:custGeom>
              <a:avLst/>
              <a:gdLst/>
              <a:ahLst/>
              <a:cxnLst/>
              <a:rect l="l" t="t" r="r" b="b"/>
              <a:pathLst>
                <a:path w="710910" h="270090">
                  <a:moveTo>
                    <a:pt x="0" y="0"/>
                  </a:moveTo>
                  <a:lnTo>
                    <a:pt x="710910" y="0"/>
                  </a:lnTo>
                  <a:lnTo>
                    <a:pt x="710910" y="270090"/>
                  </a:lnTo>
                  <a:lnTo>
                    <a:pt x="0" y="2700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8" name="Freeform 148"/>
            <p:cNvSpPr/>
            <p:nvPr/>
          </p:nvSpPr>
          <p:spPr>
            <a:xfrm>
              <a:off x="1332060" y="1670102"/>
              <a:ext cx="743821" cy="270090"/>
            </a:xfrm>
            <a:custGeom>
              <a:avLst/>
              <a:gdLst/>
              <a:ahLst/>
              <a:cxnLst/>
              <a:rect l="l" t="t" r="r" b="b"/>
              <a:pathLst>
                <a:path w="743821" h="270090">
                  <a:moveTo>
                    <a:pt x="0" y="0"/>
                  </a:moveTo>
                  <a:lnTo>
                    <a:pt x="743821" y="0"/>
                  </a:lnTo>
                  <a:lnTo>
                    <a:pt x="743821" y="270091"/>
                  </a:lnTo>
                  <a:lnTo>
                    <a:pt x="0" y="270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9" name="Freeform 149"/>
            <p:cNvSpPr/>
            <p:nvPr/>
          </p:nvSpPr>
          <p:spPr>
            <a:xfrm>
              <a:off x="1332060" y="2275074"/>
              <a:ext cx="743821" cy="270090"/>
            </a:xfrm>
            <a:custGeom>
              <a:avLst/>
              <a:gdLst/>
              <a:ahLst/>
              <a:cxnLst/>
              <a:rect l="l" t="t" r="r" b="b"/>
              <a:pathLst>
                <a:path w="743821" h="270090">
                  <a:moveTo>
                    <a:pt x="0" y="0"/>
                  </a:moveTo>
                  <a:lnTo>
                    <a:pt x="743821" y="0"/>
                  </a:lnTo>
                  <a:lnTo>
                    <a:pt x="743821" y="270091"/>
                  </a:lnTo>
                  <a:lnTo>
                    <a:pt x="0" y="270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0" name="Freeform 150"/>
            <p:cNvSpPr/>
            <p:nvPr/>
          </p:nvSpPr>
          <p:spPr>
            <a:xfrm>
              <a:off x="1355862" y="2648738"/>
              <a:ext cx="720014" cy="270090"/>
            </a:xfrm>
            <a:custGeom>
              <a:avLst/>
              <a:gdLst/>
              <a:ahLst/>
              <a:cxnLst/>
              <a:rect l="l" t="t" r="r" b="b"/>
              <a:pathLst>
                <a:path w="720014" h="270090">
                  <a:moveTo>
                    <a:pt x="0" y="0"/>
                  </a:moveTo>
                  <a:lnTo>
                    <a:pt x="720014" y="0"/>
                  </a:lnTo>
                  <a:lnTo>
                    <a:pt x="720014" y="270090"/>
                  </a:lnTo>
                  <a:lnTo>
                    <a:pt x="0" y="2700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1" name="Freeform 151"/>
            <p:cNvSpPr/>
            <p:nvPr/>
          </p:nvSpPr>
          <p:spPr>
            <a:xfrm>
              <a:off x="2111477" y="1290228"/>
              <a:ext cx="19432117" cy="3004721"/>
            </a:xfrm>
            <a:custGeom>
              <a:avLst/>
              <a:gdLst/>
              <a:ahLst/>
              <a:cxnLst/>
              <a:rect l="l" t="t" r="r" b="b"/>
              <a:pathLst>
                <a:path w="19432117" h="3004721">
                  <a:moveTo>
                    <a:pt x="0" y="0"/>
                  </a:moveTo>
                  <a:lnTo>
                    <a:pt x="19432117" y="0"/>
                  </a:lnTo>
                  <a:lnTo>
                    <a:pt x="19432117" y="3004721"/>
                  </a:lnTo>
                  <a:lnTo>
                    <a:pt x="0" y="30047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2" name="Freeform 152"/>
            <p:cNvSpPr/>
            <p:nvPr/>
          </p:nvSpPr>
          <p:spPr>
            <a:xfrm>
              <a:off x="21768090" y="1509613"/>
              <a:ext cx="644439" cy="270090"/>
            </a:xfrm>
            <a:custGeom>
              <a:avLst/>
              <a:gdLst/>
              <a:ahLst/>
              <a:cxnLst/>
              <a:rect l="l" t="t" r="r" b="b"/>
              <a:pathLst>
                <a:path w="644439" h="270090">
                  <a:moveTo>
                    <a:pt x="0" y="0"/>
                  </a:moveTo>
                  <a:lnTo>
                    <a:pt x="644439" y="0"/>
                  </a:lnTo>
                  <a:lnTo>
                    <a:pt x="644439" y="270090"/>
                  </a:lnTo>
                  <a:lnTo>
                    <a:pt x="0" y="2700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3" name="Freeform 153"/>
            <p:cNvSpPr/>
            <p:nvPr/>
          </p:nvSpPr>
          <p:spPr>
            <a:xfrm>
              <a:off x="21768090" y="1874010"/>
              <a:ext cx="680040" cy="270090"/>
            </a:xfrm>
            <a:custGeom>
              <a:avLst/>
              <a:gdLst/>
              <a:ahLst/>
              <a:cxnLst/>
              <a:rect l="l" t="t" r="r" b="b"/>
              <a:pathLst>
                <a:path w="680040" h="270090">
                  <a:moveTo>
                    <a:pt x="0" y="0"/>
                  </a:moveTo>
                  <a:lnTo>
                    <a:pt x="680040" y="0"/>
                  </a:lnTo>
                  <a:lnTo>
                    <a:pt x="680040" y="270090"/>
                  </a:lnTo>
                  <a:lnTo>
                    <a:pt x="0" y="2700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4" name="Freeform 154"/>
            <p:cNvSpPr/>
            <p:nvPr/>
          </p:nvSpPr>
          <p:spPr>
            <a:xfrm>
              <a:off x="21768090" y="2463499"/>
              <a:ext cx="670742" cy="270090"/>
            </a:xfrm>
            <a:custGeom>
              <a:avLst/>
              <a:gdLst/>
              <a:ahLst/>
              <a:cxnLst/>
              <a:rect l="l" t="t" r="r" b="b"/>
              <a:pathLst>
                <a:path w="670742" h="270090">
                  <a:moveTo>
                    <a:pt x="0" y="0"/>
                  </a:moveTo>
                  <a:lnTo>
                    <a:pt x="670742" y="0"/>
                  </a:lnTo>
                  <a:lnTo>
                    <a:pt x="670742" y="270091"/>
                  </a:lnTo>
                  <a:lnTo>
                    <a:pt x="0" y="270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5" name="Freeform 155"/>
            <p:cNvSpPr/>
            <p:nvPr/>
          </p:nvSpPr>
          <p:spPr>
            <a:xfrm>
              <a:off x="21768090" y="2878707"/>
              <a:ext cx="694078" cy="270090"/>
            </a:xfrm>
            <a:custGeom>
              <a:avLst/>
              <a:gdLst/>
              <a:ahLst/>
              <a:cxnLst/>
              <a:rect l="l" t="t" r="r" b="b"/>
              <a:pathLst>
                <a:path w="694078" h="270090">
                  <a:moveTo>
                    <a:pt x="0" y="0"/>
                  </a:moveTo>
                  <a:lnTo>
                    <a:pt x="694078" y="0"/>
                  </a:lnTo>
                  <a:lnTo>
                    <a:pt x="694078" y="270090"/>
                  </a:lnTo>
                  <a:lnTo>
                    <a:pt x="0" y="2700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6" name="TextBox 156"/>
            <p:cNvSpPr txBox="1"/>
            <p:nvPr/>
          </p:nvSpPr>
          <p:spPr>
            <a:xfrm>
              <a:off x="1401137" y="735027"/>
              <a:ext cx="527116" cy="4959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397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+8,900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1368227" y="1314884"/>
              <a:ext cx="527116" cy="4959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397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+6,000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1368227" y="1919867"/>
              <a:ext cx="517033" cy="7695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397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+3,000</a:t>
              </a:r>
            </a:p>
            <a:p>
              <a:pPr>
                <a:lnSpc>
                  <a:spcPts val="1016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+1,000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21893279" y="1249955"/>
              <a:ext cx="492755" cy="7182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06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+6,910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21906463" y="1623567"/>
              <a:ext cx="515688" cy="3420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06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+5,060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21909184" y="2108281"/>
              <a:ext cx="527121" cy="8549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97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+2,100</a:t>
              </a:r>
            </a:p>
            <a:p>
              <a:pPr algn="ctr">
                <a:lnSpc>
                  <a:spcPts val="1516"/>
                </a:lnSpc>
              </a:pPr>
              <a:r>
                <a:rPr lang="en-US" sz="1358" spc="-3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+0,000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2860713" y="3757117"/>
              <a:ext cx="144069" cy="4599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53"/>
                </a:lnSpc>
              </a:pPr>
              <a:r>
                <a:rPr lang="en-US" sz="2038" spc="-5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А</a:t>
              </a: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20587086" y="3767038"/>
              <a:ext cx="141223" cy="4599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53"/>
                </a:lnSpc>
              </a:pPr>
              <a:r>
                <a:rPr lang="en-US" sz="2038" spc="-5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</p:grpSp>
      <p:grpSp>
        <p:nvGrpSpPr>
          <p:cNvPr id="164" name="Group 164"/>
          <p:cNvGrpSpPr/>
          <p:nvPr/>
        </p:nvGrpSpPr>
        <p:grpSpPr>
          <a:xfrm>
            <a:off x="7802066" y="2750688"/>
            <a:ext cx="7950291" cy="3748163"/>
            <a:chOff x="0" y="0"/>
            <a:chExt cx="53850997" cy="25388037"/>
          </a:xfrm>
        </p:grpSpPr>
        <p:sp>
          <p:nvSpPr>
            <p:cNvPr id="165" name="Freeform 165"/>
            <p:cNvSpPr/>
            <p:nvPr/>
          </p:nvSpPr>
          <p:spPr>
            <a:xfrm>
              <a:off x="0" y="0"/>
              <a:ext cx="53851051" cy="25388063"/>
            </a:xfrm>
            <a:custGeom>
              <a:avLst/>
              <a:gdLst/>
              <a:ahLst/>
              <a:cxnLst/>
              <a:rect l="l" t="t" r="r" b="b"/>
              <a:pathLst>
                <a:path w="53851051" h="25388063">
                  <a:moveTo>
                    <a:pt x="0" y="0"/>
                  </a:moveTo>
                  <a:lnTo>
                    <a:pt x="53851051" y="0"/>
                  </a:lnTo>
                  <a:lnTo>
                    <a:pt x="53851051" y="25388063"/>
                  </a:lnTo>
                  <a:lnTo>
                    <a:pt x="0" y="253880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l="-16185" t="-29339" r="-17071" b="-29654"/>
              </a:stretch>
            </a:blipFill>
          </p:spPr>
        </p:sp>
      </p:grpSp>
      <p:grpSp>
        <p:nvGrpSpPr>
          <p:cNvPr id="166" name="Group 166"/>
          <p:cNvGrpSpPr/>
          <p:nvPr/>
        </p:nvGrpSpPr>
        <p:grpSpPr>
          <a:xfrm>
            <a:off x="10635450" y="3066721"/>
            <a:ext cx="396504" cy="346040"/>
            <a:chOff x="0" y="0"/>
            <a:chExt cx="698500" cy="609600"/>
          </a:xfrm>
        </p:grpSpPr>
        <p:sp>
          <p:nvSpPr>
            <p:cNvPr id="167" name="Freeform 167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68" name="TextBox 168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69" name="Group 169"/>
          <p:cNvGrpSpPr/>
          <p:nvPr/>
        </p:nvGrpSpPr>
        <p:grpSpPr>
          <a:xfrm>
            <a:off x="9551779" y="3535441"/>
            <a:ext cx="396504" cy="346040"/>
            <a:chOff x="0" y="0"/>
            <a:chExt cx="698500" cy="609600"/>
          </a:xfrm>
        </p:grpSpPr>
        <p:sp>
          <p:nvSpPr>
            <p:cNvPr id="170" name="Freeform 170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71" name="TextBox 171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10093614" y="3362421"/>
            <a:ext cx="396504" cy="346040"/>
            <a:chOff x="0" y="0"/>
            <a:chExt cx="698500" cy="609600"/>
          </a:xfrm>
        </p:grpSpPr>
        <p:sp>
          <p:nvSpPr>
            <p:cNvPr id="173" name="Freeform 173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74" name="TextBox 174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5" name="Group 175"/>
          <p:cNvGrpSpPr/>
          <p:nvPr/>
        </p:nvGrpSpPr>
        <p:grpSpPr>
          <a:xfrm>
            <a:off x="10490119" y="3617226"/>
            <a:ext cx="396504" cy="346040"/>
            <a:chOff x="0" y="0"/>
            <a:chExt cx="698500" cy="609600"/>
          </a:xfrm>
        </p:grpSpPr>
        <p:sp>
          <p:nvSpPr>
            <p:cNvPr id="176" name="Freeform 176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77" name="TextBox 177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8" name="Group 178"/>
          <p:cNvGrpSpPr/>
          <p:nvPr/>
        </p:nvGrpSpPr>
        <p:grpSpPr>
          <a:xfrm>
            <a:off x="11921382" y="3617226"/>
            <a:ext cx="396504" cy="346040"/>
            <a:chOff x="0" y="0"/>
            <a:chExt cx="698500" cy="609600"/>
          </a:xfrm>
        </p:grpSpPr>
        <p:sp>
          <p:nvSpPr>
            <p:cNvPr id="179" name="Freeform 179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80" name="TextBox 180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1" name="Group 181"/>
          <p:cNvGrpSpPr/>
          <p:nvPr/>
        </p:nvGrpSpPr>
        <p:grpSpPr>
          <a:xfrm>
            <a:off x="12677907" y="3790246"/>
            <a:ext cx="396504" cy="346040"/>
            <a:chOff x="0" y="0"/>
            <a:chExt cx="698500" cy="609600"/>
          </a:xfrm>
        </p:grpSpPr>
        <p:sp>
          <p:nvSpPr>
            <p:cNvPr id="182" name="Freeform 182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83" name="TextBox 183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4" name="Group 184"/>
          <p:cNvGrpSpPr/>
          <p:nvPr/>
        </p:nvGrpSpPr>
        <p:grpSpPr>
          <a:xfrm>
            <a:off x="13495772" y="5017043"/>
            <a:ext cx="396504" cy="346040"/>
            <a:chOff x="0" y="0"/>
            <a:chExt cx="698500" cy="609600"/>
          </a:xfrm>
        </p:grpSpPr>
        <p:sp>
          <p:nvSpPr>
            <p:cNvPr id="185" name="Freeform 185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86" name="TextBox 186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7" name="Group 187"/>
          <p:cNvGrpSpPr/>
          <p:nvPr/>
        </p:nvGrpSpPr>
        <p:grpSpPr>
          <a:xfrm>
            <a:off x="13892276" y="4784998"/>
            <a:ext cx="396504" cy="346040"/>
            <a:chOff x="0" y="0"/>
            <a:chExt cx="698500" cy="609600"/>
          </a:xfrm>
        </p:grpSpPr>
        <p:sp>
          <p:nvSpPr>
            <p:cNvPr id="188" name="Freeform 188"/>
            <p:cNvSpPr/>
            <p:nvPr/>
          </p:nvSpPr>
          <p:spPr>
            <a:xfrm>
              <a:off x="56437" y="0"/>
              <a:ext cx="585626" cy="531800"/>
            </a:xfrm>
            <a:custGeom>
              <a:avLst/>
              <a:gdLst/>
              <a:ahLst/>
              <a:cxnLst/>
              <a:rect l="l" t="t" r="r" b="b"/>
              <a:pathLst>
                <a:path w="585626" h="531800">
                  <a:moveTo>
                    <a:pt x="226082" y="493124"/>
                  </a:moveTo>
                  <a:lnTo>
                    <a:pt x="10294" y="116476"/>
                  </a:lnTo>
                  <a:cubicBezTo>
                    <a:pt x="-3500" y="92398"/>
                    <a:pt x="-3426" y="62796"/>
                    <a:pt x="10488" y="38788"/>
                  </a:cubicBezTo>
                  <a:cubicBezTo>
                    <a:pt x="24403" y="14780"/>
                    <a:pt x="50051" y="0"/>
                    <a:pt x="77800" y="0"/>
                  </a:cubicBezTo>
                  <a:lnTo>
                    <a:pt x="507826" y="0"/>
                  </a:lnTo>
                  <a:cubicBezTo>
                    <a:pt x="535575" y="0"/>
                    <a:pt x="561223" y="14780"/>
                    <a:pt x="575138" y="38788"/>
                  </a:cubicBezTo>
                  <a:cubicBezTo>
                    <a:pt x="589052" y="62796"/>
                    <a:pt x="589126" y="92398"/>
                    <a:pt x="575332" y="116476"/>
                  </a:cubicBezTo>
                  <a:lnTo>
                    <a:pt x="359544" y="493124"/>
                  </a:lnTo>
                  <a:cubicBezTo>
                    <a:pt x="345840" y="517044"/>
                    <a:pt x="320381" y="531800"/>
                    <a:pt x="292813" y="531800"/>
                  </a:cubicBezTo>
                  <a:cubicBezTo>
                    <a:pt x="265245" y="531800"/>
                    <a:pt x="239786" y="517044"/>
                    <a:pt x="226082" y="493124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189" name="TextBox 189"/>
            <p:cNvSpPr txBox="1"/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0" name="Freeform 190"/>
          <p:cNvSpPr/>
          <p:nvPr/>
        </p:nvSpPr>
        <p:spPr>
          <a:xfrm>
            <a:off x="7480324" y="5067524"/>
            <a:ext cx="873238" cy="873238"/>
          </a:xfrm>
          <a:custGeom>
            <a:avLst/>
            <a:gdLst/>
            <a:ahLst/>
            <a:cxnLst/>
            <a:rect l="l" t="t" r="r" b="b"/>
            <a:pathLst>
              <a:path w="873238" h="873238">
                <a:moveTo>
                  <a:pt x="0" y="0"/>
                </a:moveTo>
                <a:lnTo>
                  <a:pt x="873237" y="0"/>
                </a:lnTo>
                <a:lnTo>
                  <a:pt x="873237" y="873237"/>
                </a:lnTo>
                <a:lnTo>
                  <a:pt x="0" y="87323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alphaModFix amt="44999"/>
            </a:blip>
            <a:stretch>
              <a:fillRect/>
            </a:stretch>
          </a:blipFill>
        </p:spPr>
      </p:sp>
      <p:sp>
        <p:nvSpPr>
          <p:cNvPr id="191" name="Freeform 191"/>
          <p:cNvSpPr/>
          <p:nvPr/>
        </p:nvSpPr>
        <p:spPr>
          <a:xfrm flipH="1">
            <a:off x="13707333" y="1011338"/>
            <a:ext cx="2268962" cy="2987899"/>
          </a:xfrm>
          <a:custGeom>
            <a:avLst/>
            <a:gdLst/>
            <a:ahLst/>
            <a:cxnLst/>
            <a:rect l="l" t="t" r="r" b="b"/>
            <a:pathLst>
              <a:path w="2268962" h="2987899">
                <a:moveTo>
                  <a:pt x="2268963" y="0"/>
                </a:moveTo>
                <a:lnTo>
                  <a:pt x="0" y="0"/>
                </a:lnTo>
                <a:lnTo>
                  <a:pt x="0" y="2987899"/>
                </a:lnTo>
                <a:lnTo>
                  <a:pt x="2268963" y="2987899"/>
                </a:lnTo>
                <a:lnTo>
                  <a:pt x="2268963" y="0"/>
                </a:lnTo>
                <a:close/>
              </a:path>
            </a:pathLst>
          </a:custGeom>
          <a:blipFill>
            <a:blip r:embed="rId17"/>
            <a:stretch>
              <a:fillRect l="-12755" t="-7749" r="-11054" b="-4345"/>
            </a:stretch>
          </a:blipFill>
        </p:spPr>
      </p:sp>
      <p:grpSp>
        <p:nvGrpSpPr>
          <p:cNvPr id="192" name="Group 192"/>
          <p:cNvGrpSpPr/>
          <p:nvPr/>
        </p:nvGrpSpPr>
        <p:grpSpPr>
          <a:xfrm rot="-5400000">
            <a:off x="-2476150" y="3427780"/>
            <a:ext cx="5363077" cy="47625"/>
            <a:chOff x="0" y="0"/>
            <a:chExt cx="2406298" cy="21368"/>
          </a:xfrm>
        </p:grpSpPr>
        <p:sp>
          <p:nvSpPr>
            <p:cNvPr id="193" name="Freeform 193"/>
            <p:cNvSpPr/>
            <p:nvPr/>
          </p:nvSpPr>
          <p:spPr>
            <a:xfrm>
              <a:off x="0" y="0"/>
              <a:ext cx="2406298" cy="21368"/>
            </a:xfrm>
            <a:custGeom>
              <a:avLst/>
              <a:gdLst/>
              <a:ahLst/>
              <a:cxnLst/>
              <a:rect l="l" t="t" r="r" b="b"/>
              <a:pathLst>
                <a:path w="2406298" h="21368">
                  <a:moveTo>
                    <a:pt x="0" y="0"/>
                  </a:moveTo>
                  <a:lnTo>
                    <a:pt x="2406298" y="0"/>
                  </a:lnTo>
                  <a:lnTo>
                    <a:pt x="2406298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94" name="TextBox 194"/>
            <p:cNvSpPr txBox="1"/>
            <p:nvPr/>
          </p:nvSpPr>
          <p:spPr>
            <a:xfrm>
              <a:off x="0" y="0"/>
              <a:ext cx="2406298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95" name="Group 195"/>
          <p:cNvGrpSpPr/>
          <p:nvPr/>
        </p:nvGrpSpPr>
        <p:grpSpPr>
          <a:xfrm>
            <a:off x="53789" y="1141493"/>
            <a:ext cx="281656" cy="307979"/>
            <a:chOff x="0" y="0"/>
            <a:chExt cx="375541" cy="410639"/>
          </a:xfrm>
        </p:grpSpPr>
        <p:grpSp>
          <p:nvGrpSpPr>
            <p:cNvPr id="196" name="Group 19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97" name="Freeform 19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98" name="TextBox 19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99" name="Group 19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00" name="Freeform 20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01" name="TextBox 20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202" name="Group 202"/>
          <p:cNvGrpSpPr/>
          <p:nvPr/>
        </p:nvGrpSpPr>
        <p:grpSpPr>
          <a:xfrm>
            <a:off x="53789" y="2279808"/>
            <a:ext cx="281656" cy="307979"/>
            <a:chOff x="0" y="0"/>
            <a:chExt cx="375541" cy="410639"/>
          </a:xfrm>
        </p:grpSpPr>
        <p:grpSp>
          <p:nvGrpSpPr>
            <p:cNvPr id="203" name="Group 203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04" name="Freeform 20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05" name="TextBox 20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06" name="Group 206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07" name="Freeform 20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08" name="TextBox 20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209" name="Group 209"/>
          <p:cNvGrpSpPr/>
          <p:nvPr/>
        </p:nvGrpSpPr>
        <p:grpSpPr>
          <a:xfrm>
            <a:off x="88373" y="3157524"/>
            <a:ext cx="281656" cy="307979"/>
            <a:chOff x="0" y="0"/>
            <a:chExt cx="375541" cy="410639"/>
          </a:xfrm>
        </p:grpSpPr>
        <p:grpSp>
          <p:nvGrpSpPr>
            <p:cNvPr id="210" name="Group 210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11" name="Freeform 21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12" name="TextBox 21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213" name="Group 213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14" name="Freeform 21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15" name="TextBox 21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216" name="TextBox 216"/>
          <p:cNvSpPr txBox="1"/>
          <p:nvPr/>
        </p:nvSpPr>
        <p:spPr>
          <a:xfrm>
            <a:off x="458981" y="3186781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ЭНЕРГОЭФФЕКТИВНОГО ОСТЕКЛЕНИЯ</a:t>
            </a:r>
          </a:p>
        </p:txBody>
      </p:sp>
      <p:sp>
        <p:nvSpPr>
          <p:cNvPr id="217" name="TextBox 217"/>
          <p:cNvSpPr txBox="1"/>
          <p:nvPr/>
        </p:nvSpPr>
        <p:spPr>
          <a:xfrm>
            <a:off x="663299" y="5333124"/>
            <a:ext cx="6735003" cy="512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47"/>
              </a:lnSpc>
              <a:spcBef>
                <a:spcPct val="0"/>
              </a:spcBef>
            </a:pPr>
            <a:r>
              <a:rPr lang="en-US" sz="3782" spc="461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ЭНЕРГОСБЕРЕЖЕНИЕ </a:t>
            </a:r>
          </a:p>
        </p:txBody>
      </p:sp>
      <p:sp>
        <p:nvSpPr>
          <p:cNvPr id="218" name="TextBox 218"/>
          <p:cNvSpPr txBox="1"/>
          <p:nvPr/>
        </p:nvSpPr>
        <p:spPr>
          <a:xfrm>
            <a:off x="458980" y="3445768"/>
            <a:ext cx="8151148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ПРИМЕНЕНИЕ СТЕКОЛ С СЕЛЕКТИВНЫМ ПОКРЫТИЕМ, КОТОРЫЕ ПРОПУСКАЮТ МАКСИМУМ ВИДИМОГО СВЕТА, НО БЛОКИРУЮТ ТЕПЛОВОЕ ИНФРАКРАСНОЕ ИЗЛУЧЕНИЕ, ПРЕДОТВРАЩАЯ ПЕРЕГРЕВ ПОМЕЩЕНИЙ ЛЕТОМ.</a:t>
            </a:r>
          </a:p>
        </p:txBody>
      </p:sp>
      <p:sp>
        <p:nvSpPr>
          <p:cNvPr id="219" name="TextBox 219"/>
          <p:cNvSpPr txBox="1"/>
          <p:nvPr/>
        </p:nvSpPr>
        <p:spPr>
          <a:xfrm>
            <a:off x="2261919" y="3950593"/>
            <a:ext cx="1692866" cy="1198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50"/>
              </a:lnSpc>
              <a:spcBef>
                <a:spcPct val="0"/>
              </a:spcBef>
            </a:pPr>
            <a:r>
              <a:rPr lang="en-US" sz="8738" b="1" spc="1066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=</a:t>
            </a:r>
          </a:p>
        </p:txBody>
      </p:sp>
      <p:sp>
        <p:nvSpPr>
          <p:cNvPr id="220" name="AutoShape 220"/>
          <p:cNvSpPr/>
          <p:nvPr/>
        </p:nvSpPr>
        <p:spPr>
          <a:xfrm>
            <a:off x="458980" y="5044613"/>
            <a:ext cx="0" cy="89614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1" name="AutoShape 221"/>
          <p:cNvSpPr/>
          <p:nvPr/>
        </p:nvSpPr>
        <p:spPr>
          <a:xfrm>
            <a:off x="458981" y="5044613"/>
            <a:ext cx="6854273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2" name="AutoShape 222"/>
          <p:cNvSpPr/>
          <p:nvPr/>
        </p:nvSpPr>
        <p:spPr>
          <a:xfrm>
            <a:off x="458981" y="5940761"/>
            <a:ext cx="6854273" cy="0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3" name="AutoShape 223"/>
          <p:cNvSpPr/>
          <p:nvPr/>
        </p:nvSpPr>
        <p:spPr>
          <a:xfrm flipH="1">
            <a:off x="7270390" y="5044613"/>
            <a:ext cx="0" cy="896148"/>
          </a:xfrm>
          <a:prstGeom prst="line">
            <a:avLst/>
          </a:prstGeom>
          <a:ln w="47625" cap="flat">
            <a:solidFill>
              <a:srgbClr val="97AAC3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224" name="TextBox 224"/>
          <p:cNvSpPr txBox="1"/>
          <p:nvPr/>
        </p:nvSpPr>
        <p:spPr>
          <a:xfrm>
            <a:off x="458981" y="1178162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МАКСИМАЛЬНОГО КЕО (КОЭФФИЦИЕНТ ЕСТЕСТВЕННОЙ ОСВЕЩЕННОСТИ)</a:t>
            </a:r>
          </a:p>
        </p:txBody>
      </p:sp>
      <p:sp>
        <p:nvSpPr>
          <p:cNvPr id="225" name="TextBox 225"/>
          <p:cNvSpPr txBox="1"/>
          <p:nvPr/>
        </p:nvSpPr>
        <p:spPr>
          <a:xfrm>
            <a:off x="458981" y="2289332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ВЕРТИКАЛЬНОГО СВЕТОВОГО ДРЕНАЖА (АТРИУМЫ)</a:t>
            </a:r>
          </a:p>
        </p:txBody>
      </p:sp>
      <p:sp>
        <p:nvSpPr>
          <p:cNvPr id="226" name="TextBox 226"/>
          <p:cNvSpPr txBox="1"/>
          <p:nvPr/>
        </p:nvSpPr>
        <p:spPr>
          <a:xfrm>
            <a:off x="458980" y="1421088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ПРОЕКТИРОВАНИЕ ГЛУБОКОГО ПРОНИКНОВЕНИЯ ДНЕВНОГО СВЕТА В ЦЕНТР ЗДАНИЯ ЧЕРЕЗ ПАНОРАМНОЕ ОСТЕКЛЕНИЕ, ЭТО СНИЖАЕТ ПОТРЕБНОСТЬ В ИСКУССТВЕННОМ СВЕТЕ НА 60–70% В ДНЕВНОЕ ВРЕМЯ.</a:t>
            </a:r>
          </a:p>
        </p:txBody>
      </p:sp>
      <p:sp>
        <p:nvSpPr>
          <p:cNvPr id="227" name="TextBox 227"/>
          <p:cNvSpPr txBox="1"/>
          <p:nvPr/>
        </p:nvSpPr>
        <p:spPr>
          <a:xfrm>
            <a:off x="458980" y="2536283"/>
            <a:ext cx="13708546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РАВНОМЕРНАЯ ОСВЕЩЕННОСТЬ ВСЕГО ОБЪЕМА ЗДАНИЯ, ИСКЛЮЧАЮЩАЯ «ТЕМНЫЕ ПЯТНА» В ИНТЕРЬЕРЕ.</a:t>
            </a:r>
          </a:p>
        </p:txBody>
      </p:sp>
      <p:sp>
        <p:nvSpPr>
          <p:cNvPr id="228" name="TextBox 228"/>
          <p:cNvSpPr txBox="1"/>
          <p:nvPr/>
        </p:nvSpPr>
        <p:spPr>
          <a:xfrm>
            <a:off x="2458089" y="1571759"/>
            <a:ext cx="1300526" cy="915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83"/>
              </a:lnSpc>
              <a:spcBef>
                <a:spcPct val="0"/>
              </a:spcBef>
            </a:pPr>
            <a:r>
              <a:rPr lang="en-US" sz="6713" b="1" spc="819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229" name="TextBox 229"/>
          <p:cNvSpPr txBox="1"/>
          <p:nvPr/>
        </p:nvSpPr>
        <p:spPr>
          <a:xfrm>
            <a:off x="2458089" y="2530129"/>
            <a:ext cx="1300526" cy="915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83"/>
              </a:lnSpc>
              <a:spcBef>
                <a:spcPct val="0"/>
              </a:spcBef>
            </a:pPr>
            <a:r>
              <a:rPr lang="en-US" sz="6713" b="1" spc="819">
                <a:solidFill>
                  <a:srgbClr val="59535B">
                    <a:alpha val="45882"/>
                  </a:srgbClr>
                </a:solidFill>
                <a:latin typeface="Open Sans Bold"/>
                <a:ea typeface="Open Sans Bold"/>
                <a:cs typeface="Open Sans Bold"/>
                <a:sym typeface="Open Sans Bold"/>
              </a:rPr>
              <a:t>+</a:t>
            </a:r>
          </a:p>
        </p:txBody>
      </p:sp>
      <p:sp>
        <p:nvSpPr>
          <p:cNvPr id="230" name="Дуга 229">
            <a:extLst>
              <a:ext uri="{FF2B5EF4-FFF2-40B4-BE49-F238E27FC236}">
                <a16:creationId xmlns:a16="http://schemas.microsoft.com/office/drawing/2014/main" id="{E452A8D4-D5DF-41CF-AB9D-B54BAAA0E494}"/>
              </a:ext>
            </a:extLst>
          </p:cNvPr>
          <p:cNvSpPr/>
          <p:nvPr/>
        </p:nvSpPr>
        <p:spPr>
          <a:xfrm>
            <a:off x="12471400" y="1191174"/>
            <a:ext cx="129740" cy="170135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31" name="Дуга 230">
            <a:extLst>
              <a:ext uri="{FF2B5EF4-FFF2-40B4-BE49-F238E27FC236}">
                <a16:creationId xmlns:a16="http://schemas.microsoft.com/office/drawing/2014/main" id="{151C8EF1-873A-4056-A238-EB4978A0384E}"/>
              </a:ext>
            </a:extLst>
          </p:cNvPr>
          <p:cNvSpPr/>
          <p:nvPr/>
        </p:nvSpPr>
        <p:spPr>
          <a:xfrm>
            <a:off x="9271000" y="2317754"/>
            <a:ext cx="129740" cy="170135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32" name="Дуга 231">
            <a:extLst>
              <a:ext uri="{FF2B5EF4-FFF2-40B4-BE49-F238E27FC236}">
                <a16:creationId xmlns:a16="http://schemas.microsoft.com/office/drawing/2014/main" id="{269BA9CA-4AC8-47C5-A60B-0B822B2F9A88}"/>
              </a:ext>
            </a:extLst>
          </p:cNvPr>
          <p:cNvSpPr/>
          <p:nvPr/>
        </p:nvSpPr>
        <p:spPr>
          <a:xfrm>
            <a:off x="7840194" y="2306119"/>
            <a:ext cx="129740" cy="170135"/>
          </a:xfrm>
          <a:prstGeom prst="arc">
            <a:avLst>
              <a:gd name="adj1" fmla="val 6334952"/>
              <a:gd name="adj2" fmla="val 15060150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33" name="Дуга 232">
            <a:extLst>
              <a:ext uri="{FF2B5EF4-FFF2-40B4-BE49-F238E27FC236}">
                <a16:creationId xmlns:a16="http://schemas.microsoft.com/office/drawing/2014/main" id="{F6D4242F-5E66-4A92-8A85-56023949BE95}"/>
              </a:ext>
            </a:extLst>
          </p:cNvPr>
          <p:cNvSpPr/>
          <p:nvPr/>
        </p:nvSpPr>
        <p:spPr>
          <a:xfrm>
            <a:off x="5407218" y="1197770"/>
            <a:ext cx="129740" cy="170135"/>
          </a:xfrm>
          <a:prstGeom prst="arc">
            <a:avLst>
              <a:gd name="adj1" fmla="val 6334952"/>
              <a:gd name="adj2" fmla="val 15060150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34" name="Freeform 191">
            <a:extLst>
              <a:ext uri="{FF2B5EF4-FFF2-40B4-BE49-F238E27FC236}">
                <a16:creationId xmlns:a16="http://schemas.microsoft.com/office/drawing/2014/main" id="{30D8FC83-AD8E-43E3-A111-4A816AE19CA7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5" name="Freeform 194">
            <a:extLst>
              <a:ext uri="{FF2B5EF4-FFF2-40B4-BE49-F238E27FC236}">
                <a16:creationId xmlns:a16="http://schemas.microsoft.com/office/drawing/2014/main" id="{3CF1AA4E-5EAC-4EAB-A171-84FCB21731D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6" name="Freeform 197">
            <a:extLst>
              <a:ext uri="{FF2B5EF4-FFF2-40B4-BE49-F238E27FC236}">
                <a16:creationId xmlns:a16="http://schemas.microsoft.com/office/drawing/2014/main" id="{F944081C-A883-4307-9547-4175CD2B49F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7" name="Freeform 200">
            <a:extLst>
              <a:ext uri="{FF2B5EF4-FFF2-40B4-BE49-F238E27FC236}">
                <a16:creationId xmlns:a16="http://schemas.microsoft.com/office/drawing/2014/main" id="{07496DCF-8637-4737-8C58-F46A26BA6826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8" name="Freeform 203">
            <a:extLst>
              <a:ext uri="{FF2B5EF4-FFF2-40B4-BE49-F238E27FC236}">
                <a16:creationId xmlns:a16="http://schemas.microsoft.com/office/drawing/2014/main" id="{DCD356E1-79C6-4662-B311-570C3394B17F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39" name="Freeform 206">
            <a:extLst>
              <a:ext uri="{FF2B5EF4-FFF2-40B4-BE49-F238E27FC236}">
                <a16:creationId xmlns:a16="http://schemas.microsoft.com/office/drawing/2014/main" id="{C6123911-A3E6-46BC-9FBF-40966F3A1B2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40" name="TextBox 208">
            <a:extLst>
              <a:ext uri="{FF2B5EF4-FFF2-40B4-BE49-F238E27FC236}">
                <a16:creationId xmlns:a16="http://schemas.microsoft.com/office/drawing/2014/main" id="{928723B4-9BAB-4051-8C7A-642005D66C64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41" name="TextBox 209">
            <a:extLst>
              <a:ext uri="{FF2B5EF4-FFF2-40B4-BE49-F238E27FC236}">
                <a16:creationId xmlns:a16="http://schemas.microsoft.com/office/drawing/2014/main" id="{0E199812-D30F-4956-99A3-C877E697C3BF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42" name="TextBox 210">
            <a:extLst>
              <a:ext uri="{FF2B5EF4-FFF2-40B4-BE49-F238E27FC236}">
                <a16:creationId xmlns:a16="http://schemas.microsoft.com/office/drawing/2014/main" id="{621B0169-25EB-4D40-AF53-1FE6695BCD96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43" name="TextBox 211">
            <a:extLst>
              <a:ext uri="{FF2B5EF4-FFF2-40B4-BE49-F238E27FC236}">
                <a16:creationId xmlns:a16="http://schemas.microsoft.com/office/drawing/2014/main" id="{F18DDEF1-E551-40A4-BAB8-3319741C04ED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44" name="TextBox 212">
            <a:extLst>
              <a:ext uri="{FF2B5EF4-FFF2-40B4-BE49-F238E27FC236}">
                <a16:creationId xmlns:a16="http://schemas.microsoft.com/office/drawing/2014/main" id="{AB25AC67-72B5-435C-960E-E75C3E4C644B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45" name="TextBox 213">
            <a:extLst>
              <a:ext uri="{FF2B5EF4-FFF2-40B4-BE49-F238E27FC236}">
                <a16:creationId xmlns:a16="http://schemas.microsoft.com/office/drawing/2014/main" id="{0C726C79-74D8-4B42-AA37-978059728A5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46" name="TextBox 214">
            <a:extLst>
              <a:ext uri="{FF2B5EF4-FFF2-40B4-BE49-F238E27FC236}">
                <a16:creationId xmlns:a16="http://schemas.microsoft.com/office/drawing/2014/main" id="{1D1B1705-6CE1-4E83-8691-95235452521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47" name="TextBox 43">
            <a:extLst>
              <a:ext uri="{FF2B5EF4-FFF2-40B4-BE49-F238E27FC236}">
                <a16:creationId xmlns:a16="http://schemas.microsoft.com/office/drawing/2014/main" id="{CA2A76A5-9054-42D0-827B-B2D3FA330174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7037444" y="2549921"/>
            <a:ext cx="9561151" cy="6693615"/>
            <a:chOff x="0" y="0"/>
            <a:chExt cx="23997920" cy="16800576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3997920" cy="16800576"/>
            </a:xfrm>
            <a:custGeom>
              <a:avLst/>
              <a:gdLst/>
              <a:ahLst/>
              <a:cxnLst/>
              <a:rect l="l" t="t" r="r" b="b"/>
              <a:pathLst>
                <a:path w="23997920" h="16800576">
                  <a:moveTo>
                    <a:pt x="0" y="0"/>
                  </a:moveTo>
                  <a:lnTo>
                    <a:pt x="23997920" y="0"/>
                  </a:lnTo>
                  <a:lnTo>
                    <a:pt x="23997920" y="16800576"/>
                  </a:lnTo>
                  <a:lnTo>
                    <a:pt x="0" y="16800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0659" y="825534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4" name="Group 114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5" name="Group 115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7" name="TextBox 117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0" name="TextBox 120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 dirty="0"/>
            </a:p>
          </p:txBody>
        </p:sp>
        <p:sp>
          <p:nvSpPr>
            <p:cNvPr id="126" name="TextBox 126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9" name="TextBox 129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2" name="TextBox 132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sp>
        <p:nvSpPr>
          <p:cNvPr id="144" name="TextBox 144"/>
          <p:cNvSpPr txBox="1"/>
          <p:nvPr/>
        </p:nvSpPr>
        <p:spPr>
          <a:xfrm>
            <a:off x="-408335" y="665321"/>
            <a:ext cx="16821971" cy="68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МУЛЬТИКОМФОРТ: РЕГЕНЕРАЦИЯ ВОДНЫХ РЕСУРСОВ</a:t>
            </a:r>
          </a:p>
          <a:p>
            <a:pPr algn="ctr">
              <a:lnSpc>
                <a:spcPts val="2678"/>
              </a:lnSpc>
              <a:spcBef>
                <a:spcPct val="0"/>
              </a:spcBef>
            </a:pPr>
            <a:endParaRPr lang="en-US" sz="2502" spc="305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45" name="Freeform 145"/>
          <p:cNvSpPr/>
          <p:nvPr/>
        </p:nvSpPr>
        <p:spPr>
          <a:xfrm flipH="1">
            <a:off x="13845403" y="1041096"/>
            <a:ext cx="1776931" cy="2892604"/>
          </a:xfrm>
          <a:custGeom>
            <a:avLst/>
            <a:gdLst/>
            <a:ahLst/>
            <a:cxnLst/>
            <a:rect l="l" t="t" r="r" b="b"/>
            <a:pathLst>
              <a:path w="1776931" h="2892604">
                <a:moveTo>
                  <a:pt x="1776931" y="0"/>
                </a:moveTo>
                <a:lnTo>
                  <a:pt x="0" y="0"/>
                </a:lnTo>
                <a:lnTo>
                  <a:pt x="0" y="2892604"/>
                </a:lnTo>
                <a:lnTo>
                  <a:pt x="1776931" y="2892604"/>
                </a:lnTo>
                <a:lnTo>
                  <a:pt x="1776931" y="0"/>
                </a:lnTo>
                <a:close/>
              </a:path>
            </a:pathLst>
          </a:custGeom>
          <a:blipFill>
            <a:blip r:embed="rId5"/>
            <a:stretch>
              <a:fillRect l="-14829" t="-12162" r="-6796"/>
            </a:stretch>
          </a:blipFill>
        </p:spPr>
      </p:sp>
      <p:grpSp>
        <p:nvGrpSpPr>
          <p:cNvPr id="146" name="Group 146"/>
          <p:cNvGrpSpPr/>
          <p:nvPr/>
        </p:nvGrpSpPr>
        <p:grpSpPr>
          <a:xfrm rot="-5400000">
            <a:off x="-3771560" y="4723190"/>
            <a:ext cx="7953897" cy="47625"/>
            <a:chOff x="0" y="0"/>
            <a:chExt cx="3568743" cy="21368"/>
          </a:xfrm>
        </p:grpSpPr>
        <p:sp>
          <p:nvSpPr>
            <p:cNvPr id="147" name="Freeform 147"/>
            <p:cNvSpPr/>
            <p:nvPr/>
          </p:nvSpPr>
          <p:spPr>
            <a:xfrm>
              <a:off x="0" y="0"/>
              <a:ext cx="3568743" cy="21368"/>
            </a:xfrm>
            <a:custGeom>
              <a:avLst/>
              <a:gdLst/>
              <a:ahLst/>
              <a:cxnLst/>
              <a:rect l="l" t="t" r="r" b="b"/>
              <a:pathLst>
                <a:path w="3568743" h="21368">
                  <a:moveTo>
                    <a:pt x="0" y="0"/>
                  </a:moveTo>
                  <a:lnTo>
                    <a:pt x="3568743" y="0"/>
                  </a:lnTo>
                  <a:lnTo>
                    <a:pt x="3568743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8" name="TextBox 148"/>
            <p:cNvSpPr txBox="1"/>
            <p:nvPr/>
          </p:nvSpPr>
          <p:spPr>
            <a:xfrm>
              <a:off x="0" y="0"/>
              <a:ext cx="3568743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49" name="Group 149"/>
          <p:cNvGrpSpPr/>
          <p:nvPr/>
        </p:nvGrpSpPr>
        <p:grpSpPr>
          <a:xfrm>
            <a:off x="53789" y="1141493"/>
            <a:ext cx="281656" cy="307979"/>
            <a:chOff x="0" y="0"/>
            <a:chExt cx="375541" cy="410639"/>
          </a:xfrm>
        </p:grpSpPr>
        <p:grpSp>
          <p:nvGrpSpPr>
            <p:cNvPr id="150" name="Group 150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1" name="Freeform 15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2" name="TextBox 15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3" name="Group 153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4" name="Freeform 15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5" name="TextBox 15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6" name="Group 156"/>
          <p:cNvGrpSpPr/>
          <p:nvPr/>
        </p:nvGrpSpPr>
        <p:grpSpPr>
          <a:xfrm>
            <a:off x="53789" y="1742069"/>
            <a:ext cx="281656" cy="307979"/>
            <a:chOff x="0" y="0"/>
            <a:chExt cx="375541" cy="410639"/>
          </a:xfrm>
        </p:grpSpPr>
        <p:grpSp>
          <p:nvGrpSpPr>
            <p:cNvPr id="157" name="Group 157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0" name="Group 160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1" name="Freeform 16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2" name="TextBox 16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3" name="Group 163"/>
          <p:cNvGrpSpPr/>
          <p:nvPr/>
        </p:nvGrpSpPr>
        <p:grpSpPr>
          <a:xfrm>
            <a:off x="81840" y="2549921"/>
            <a:ext cx="281656" cy="307979"/>
            <a:chOff x="0" y="0"/>
            <a:chExt cx="375541" cy="410639"/>
          </a:xfrm>
        </p:grpSpPr>
        <p:grpSp>
          <p:nvGrpSpPr>
            <p:cNvPr id="164" name="Group 16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7" name="Group 16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8" name="Freeform 16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9" name="TextBox 16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0" name="Group 170"/>
          <p:cNvGrpSpPr/>
          <p:nvPr/>
        </p:nvGrpSpPr>
        <p:grpSpPr>
          <a:xfrm>
            <a:off x="81840" y="3361076"/>
            <a:ext cx="281656" cy="307979"/>
            <a:chOff x="0" y="0"/>
            <a:chExt cx="375541" cy="410639"/>
          </a:xfrm>
        </p:grpSpPr>
        <p:grpSp>
          <p:nvGrpSpPr>
            <p:cNvPr id="171" name="Group 17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4" name="Group 17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5" name="Freeform 17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6" name="TextBox 17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7" name="Group 177"/>
          <p:cNvGrpSpPr/>
          <p:nvPr/>
        </p:nvGrpSpPr>
        <p:grpSpPr>
          <a:xfrm>
            <a:off x="88373" y="4164355"/>
            <a:ext cx="281656" cy="307979"/>
            <a:chOff x="0" y="0"/>
            <a:chExt cx="375541" cy="410639"/>
          </a:xfrm>
        </p:grpSpPr>
        <p:grpSp>
          <p:nvGrpSpPr>
            <p:cNvPr id="178" name="Group 17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9" name="Freeform 17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0" name="TextBox 18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1" name="Group 18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2" name="Freeform 18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3" name="TextBox 18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4" name="Group 184"/>
          <p:cNvGrpSpPr/>
          <p:nvPr/>
        </p:nvGrpSpPr>
        <p:grpSpPr>
          <a:xfrm>
            <a:off x="363496" y="5011215"/>
            <a:ext cx="3407150" cy="3407150"/>
            <a:chOff x="0" y="0"/>
            <a:chExt cx="812800" cy="8128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85" name="Freeform 1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t="-4258" b="-190926"/>
              </a:stretch>
            </a:blipFill>
          </p:spPr>
        </p:sp>
      </p:grpSp>
      <p:grpSp>
        <p:nvGrpSpPr>
          <p:cNvPr id="186" name="Group 186"/>
          <p:cNvGrpSpPr/>
          <p:nvPr/>
        </p:nvGrpSpPr>
        <p:grpSpPr>
          <a:xfrm>
            <a:off x="3906103" y="5030633"/>
            <a:ext cx="3407150" cy="3407150"/>
            <a:chOff x="0" y="0"/>
            <a:chExt cx="812800" cy="8128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87" name="Freeform 1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4391" t="-221110" r="-4391"/>
              </a:stretch>
            </a:blipFill>
          </p:spPr>
        </p:sp>
      </p:grpSp>
      <p:sp>
        <p:nvSpPr>
          <p:cNvPr id="188" name="Freeform 188"/>
          <p:cNvSpPr/>
          <p:nvPr/>
        </p:nvSpPr>
        <p:spPr>
          <a:xfrm>
            <a:off x="7832399" y="4766059"/>
            <a:ext cx="1850094" cy="1850094"/>
          </a:xfrm>
          <a:custGeom>
            <a:avLst/>
            <a:gdLst/>
            <a:ahLst/>
            <a:cxnLst/>
            <a:rect l="l" t="t" r="r" b="b"/>
            <a:pathLst>
              <a:path w="1850094" h="1850094">
                <a:moveTo>
                  <a:pt x="0" y="0"/>
                </a:moveTo>
                <a:lnTo>
                  <a:pt x="1850094" y="0"/>
                </a:lnTo>
                <a:lnTo>
                  <a:pt x="1850094" y="1850094"/>
                </a:lnTo>
                <a:lnTo>
                  <a:pt x="0" y="1850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9000"/>
            </a:blip>
            <a:stretch>
              <a:fillRect/>
            </a:stretch>
          </a:blipFill>
        </p:spPr>
      </p:sp>
      <p:sp>
        <p:nvSpPr>
          <p:cNvPr id="189" name="TextBox 189"/>
          <p:cNvSpPr txBox="1"/>
          <p:nvPr/>
        </p:nvSpPr>
        <p:spPr>
          <a:xfrm>
            <a:off x="458980" y="1178162"/>
            <a:ext cx="8151148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АКТИВНОГО СБОРА ДОЖДЕВОЙ ВОДЫ</a:t>
            </a:r>
          </a:p>
        </p:txBody>
      </p:sp>
      <p:sp>
        <p:nvSpPr>
          <p:cNvPr id="190" name="TextBox 190"/>
          <p:cNvSpPr txBox="1"/>
          <p:nvPr/>
        </p:nvSpPr>
        <p:spPr>
          <a:xfrm>
            <a:off x="458981" y="1771326"/>
            <a:ext cx="11087169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КАСКАДНОГО ИСПОЛЬЗОВАНИЯ ВОДНЫХ РЕСУРСОВ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458981" y="2559445"/>
            <a:ext cx="11087169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АВТОМАТИЗИРОВАННОГО МИКРОКАПЕЛЬНОГО ПОЛИВА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458980" y="3370601"/>
            <a:ext cx="12247078" cy="49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ИНТЕГРАЦИЯ ПОДЗЕМНЫХ РЕЗЕРВУАРОВ В ФУНДАМЕНТНУЮ ЧАСТЬ ЗДАНИЯ ДЛЯ СБОРА ОСАДКОВ С ПЛОЩАДИ КРОВЛИ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458980" y="4030033"/>
            <a:ext cx="12247078" cy="736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ПРИМЕНЕНИЕ МНОГОСТУПЕНЧАТЫХ ФИЛЬТРОВ ГРУБОЙ И ТОНКОЙ ОЧИСТКИ, ПОЗВОЛЯЮЩИХ ИСПОЛЬЗОВАТЬ ДОЖДЕВУЮ ВОДУ ДЛЯ ТЕХНИЧЕСКИХ НУЖД ЗДАНИЯ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458980" y="1414692"/>
            <a:ext cx="13708546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АТМОСФЕРНЫЕ ОСАДКИ НАПРАВЛЯЮТСЯ ПО ВНУТРЕННИМ ВОДОСТОКАМ В НАКОПИТЕЛЬНЫЕ РЕЗЕРВУАРЫ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458980" y="2030314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ОЧИСТКА «СЕРЫХ» СТОКОВ (ОТ РАКОВИН И ДУШЕВЫХ) ЧЕРЕЗ СИСТЕМУ ФИЛЬТРАЦИИ ДЛЯ ПОВТОРНОГО ТЕХНИЧЕСКОГО ИСПОЛЬЗОВАНИЯ.</a:t>
            </a:r>
          </a:p>
        </p:txBody>
      </p:sp>
      <p:sp>
        <p:nvSpPr>
          <p:cNvPr id="196" name="TextBox 196"/>
          <p:cNvSpPr txBox="1"/>
          <p:nvPr/>
        </p:nvSpPr>
        <p:spPr>
          <a:xfrm>
            <a:off x="458980" y="2818433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СОБРАННОЙ ДОЖДЕВОЙ ВОДЫ ДЛЯ ОРОШЕНИЯ ЗЕЛЕНЫХ ЗОН  С ПОМОЩЬЮ ДАТЧИКОВ ВЛАЖНОСТИ ПОЧВЫ.</a:t>
            </a:r>
          </a:p>
        </p:txBody>
      </p:sp>
      <p:sp>
        <p:nvSpPr>
          <p:cNvPr id="197" name="Freeform 191">
            <a:extLst>
              <a:ext uri="{FF2B5EF4-FFF2-40B4-BE49-F238E27FC236}">
                <a16:creationId xmlns:a16="http://schemas.microsoft.com/office/drawing/2014/main" id="{F33213CE-D93A-4C34-96CC-3ECF9D1D7FC9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194">
            <a:extLst>
              <a:ext uri="{FF2B5EF4-FFF2-40B4-BE49-F238E27FC236}">
                <a16:creationId xmlns:a16="http://schemas.microsoft.com/office/drawing/2014/main" id="{3A0686C9-C512-4924-A7F7-FD8BF7BE736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197">
            <a:extLst>
              <a:ext uri="{FF2B5EF4-FFF2-40B4-BE49-F238E27FC236}">
                <a16:creationId xmlns:a16="http://schemas.microsoft.com/office/drawing/2014/main" id="{ADE630F6-4554-45F9-B306-F0686379B79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0">
            <a:extLst>
              <a:ext uri="{FF2B5EF4-FFF2-40B4-BE49-F238E27FC236}">
                <a16:creationId xmlns:a16="http://schemas.microsoft.com/office/drawing/2014/main" id="{3FDFBC1D-9913-4EB5-A963-29030A9DD02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Freeform 203">
            <a:extLst>
              <a:ext uri="{FF2B5EF4-FFF2-40B4-BE49-F238E27FC236}">
                <a16:creationId xmlns:a16="http://schemas.microsoft.com/office/drawing/2014/main" id="{F04AEB71-4CD3-4CC7-A7E9-0A5588ED3BBF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Freeform 206">
            <a:extLst>
              <a:ext uri="{FF2B5EF4-FFF2-40B4-BE49-F238E27FC236}">
                <a16:creationId xmlns:a16="http://schemas.microsoft.com/office/drawing/2014/main" id="{6A95A543-AD83-4DAD-96CD-8AA037AEA016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3" name="TextBox 208">
            <a:extLst>
              <a:ext uri="{FF2B5EF4-FFF2-40B4-BE49-F238E27FC236}">
                <a16:creationId xmlns:a16="http://schemas.microsoft.com/office/drawing/2014/main" id="{4A731F42-57A1-4BC5-9791-633B3159278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4" name="TextBox 209">
            <a:extLst>
              <a:ext uri="{FF2B5EF4-FFF2-40B4-BE49-F238E27FC236}">
                <a16:creationId xmlns:a16="http://schemas.microsoft.com/office/drawing/2014/main" id="{06EBA859-5C53-4322-AF37-BFBB74006584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5" name="TextBox 210">
            <a:extLst>
              <a:ext uri="{FF2B5EF4-FFF2-40B4-BE49-F238E27FC236}">
                <a16:creationId xmlns:a16="http://schemas.microsoft.com/office/drawing/2014/main" id="{BB62215F-1925-4F61-8C11-F19D87D290C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6" name="TextBox 211">
            <a:extLst>
              <a:ext uri="{FF2B5EF4-FFF2-40B4-BE49-F238E27FC236}">
                <a16:creationId xmlns:a16="http://schemas.microsoft.com/office/drawing/2014/main" id="{94107F15-58BF-4133-89AE-F22724334FAA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7" name="TextBox 212">
            <a:extLst>
              <a:ext uri="{FF2B5EF4-FFF2-40B4-BE49-F238E27FC236}">
                <a16:creationId xmlns:a16="http://schemas.microsoft.com/office/drawing/2014/main" id="{D16DAA32-8D48-4C12-A823-A3F9BFA42DB5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8" name="TextBox 213">
            <a:extLst>
              <a:ext uri="{FF2B5EF4-FFF2-40B4-BE49-F238E27FC236}">
                <a16:creationId xmlns:a16="http://schemas.microsoft.com/office/drawing/2014/main" id="{E3CECE7F-8E35-403B-BA7C-28F6612B1B02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9" name="TextBox 214">
            <a:extLst>
              <a:ext uri="{FF2B5EF4-FFF2-40B4-BE49-F238E27FC236}">
                <a16:creationId xmlns:a16="http://schemas.microsoft.com/office/drawing/2014/main" id="{D1B87BD2-308B-42E8-9735-B5D7559B9E2D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0" name="TextBox 43">
            <a:extLst>
              <a:ext uri="{FF2B5EF4-FFF2-40B4-BE49-F238E27FC236}">
                <a16:creationId xmlns:a16="http://schemas.microsoft.com/office/drawing/2014/main" id="{0D2FDC9F-AB56-4E09-9CF3-9F230B993F13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8" name="Капля 7">
            <a:extLst>
              <a:ext uri="{FF2B5EF4-FFF2-40B4-BE49-F238E27FC236}">
                <a16:creationId xmlns:a16="http://schemas.microsoft.com/office/drawing/2014/main" id="{CDC4F578-E625-363B-E7FB-F090148D0C62}"/>
              </a:ext>
            </a:extLst>
          </p:cNvPr>
          <p:cNvSpPr/>
          <p:nvPr/>
        </p:nvSpPr>
        <p:spPr>
          <a:xfrm>
            <a:off x="14969938" y="4022906"/>
            <a:ext cx="396854" cy="382470"/>
          </a:xfrm>
          <a:prstGeom prst="teardrop">
            <a:avLst>
              <a:gd name="adj" fmla="val 197222"/>
            </a:avLst>
          </a:prstGeom>
          <a:solidFill>
            <a:srgbClr val="A7B5D1"/>
          </a:solidFill>
          <a:ln>
            <a:solidFill>
              <a:srgbClr val="A7B5D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04335 -0.00555 L 0.04335 -0.00538 C 0.04101 -0.0052 0.03857 -0.00538 0.03632 -0.00416 C 0.03408 -0.00312 0.03222 -0.00034 0.03007 0.00139 C 0.029 0.00209 0.02793 0.00226 0.02695 0.00278 C 0.02617 0.00417 0.02548 0.00573 0.0246 0.00695 C 0.02382 0.00764 0.02304 0.00799 0.02226 0.00834 C 0.01914 0.00938 0.01591 0.0099 0.01289 0.01112 C 0.00322 0.01441 0.01523 0.01025 0.00429 0.01389 C 0.00293 0.01424 0.00166 0.01493 0.00039 0.01528 C -0.00303 0.0158 -0.00645 0.01598 -0.00977 0.01667 C -0.01241 0.01702 -0.01504 0.01754 -0.01758 0.01806 L -0.08633 0.01667 C -0.08975 0.01667 -0.09317 0.01754 -0.09649 0.01806 C -0.10665 0.01945 -0.11836 0.02171 -0.12774 0.02362 C -0.12832 0.025 -0.12872 0.02657 -0.1293 0.02778 C -0.13028 0.02934 -0.13174 0.03004 -0.13243 0.03195 C -0.13311 0.03334 -0.13291 0.03559 -0.13321 0.0375 C -0.1337 0.04028 -0.13477 0.04584 -0.13477 0.04601 C -0.13506 0.05313 -0.13526 0.06059 -0.13555 0.06806 C -0.13575 0.07084 -0.13623 0.07344 -0.13633 0.07639 C -0.13682 0.08507 -0.13682 0.09393 -0.13711 0.10278 C -0.13731 0.10782 -0.1377 0.11285 -0.1379 0.11806 C -0.13819 0.13282 -0.1379 0.14775 -0.13868 0.1625 C -0.13887 0.16546 -0.13956 0.1691 -0.14102 0.17084 C -0.14336 0.17327 -0.14629 0.17257 -0.14883 0.17362 C -0.15391 0.18021 -0.15127 0.17796 -0.15977 0.18056 L -0.16915 0.18334 C -0.17071 0.18368 -0.17227 0.18421 -0.17383 0.18473 C -0.18194 0.18646 -0.17803 0.18542 -0.18555 0.1875 C -0.20411 0.18698 -0.22256 0.18577 -0.24102 0.18612 C -0.24864 0.18612 -0.25616 0.18733 -0.26368 0.18889 C -0.26504 0.18907 -0.26954 0.19184 -0.27149 0.19306 C -0.27227 0.19445 -0.27334 0.19549 -0.27383 0.19723 C -0.2752 0.20157 -0.27696 0.21112 -0.27696 0.21129 C -0.27725 0.21424 -0.27754 0.21754 -0.27774 0.22084 C -0.28038 0.26129 -0.27832 0.23438 -0.28008 0.25695 C -0.28038 0.27118 -0.28047 0.28559 -0.28086 0.3 C -0.28096 0.30278 -0.28145 0.30539 -0.28165 0.30834 C -0.28204 0.31285 -0.28223 0.31754 -0.28243 0.32223 C -0.28223 0.34202 -0.28165 0.36198 -0.28165 0.38195 C -0.28165 0.38612 -0.28213 0.39028 -0.28243 0.39445 C -0.28262 0.39618 -0.28262 0.39844 -0.28321 0.4 C -0.28379 0.40105 -0.28477 0.40087 -0.28555 0.40139 C -0.28682 0.40782 -0.28604 0.4066 -0.29102 0.41112 C -0.29356 0.4132 -0.2962 0.41493 -0.29883 0.41667 C -0.30049 0.41754 -0.3045 0.41875 -0.30586 0.41945 C -0.30918 0.42066 -0.31075 0.42205 -0.31446 0.42223 C -0.32364 0.42257 -0.33272 0.42223 -0.3418 0.42223 L -0.3379 0.41945 L -0.3379 0.41962 L -0.3379 0.41945 L -0.3379 0.41962 " pathEditMode="relative" rAng="0" ptsTypes="AAAAAAAAAAAAAAAAAAAAAAAAAAAAAAAAAAAAAAAAAAAAAAAAAAAAA">
                                      <p:cBhvr>
                                        <p:cTn id="6" dur="3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58" y="2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25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55937" y="5570330"/>
            <a:ext cx="17152655" cy="3573671"/>
            <a:chOff x="0" y="0"/>
            <a:chExt cx="22870206" cy="476489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870206" cy="4764895"/>
            </a:xfrm>
            <a:custGeom>
              <a:avLst/>
              <a:gdLst/>
              <a:ahLst/>
              <a:cxnLst/>
              <a:rect l="l" t="t" r="r" b="b"/>
              <a:pathLst>
                <a:path w="22870206" h="4764895">
                  <a:moveTo>
                    <a:pt x="0" y="0"/>
                  </a:moveTo>
                  <a:lnTo>
                    <a:pt x="22870206" y="0"/>
                  </a:lnTo>
                  <a:lnTo>
                    <a:pt x="22870206" y="4764895"/>
                  </a:lnTo>
                  <a:lnTo>
                    <a:pt x="0" y="47648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4" name="Group 4"/>
            <p:cNvGrpSpPr/>
            <p:nvPr/>
          </p:nvGrpSpPr>
          <p:grpSpPr>
            <a:xfrm>
              <a:off x="0" y="0"/>
              <a:ext cx="22869062" cy="4763740"/>
              <a:chOff x="0" y="0"/>
              <a:chExt cx="57596316" cy="11997601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96280" cy="11997563"/>
              </a:xfrm>
              <a:custGeom>
                <a:avLst/>
                <a:gdLst/>
                <a:ahLst/>
                <a:cxnLst/>
                <a:rect l="l" t="t" r="r" b="b"/>
                <a:pathLst>
                  <a:path w="57596280" h="11997563">
                    <a:moveTo>
                      <a:pt x="0" y="0"/>
                    </a:moveTo>
                    <a:lnTo>
                      <a:pt x="57596280" y="0"/>
                    </a:lnTo>
                    <a:lnTo>
                      <a:pt x="57596280" y="11997563"/>
                    </a:lnTo>
                    <a:lnTo>
                      <a:pt x="0" y="1199756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/>
                <a:stretch>
                  <a:fillRect t="-4" r="-5" b="-24"/>
                </a:stretch>
              </a:blipFill>
            </p:spPr>
          </p:sp>
        </p:grpSp>
        <p:sp>
          <p:nvSpPr>
            <p:cNvPr id="6" name="Freeform 6"/>
            <p:cNvSpPr/>
            <p:nvPr/>
          </p:nvSpPr>
          <p:spPr>
            <a:xfrm>
              <a:off x="1311069" y="1110489"/>
              <a:ext cx="709050" cy="260301"/>
            </a:xfrm>
            <a:custGeom>
              <a:avLst/>
              <a:gdLst/>
              <a:ahLst/>
              <a:cxnLst/>
              <a:rect l="l" t="t" r="r" b="b"/>
              <a:pathLst>
                <a:path w="709050" h="260301">
                  <a:moveTo>
                    <a:pt x="0" y="0"/>
                  </a:moveTo>
                  <a:lnTo>
                    <a:pt x="709050" y="0"/>
                  </a:lnTo>
                  <a:lnTo>
                    <a:pt x="709050" y="260300"/>
                  </a:lnTo>
                  <a:lnTo>
                    <a:pt x="0" y="2603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7"/>
            <p:cNvSpPr/>
            <p:nvPr/>
          </p:nvSpPr>
          <p:spPr>
            <a:xfrm>
              <a:off x="1321639" y="1866657"/>
              <a:ext cx="698480" cy="260311"/>
            </a:xfrm>
            <a:custGeom>
              <a:avLst/>
              <a:gdLst/>
              <a:ahLst/>
              <a:cxnLst/>
              <a:rect l="l" t="t" r="r" b="b"/>
              <a:pathLst>
                <a:path w="698480" h="260311">
                  <a:moveTo>
                    <a:pt x="0" y="0"/>
                  </a:moveTo>
                  <a:lnTo>
                    <a:pt x="698480" y="0"/>
                  </a:lnTo>
                  <a:lnTo>
                    <a:pt x="698480" y="260310"/>
                  </a:lnTo>
                  <a:lnTo>
                    <a:pt x="0" y="2603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8"/>
            <p:cNvSpPr/>
            <p:nvPr/>
          </p:nvSpPr>
          <p:spPr>
            <a:xfrm>
              <a:off x="1342067" y="2351692"/>
              <a:ext cx="678053" cy="260301"/>
            </a:xfrm>
            <a:custGeom>
              <a:avLst/>
              <a:gdLst/>
              <a:ahLst/>
              <a:cxnLst/>
              <a:rect l="l" t="t" r="r" b="b"/>
              <a:pathLst>
                <a:path w="678053" h="260301">
                  <a:moveTo>
                    <a:pt x="0" y="0"/>
                  </a:moveTo>
                  <a:lnTo>
                    <a:pt x="678052" y="0"/>
                  </a:lnTo>
                  <a:lnTo>
                    <a:pt x="678052" y="260301"/>
                  </a:lnTo>
                  <a:lnTo>
                    <a:pt x="0" y="2603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330010" y="2839728"/>
              <a:ext cx="690110" cy="260301"/>
            </a:xfrm>
            <a:custGeom>
              <a:avLst/>
              <a:gdLst/>
              <a:ahLst/>
              <a:cxnLst/>
              <a:rect l="l" t="t" r="r" b="b"/>
              <a:pathLst>
                <a:path w="690110" h="260301">
                  <a:moveTo>
                    <a:pt x="0" y="0"/>
                  </a:moveTo>
                  <a:lnTo>
                    <a:pt x="690109" y="0"/>
                  </a:lnTo>
                  <a:lnTo>
                    <a:pt x="690109" y="260301"/>
                  </a:lnTo>
                  <a:lnTo>
                    <a:pt x="0" y="2603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720648" y="1181640"/>
              <a:ext cx="21690674" cy="2994547"/>
            </a:xfrm>
            <a:custGeom>
              <a:avLst/>
              <a:gdLst/>
              <a:ahLst/>
              <a:cxnLst/>
              <a:rect l="l" t="t" r="r" b="b"/>
              <a:pathLst>
                <a:path w="21690674" h="2994547">
                  <a:moveTo>
                    <a:pt x="0" y="0"/>
                  </a:moveTo>
                  <a:lnTo>
                    <a:pt x="21690674" y="0"/>
                  </a:lnTo>
                  <a:lnTo>
                    <a:pt x="21690674" y="2994548"/>
                  </a:lnTo>
                  <a:lnTo>
                    <a:pt x="0" y="29945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TextBox 11"/>
            <p:cNvSpPr txBox="1"/>
            <p:nvPr/>
          </p:nvSpPr>
          <p:spPr>
            <a:xfrm>
              <a:off x="1345929" y="895281"/>
              <a:ext cx="508010" cy="2958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833"/>
                </a:lnSpc>
              </a:pPr>
              <a:r>
                <a:rPr lang="en-US" sz="1309" spc="-28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+8,900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356249" y="1533792"/>
              <a:ext cx="553164" cy="4296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2876"/>
                </a:lnSpc>
              </a:pPr>
              <a:r>
                <a:rPr lang="en-US" sz="1309" spc="-28" dirty="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+5,060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64871" y="1997940"/>
              <a:ext cx="509296" cy="9255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76"/>
                </a:lnSpc>
              </a:pPr>
              <a:r>
                <a:rPr lang="en-US" sz="1309" spc="-28" dirty="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+2,500 +0,000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1235767" y="966439"/>
              <a:ext cx="553163" cy="28862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833"/>
                </a:lnSpc>
              </a:pPr>
              <a:r>
                <a:rPr lang="en-US" sz="1309" spc="-28" dirty="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+8,500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21239130" y="1622885"/>
              <a:ext cx="553164" cy="112970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2240"/>
                </a:lnSpc>
              </a:pPr>
              <a:r>
                <a:rPr lang="en-US" sz="1309" spc="-28" dirty="0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+5,000 +3,000 +1,000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3130033" y="3665679"/>
              <a:ext cx="137097" cy="445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0"/>
                </a:lnSpc>
              </a:pPr>
              <a:r>
                <a:rPr lang="en-US" sz="1964" spc="-4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К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20131295" y="3670818"/>
              <a:ext cx="139881" cy="445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50"/>
                </a:lnSpc>
              </a:pPr>
              <a:r>
                <a:rPr lang="en-US" sz="1964" spc="-43">
                  <a:solidFill>
                    <a:srgbClr val="000000"/>
                  </a:solidFill>
                  <a:latin typeface="Open Sans Condensed"/>
                  <a:ea typeface="Open Sans Condensed"/>
                  <a:cs typeface="Open Sans Condensed"/>
                  <a:sym typeface="Open Sans Condensed"/>
                </a:rPr>
                <a:t>А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6" name="Group 116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8" name="Group 118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9" name="Freeform 1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0" name="Group 120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21" name="Freeform 1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2" name="Group 122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23" name="Freeform 1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4" name="Group 124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25" name="Freeform 1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6" name="Group 126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27" name="Freeform 1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9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28" name="Group 128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29" name="Group 129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30" name="Freeform 130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31" name="TextBox 131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37" name="TextBox 137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3" name="TextBox 143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6" name="TextBox 146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49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7" name="Freeform 157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4502" r="-12834"/>
            </a:stretch>
          </a:blipFill>
        </p:spPr>
      </p:sp>
      <p:sp>
        <p:nvSpPr>
          <p:cNvPr id="158" name="Freeform 158"/>
          <p:cNvSpPr/>
          <p:nvPr/>
        </p:nvSpPr>
        <p:spPr>
          <a:xfrm>
            <a:off x="12760924" y="1015904"/>
            <a:ext cx="2805024" cy="2401098"/>
          </a:xfrm>
          <a:custGeom>
            <a:avLst/>
            <a:gdLst/>
            <a:ahLst/>
            <a:cxnLst/>
            <a:rect l="l" t="t" r="r" b="b"/>
            <a:pathLst>
              <a:path w="2805024" h="2401098">
                <a:moveTo>
                  <a:pt x="0" y="0"/>
                </a:moveTo>
                <a:lnTo>
                  <a:pt x="2805025" y="0"/>
                </a:lnTo>
                <a:lnTo>
                  <a:pt x="2805025" y="2401099"/>
                </a:lnTo>
                <a:lnTo>
                  <a:pt x="0" y="240109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6787" t="-3775" r="-3555" b="-10949"/>
            </a:stretch>
          </a:blipFill>
        </p:spPr>
      </p:sp>
      <p:sp>
        <p:nvSpPr>
          <p:cNvPr id="160" name="TextBox 160"/>
          <p:cNvSpPr txBox="1"/>
          <p:nvPr/>
        </p:nvSpPr>
        <p:spPr>
          <a:xfrm>
            <a:off x="-408335" y="665320"/>
            <a:ext cx="16821971" cy="350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  <a:spcBef>
                <a:spcPct val="0"/>
              </a:spcBef>
            </a:pPr>
            <a:r>
              <a:rPr lang="en-US" sz="2502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МУЛЬТИКОМФОРТ: КОМПЛЕКСНАЯ ПОЖАРНАЯ БЕЗОПАСНОСТЬ И ЗАЩИТА</a:t>
            </a:r>
          </a:p>
        </p:txBody>
      </p:sp>
      <p:grpSp>
        <p:nvGrpSpPr>
          <p:cNvPr id="161" name="Group 161"/>
          <p:cNvGrpSpPr/>
          <p:nvPr/>
        </p:nvGrpSpPr>
        <p:grpSpPr>
          <a:xfrm rot="-10799999">
            <a:off x="9245144" y="3273534"/>
            <a:ext cx="329519" cy="240771"/>
            <a:chOff x="0" y="0"/>
            <a:chExt cx="672018" cy="491027"/>
          </a:xfrm>
        </p:grpSpPr>
        <p:sp>
          <p:nvSpPr>
            <p:cNvPr id="162" name="Freeform 162"/>
            <p:cNvSpPr/>
            <p:nvPr/>
          </p:nvSpPr>
          <p:spPr>
            <a:xfrm>
              <a:off x="76333" y="0"/>
              <a:ext cx="519351" cy="405835"/>
            </a:xfrm>
            <a:custGeom>
              <a:avLst/>
              <a:gdLst/>
              <a:ahLst/>
              <a:cxnLst/>
              <a:rect l="l" t="t" r="r" b="b"/>
              <a:pathLst>
                <a:path w="519351" h="405835">
                  <a:moveTo>
                    <a:pt x="168457" y="357725"/>
                  </a:moveTo>
                  <a:lnTo>
                    <a:pt x="14886" y="133303"/>
                  </a:lnTo>
                  <a:cubicBezTo>
                    <a:pt x="-2962" y="107221"/>
                    <a:pt x="-4905" y="73403"/>
                    <a:pt x="9839" y="45449"/>
                  </a:cubicBezTo>
                  <a:cubicBezTo>
                    <a:pt x="24582" y="17495"/>
                    <a:pt x="53589" y="0"/>
                    <a:pt x="85192" y="0"/>
                  </a:cubicBezTo>
                  <a:lnTo>
                    <a:pt x="434160" y="0"/>
                  </a:lnTo>
                  <a:cubicBezTo>
                    <a:pt x="465763" y="0"/>
                    <a:pt x="494770" y="17495"/>
                    <a:pt x="509513" y="45449"/>
                  </a:cubicBezTo>
                  <a:cubicBezTo>
                    <a:pt x="524257" y="73403"/>
                    <a:pt x="522314" y="107221"/>
                    <a:pt x="504466" y="133303"/>
                  </a:cubicBezTo>
                  <a:lnTo>
                    <a:pt x="350895" y="357725"/>
                  </a:lnTo>
                  <a:cubicBezTo>
                    <a:pt x="330292" y="387833"/>
                    <a:pt x="296159" y="405835"/>
                    <a:pt x="259676" y="405835"/>
                  </a:cubicBezTo>
                  <a:cubicBezTo>
                    <a:pt x="223193" y="405835"/>
                    <a:pt x="189060" y="387833"/>
                    <a:pt x="168457" y="357725"/>
                  </a:cubicBezTo>
                  <a:close/>
                </a:path>
              </a:pathLst>
            </a:custGeom>
            <a:solidFill>
              <a:srgbClr val="696969">
                <a:alpha val="88627"/>
              </a:srgbClr>
            </a:solidFill>
          </p:spPr>
        </p:sp>
        <p:sp>
          <p:nvSpPr>
            <p:cNvPr id="163" name="TextBox 163"/>
            <p:cNvSpPr txBox="1"/>
            <p:nvPr/>
          </p:nvSpPr>
          <p:spPr>
            <a:xfrm>
              <a:off x="207715" y="0"/>
              <a:ext cx="256589" cy="306892"/>
            </a:xfrm>
            <a:prstGeom prst="rect">
              <a:avLst/>
            </a:prstGeom>
          </p:spPr>
          <p:txBody>
            <a:bodyPr lIns="63491" tIns="63491" rIns="63491" bIns="63491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64" name="Group 164"/>
          <p:cNvGrpSpPr/>
          <p:nvPr/>
        </p:nvGrpSpPr>
        <p:grpSpPr>
          <a:xfrm rot="-5400000">
            <a:off x="-2476150" y="3427780"/>
            <a:ext cx="5363077" cy="47625"/>
            <a:chOff x="0" y="0"/>
            <a:chExt cx="2406298" cy="21368"/>
          </a:xfrm>
        </p:grpSpPr>
        <p:sp>
          <p:nvSpPr>
            <p:cNvPr id="165" name="Freeform 165"/>
            <p:cNvSpPr/>
            <p:nvPr/>
          </p:nvSpPr>
          <p:spPr>
            <a:xfrm>
              <a:off x="0" y="0"/>
              <a:ext cx="2406298" cy="21368"/>
            </a:xfrm>
            <a:custGeom>
              <a:avLst/>
              <a:gdLst/>
              <a:ahLst/>
              <a:cxnLst/>
              <a:rect l="l" t="t" r="r" b="b"/>
              <a:pathLst>
                <a:path w="2406298" h="21368">
                  <a:moveTo>
                    <a:pt x="0" y="0"/>
                  </a:moveTo>
                  <a:lnTo>
                    <a:pt x="2406298" y="0"/>
                  </a:lnTo>
                  <a:lnTo>
                    <a:pt x="2406298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66" name="TextBox 166"/>
            <p:cNvSpPr txBox="1"/>
            <p:nvPr/>
          </p:nvSpPr>
          <p:spPr>
            <a:xfrm>
              <a:off x="0" y="0"/>
              <a:ext cx="2406298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53789" y="1141493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40748" y="1886413"/>
            <a:ext cx="281656" cy="307979"/>
            <a:chOff x="0" y="0"/>
            <a:chExt cx="375541" cy="410639"/>
          </a:xfrm>
        </p:grpSpPr>
        <p:grpSp>
          <p:nvGrpSpPr>
            <p:cNvPr id="175" name="Group 17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8" name="Group 17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9" name="Freeform 17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0" name="TextBox 18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1" name="Group 181"/>
          <p:cNvGrpSpPr/>
          <p:nvPr/>
        </p:nvGrpSpPr>
        <p:grpSpPr>
          <a:xfrm>
            <a:off x="53789" y="2851617"/>
            <a:ext cx="281656" cy="307979"/>
            <a:chOff x="0" y="0"/>
            <a:chExt cx="375541" cy="410639"/>
          </a:xfrm>
        </p:grpSpPr>
        <p:grpSp>
          <p:nvGrpSpPr>
            <p:cNvPr id="182" name="Group 18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83" name="Freeform 18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4" name="TextBox 18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5" name="Group 18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6" name="Freeform 18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7" name="TextBox 18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8" name="Group 188"/>
          <p:cNvGrpSpPr/>
          <p:nvPr/>
        </p:nvGrpSpPr>
        <p:grpSpPr>
          <a:xfrm>
            <a:off x="64561" y="3914722"/>
            <a:ext cx="281656" cy="307979"/>
            <a:chOff x="0" y="0"/>
            <a:chExt cx="375541" cy="410639"/>
          </a:xfrm>
        </p:grpSpPr>
        <p:grpSp>
          <p:nvGrpSpPr>
            <p:cNvPr id="189" name="Group 18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90" name="Freeform 19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91" name="TextBox 19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92" name="Group 19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93" name="Freeform 19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94" name="TextBox 19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95" name="Freeform 195"/>
          <p:cNvSpPr/>
          <p:nvPr/>
        </p:nvSpPr>
        <p:spPr>
          <a:xfrm>
            <a:off x="667994" y="4452572"/>
            <a:ext cx="1480811" cy="1398847"/>
          </a:xfrm>
          <a:custGeom>
            <a:avLst/>
            <a:gdLst/>
            <a:ahLst/>
            <a:cxnLst/>
            <a:rect l="l" t="t" r="r" b="b"/>
            <a:pathLst>
              <a:path w="1480811" h="1398847">
                <a:moveTo>
                  <a:pt x="0" y="0"/>
                </a:moveTo>
                <a:lnTo>
                  <a:pt x="1480811" y="0"/>
                </a:lnTo>
                <a:lnTo>
                  <a:pt x="1480811" y="1398847"/>
                </a:lnTo>
                <a:lnTo>
                  <a:pt x="0" y="139884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59000"/>
            </a:blip>
            <a:stretch>
              <a:fillRect l="-2058" t="-6948" r="-4116" b="-5447"/>
            </a:stretch>
          </a:blipFill>
        </p:spPr>
      </p:sp>
      <p:sp>
        <p:nvSpPr>
          <p:cNvPr id="196" name="Freeform 196"/>
          <p:cNvSpPr/>
          <p:nvPr/>
        </p:nvSpPr>
        <p:spPr>
          <a:xfrm>
            <a:off x="2728755" y="4587233"/>
            <a:ext cx="1264184" cy="1264184"/>
          </a:xfrm>
          <a:custGeom>
            <a:avLst/>
            <a:gdLst/>
            <a:ahLst/>
            <a:cxnLst/>
            <a:rect l="l" t="t" r="r" b="b"/>
            <a:pathLst>
              <a:path w="1264184" h="1264184">
                <a:moveTo>
                  <a:pt x="0" y="0"/>
                </a:moveTo>
                <a:lnTo>
                  <a:pt x="1264185" y="0"/>
                </a:lnTo>
                <a:lnTo>
                  <a:pt x="1264185" y="1264185"/>
                </a:lnTo>
                <a:lnTo>
                  <a:pt x="0" y="126418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94000"/>
            </a:blip>
            <a:stretch>
              <a:fillRect/>
            </a:stretch>
          </a:blipFill>
        </p:spPr>
      </p:sp>
      <p:sp>
        <p:nvSpPr>
          <p:cNvPr id="197" name="Freeform 197"/>
          <p:cNvSpPr/>
          <p:nvPr/>
        </p:nvSpPr>
        <p:spPr>
          <a:xfrm>
            <a:off x="4869193" y="4548630"/>
            <a:ext cx="1341392" cy="1341392"/>
          </a:xfrm>
          <a:custGeom>
            <a:avLst/>
            <a:gdLst/>
            <a:ahLst/>
            <a:cxnLst/>
            <a:rect l="l" t="t" r="r" b="b"/>
            <a:pathLst>
              <a:path w="1341392" h="1341392">
                <a:moveTo>
                  <a:pt x="0" y="0"/>
                </a:moveTo>
                <a:lnTo>
                  <a:pt x="1341392" y="0"/>
                </a:lnTo>
                <a:lnTo>
                  <a:pt x="1341392" y="1341391"/>
                </a:lnTo>
                <a:lnTo>
                  <a:pt x="0" y="134139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alphaModFix amt="82000"/>
            </a:blip>
            <a:stretch>
              <a:fillRect/>
            </a:stretch>
          </a:blipFill>
        </p:spPr>
      </p:sp>
      <p:sp>
        <p:nvSpPr>
          <p:cNvPr id="198" name="TextBox 198"/>
          <p:cNvSpPr txBox="1"/>
          <p:nvPr/>
        </p:nvSpPr>
        <p:spPr>
          <a:xfrm>
            <a:off x="458981" y="1178162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ИСПОЛЬЗОВАНИЕ МАТЕРИАЛОВ ГРУППЫ ГОРЮЧЕСТИ НГ НЕГОРЮЧИЕ)</a:t>
            </a:r>
          </a:p>
        </p:txBody>
      </p:sp>
      <p:sp>
        <p:nvSpPr>
          <p:cNvPr id="199" name="TextBox 199"/>
          <p:cNvSpPr txBox="1"/>
          <p:nvPr/>
        </p:nvSpPr>
        <p:spPr>
          <a:xfrm>
            <a:off x="454891" y="1915670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«ИНТУИТИВНОЙ ЭВАКУАЦИИ»</a:t>
            </a:r>
          </a:p>
        </p:txBody>
      </p:sp>
      <p:sp>
        <p:nvSpPr>
          <p:cNvPr id="200" name="TextBox 200"/>
          <p:cNvSpPr txBox="1"/>
          <p:nvPr/>
        </p:nvSpPr>
        <p:spPr>
          <a:xfrm>
            <a:off x="454891" y="2862145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АВТОМАТИЗИРОВАННОГО ДЫМОУДАЛЕНИЯ</a:t>
            </a:r>
          </a:p>
        </p:txBody>
      </p:sp>
      <p:sp>
        <p:nvSpPr>
          <p:cNvPr id="201" name="TextBox 201"/>
          <p:cNvSpPr txBox="1"/>
          <p:nvPr/>
        </p:nvSpPr>
        <p:spPr>
          <a:xfrm>
            <a:off x="454891" y="3943979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ЗАПАС ВОДЫ ПОД ПОЖАРНЫЕ ГИДРАНТЫ</a:t>
            </a:r>
          </a:p>
        </p:txBody>
      </p:sp>
      <p:sp>
        <p:nvSpPr>
          <p:cNvPr id="202" name="TextBox 202"/>
          <p:cNvSpPr txBox="1"/>
          <p:nvPr/>
        </p:nvSpPr>
        <p:spPr>
          <a:xfrm>
            <a:off x="458980" y="1421088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МИНЕРАЛЬНАЯ ИЗОЛЯЦИЯ ISOVER И ЛИСТЫ GYPROC НЕ ПОДДЕРЖИВАЮТ ГОРЕНИЕ И НЕ ВЫДЕЛЯЮТ ТОКСИЧНОГО ДЫМА ПРИ НАГРЕВАНИИ</a:t>
            </a:r>
          </a:p>
        </p:txBody>
      </p:sp>
      <p:sp>
        <p:nvSpPr>
          <p:cNvPr id="203" name="TextBox 203"/>
          <p:cNvSpPr txBox="1"/>
          <p:nvPr/>
        </p:nvSpPr>
        <p:spPr>
          <a:xfrm>
            <a:off x="454890" y="2158596"/>
            <a:ext cx="12401390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ПРОЕКТИРОВАНИЕ ШИРОКИХ И БЕСПРЕПЯТСТВЕННЫХ ПУТЕЙ ВЫХОДА, КОТОРЫЕ ЛОГИЧЕСКИ ПРОДОЛЖАЮТ ОСНОВНЫЕ «ПОТОКИ» ДВИЖЕНИЯ В ЗДАНИИ. СВЕТОВЫЕ УКАЗАТЕЛИ ИНТЕГРИРОВАНЫ В ДИЗАЙН ИНТЕРЬЕРА.</a:t>
            </a:r>
          </a:p>
        </p:txBody>
      </p:sp>
      <p:sp>
        <p:nvSpPr>
          <p:cNvPr id="204" name="TextBox 204"/>
          <p:cNvSpPr txBox="1"/>
          <p:nvPr/>
        </p:nvSpPr>
        <p:spPr>
          <a:xfrm>
            <a:off x="454891" y="3105070"/>
            <a:ext cx="7547761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АТРИУМА КАК ЕСТЕСТВЕННОЙ ВЫТЯЖКИ. ПРИ СРАБАТЫВАНИИ ДАТЧИКОВ ВЕРХНИЕ ЛЮКИ (ЗЕНИТНЫЕ ФОНАРИ) ОТКРЫВАЮТСЯ АВТОМАТИЧЕСКИ, ВЫВОДЯ ПРОДУКТЫ ГОРЕНИЯ НАРУЖУ.</a:t>
            </a:r>
          </a:p>
        </p:txBody>
      </p:sp>
      <p:sp>
        <p:nvSpPr>
          <p:cNvPr id="205" name="Freeform 159">
            <a:extLst>
              <a:ext uri="{FF2B5EF4-FFF2-40B4-BE49-F238E27FC236}">
                <a16:creationId xmlns:a16="http://schemas.microsoft.com/office/drawing/2014/main" id="{CF1F1289-4C32-4751-9112-BA7585CEC4EF}"/>
              </a:ext>
            </a:extLst>
          </p:cNvPr>
          <p:cNvSpPr/>
          <p:nvPr/>
        </p:nvSpPr>
        <p:spPr>
          <a:xfrm>
            <a:off x="6812547" y="2057056"/>
            <a:ext cx="9267394" cy="4791030"/>
          </a:xfrm>
          <a:custGeom>
            <a:avLst/>
            <a:gdLst/>
            <a:ahLst/>
            <a:cxnLst/>
            <a:rect l="l" t="t" r="r" b="b"/>
            <a:pathLst>
              <a:path w="9267394" h="4791030">
                <a:moveTo>
                  <a:pt x="0" y="0"/>
                </a:moveTo>
                <a:lnTo>
                  <a:pt x="9267394" y="0"/>
                </a:lnTo>
                <a:lnTo>
                  <a:pt x="9267394" y="4791030"/>
                </a:lnTo>
                <a:lnTo>
                  <a:pt x="0" y="479103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t="-84965" b="-88759"/>
            </a:stretch>
          </a:blipFill>
        </p:spPr>
        <p:txBody>
          <a:bodyPr/>
          <a:lstStyle/>
          <a:p>
            <a:endParaRPr lang="ru-BY" dirty="0"/>
          </a:p>
        </p:txBody>
      </p:sp>
      <p:sp>
        <p:nvSpPr>
          <p:cNvPr id="213" name="Дуга 212">
            <a:extLst>
              <a:ext uri="{FF2B5EF4-FFF2-40B4-BE49-F238E27FC236}">
                <a16:creationId xmlns:a16="http://schemas.microsoft.com/office/drawing/2014/main" id="{94517473-A03B-4A6B-8734-5E537087071D}"/>
              </a:ext>
            </a:extLst>
          </p:cNvPr>
          <p:cNvSpPr/>
          <p:nvPr/>
        </p:nvSpPr>
        <p:spPr>
          <a:xfrm>
            <a:off x="10436660" y="1201466"/>
            <a:ext cx="129740" cy="170135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14" name="Дуга 213">
            <a:extLst>
              <a:ext uri="{FF2B5EF4-FFF2-40B4-BE49-F238E27FC236}">
                <a16:creationId xmlns:a16="http://schemas.microsoft.com/office/drawing/2014/main" id="{B41AB71D-2DB0-4D1E-8328-9ADDA071AAA7}"/>
              </a:ext>
            </a:extLst>
          </p:cNvPr>
          <p:cNvSpPr/>
          <p:nvPr/>
        </p:nvSpPr>
        <p:spPr>
          <a:xfrm>
            <a:off x="8704640" y="1191956"/>
            <a:ext cx="129740" cy="170135"/>
          </a:xfrm>
          <a:prstGeom prst="arc">
            <a:avLst>
              <a:gd name="adj1" fmla="val 5720081"/>
              <a:gd name="adj2" fmla="val 15597686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15" name="Freeform 191">
            <a:extLst>
              <a:ext uri="{FF2B5EF4-FFF2-40B4-BE49-F238E27FC236}">
                <a16:creationId xmlns:a16="http://schemas.microsoft.com/office/drawing/2014/main" id="{F2CDE27C-AED6-432B-802C-6385581E24D4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6" name="Freeform 194">
            <a:extLst>
              <a:ext uri="{FF2B5EF4-FFF2-40B4-BE49-F238E27FC236}">
                <a16:creationId xmlns:a16="http://schemas.microsoft.com/office/drawing/2014/main" id="{A39D4FA1-9E96-4B46-B385-00BE88F3E62D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7" name="Freeform 197">
            <a:extLst>
              <a:ext uri="{FF2B5EF4-FFF2-40B4-BE49-F238E27FC236}">
                <a16:creationId xmlns:a16="http://schemas.microsoft.com/office/drawing/2014/main" id="{19899A39-1E5A-424F-A337-1B0233DE3826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8" name="Freeform 200">
            <a:extLst>
              <a:ext uri="{FF2B5EF4-FFF2-40B4-BE49-F238E27FC236}">
                <a16:creationId xmlns:a16="http://schemas.microsoft.com/office/drawing/2014/main" id="{7A750335-1798-48EA-8D6B-FB70D1A8F9A2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9" name="Freeform 203">
            <a:extLst>
              <a:ext uri="{FF2B5EF4-FFF2-40B4-BE49-F238E27FC236}">
                <a16:creationId xmlns:a16="http://schemas.microsoft.com/office/drawing/2014/main" id="{1ED7AF6C-31A3-4663-B130-891DB293B4A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0" name="Freeform 206">
            <a:extLst>
              <a:ext uri="{FF2B5EF4-FFF2-40B4-BE49-F238E27FC236}">
                <a16:creationId xmlns:a16="http://schemas.microsoft.com/office/drawing/2014/main" id="{82612F92-9D17-4D50-96C7-40BE6E0A3AFA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21" name="TextBox 208">
            <a:extLst>
              <a:ext uri="{FF2B5EF4-FFF2-40B4-BE49-F238E27FC236}">
                <a16:creationId xmlns:a16="http://schemas.microsoft.com/office/drawing/2014/main" id="{FABE30D7-4753-48FC-8DCF-405C0F76CDE0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22" name="TextBox 209">
            <a:extLst>
              <a:ext uri="{FF2B5EF4-FFF2-40B4-BE49-F238E27FC236}">
                <a16:creationId xmlns:a16="http://schemas.microsoft.com/office/drawing/2014/main" id="{17A9B38B-5E87-4639-B7DD-3F1AEC0AAF1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23" name="TextBox 210">
            <a:extLst>
              <a:ext uri="{FF2B5EF4-FFF2-40B4-BE49-F238E27FC236}">
                <a16:creationId xmlns:a16="http://schemas.microsoft.com/office/drawing/2014/main" id="{73486F36-5E9B-4437-9F6F-C3D3277EE16A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24" name="TextBox 211">
            <a:extLst>
              <a:ext uri="{FF2B5EF4-FFF2-40B4-BE49-F238E27FC236}">
                <a16:creationId xmlns:a16="http://schemas.microsoft.com/office/drawing/2014/main" id="{462FAB32-A04B-4167-98FF-2A153FACA4E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25" name="TextBox 212">
            <a:extLst>
              <a:ext uri="{FF2B5EF4-FFF2-40B4-BE49-F238E27FC236}">
                <a16:creationId xmlns:a16="http://schemas.microsoft.com/office/drawing/2014/main" id="{5C908E94-83E7-4938-A438-6C6FCED646CF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26" name="TextBox 213">
            <a:extLst>
              <a:ext uri="{FF2B5EF4-FFF2-40B4-BE49-F238E27FC236}">
                <a16:creationId xmlns:a16="http://schemas.microsoft.com/office/drawing/2014/main" id="{3580DA5F-5484-429C-96F7-D29EF2321A08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27" name="TextBox 214">
            <a:extLst>
              <a:ext uri="{FF2B5EF4-FFF2-40B4-BE49-F238E27FC236}">
                <a16:creationId xmlns:a16="http://schemas.microsoft.com/office/drawing/2014/main" id="{42FAA6FC-5D42-43FA-B4F7-9ADDC29BD57E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28" name="TextBox 43">
            <a:extLst>
              <a:ext uri="{FF2B5EF4-FFF2-40B4-BE49-F238E27FC236}">
                <a16:creationId xmlns:a16="http://schemas.microsoft.com/office/drawing/2014/main" id="{43E7C119-153E-455B-95FE-FE88C0BB21B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22" name="Взрыв: 14 точек 21">
            <a:extLst>
              <a:ext uri="{FF2B5EF4-FFF2-40B4-BE49-F238E27FC236}">
                <a16:creationId xmlns:a16="http://schemas.microsoft.com/office/drawing/2014/main" id="{BEE4FD2A-3195-146D-FDCE-2CB5798189D9}"/>
              </a:ext>
            </a:extLst>
          </p:cNvPr>
          <p:cNvSpPr/>
          <p:nvPr/>
        </p:nvSpPr>
        <p:spPr>
          <a:xfrm rot="980347">
            <a:off x="8900926" y="2438310"/>
            <a:ext cx="2312390" cy="1727418"/>
          </a:xfrm>
          <a:prstGeom prst="irregularSeal2">
            <a:avLst/>
          </a:prstGeom>
          <a:blipFill dpi="0" rotWithShape="1">
            <a:blip r:embed="rId16">
              <a:alphaModFix amt="14000"/>
            </a:blip>
            <a:srcRect/>
            <a:tile tx="0" ty="0" sx="100000" sy="100000" flip="none" algn="tl"/>
          </a:blipFill>
          <a:ln>
            <a:noFill/>
          </a:ln>
          <a:effectLst>
            <a:glow rad="774700">
              <a:srgbClr val="9E9E9E">
                <a:alpha val="73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sp>
        <p:nvSpPr>
          <p:cNvPr id="132" name="Взрыв: 14 точек 131">
            <a:extLst>
              <a:ext uri="{FF2B5EF4-FFF2-40B4-BE49-F238E27FC236}">
                <a16:creationId xmlns:a16="http://schemas.microsoft.com/office/drawing/2014/main" id="{E1523DE6-EFA4-DA4C-0491-331F2020E573}"/>
              </a:ext>
            </a:extLst>
          </p:cNvPr>
          <p:cNvSpPr/>
          <p:nvPr/>
        </p:nvSpPr>
        <p:spPr>
          <a:xfrm rot="980347">
            <a:off x="11208812" y="2761739"/>
            <a:ext cx="2312390" cy="1727418"/>
          </a:xfrm>
          <a:prstGeom prst="irregularSeal2">
            <a:avLst/>
          </a:prstGeom>
          <a:blipFill dpi="0" rotWithShape="1">
            <a:blip r:embed="rId16">
              <a:alphaModFix amt="14000"/>
            </a:blip>
            <a:srcRect/>
            <a:tile tx="0" ty="0" sx="100000" sy="100000" flip="none" algn="tl"/>
          </a:blipFill>
          <a:ln>
            <a:noFill/>
          </a:ln>
          <a:effectLst>
            <a:glow rad="774700">
              <a:srgbClr val="9E9E9E">
                <a:alpha val="73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sp>
        <p:nvSpPr>
          <p:cNvPr id="133" name="Взрыв: 14 точек 132">
            <a:extLst>
              <a:ext uri="{FF2B5EF4-FFF2-40B4-BE49-F238E27FC236}">
                <a16:creationId xmlns:a16="http://schemas.microsoft.com/office/drawing/2014/main" id="{E111F1C3-08F1-A3CF-45F7-5C963D5EA4DE}"/>
              </a:ext>
            </a:extLst>
          </p:cNvPr>
          <p:cNvSpPr/>
          <p:nvPr/>
        </p:nvSpPr>
        <p:spPr>
          <a:xfrm rot="980347">
            <a:off x="12987437" y="4144434"/>
            <a:ext cx="2312390" cy="1727418"/>
          </a:xfrm>
          <a:prstGeom prst="irregularSeal2">
            <a:avLst/>
          </a:prstGeom>
          <a:blipFill dpi="0" rotWithShape="1">
            <a:blip r:embed="rId16">
              <a:alphaModFix amt="14000"/>
            </a:blip>
            <a:srcRect/>
            <a:tile tx="0" ty="0" sx="100000" sy="100000" flip="none" algn="tl"/>
          </a:blipFill>
          <a:ln>
            <a:noFill/>
          </a:ln>
          <a:effectLst>
            <a:glow rad="774700">
              <a:srgbClr val="9E9E9E">
                <a:alpha val="73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7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75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5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75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5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132" grpId="0" animBg="1"/>
      <p:bldP spid="132" grpId="1" animBg="1"/>
      <p:bldP spid="133" grpId="0" animBg="1"/>
      <p:bldP spid="133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Freeform 4">
            <a:extLst>
              <a:ext uri="{FF2B5EF4-FFF2-40B4-BE49-F238E27FC236}">
                <a16:creationId xmlns:a16="http://schemas.microsoft.com/office/drawing/2014/main" id="{AEB34D2A-430D-B353-5837-C58DD67CE9BA}"/>
              </a:ext>
            </a:extLst>
          </p:cNvPr>
          <p:cNvSpPr>
            <a:spLocks/>
          </p:cNvSpPr>
          <p:nvPr/>
        </p:nvSpPr>
        <p:spPr>
          <a:xfrm>
            <a:off x="12877414" y="6766134"/>
            <a:ext cx="3383953" cy="2029960"/>
          </a:xfrm>
          <a:custGeom>
            <a:avLst/>
            <a:gdLst/>
            <a:ahLst/>
            <a:cxnLst/>
            <a:rect l="l" t="t" r="r" b="b"/>
            <a:pathLst>
              <a:path w="4515461" h="2708728">
                <a:moveTo>
                  <a:pt x="0" y="0"/>
                </a:moveTo>
                <a:lnTo>
                  <a:pt x="4515461" y="0"/>
                </a:lnTo>
                <a:lnTo>
                  <a:pt x="4515461" y="2708728"/>
                </a:lnTo>
                <a:lnTo>
                  <a:pt x="0" y="27087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3485" t="-120666" r="-13955"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7" name="Group 117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8" name="Freeform 1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9" name="Group 119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20" name="Group 120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21" name="Freeform 121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22" name="TextBox 122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25" name="TextBox 125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8" name="TextBox 128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1" name="TextBox 131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7" name="TextBox 137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0" name="TextBox 140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48" name="Freeform 148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sp>
        <p:nvSpPr>
          <p:cNvPr id="150" name="TextBox 150"/>
          <p:cNvSpPr txBox="1"/>
          <p:nvPr/>
        </p:nvSpPr>
        <p:spPr>
          <a:xfrm>
            <a:off x="-408335" y="665320"/>
            <a:ext cx="16821971" cy="350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  <a:spcBef>
                <a:spcPct val="0"/>
              </a:spcBef>
            </a:pPr>
            <a:r>
              <a:rPr lang="en-US" sz="2502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МУЛЬТИКОМФОРТ: ВИЗУАЛЬНЫЙ СЦЕНАРИЙ И ЭСТЕТИКА СРЕДЫ</a:t>
            </a:r>
          </a:p>
        </p:txBody>
      </p:sp>
      <p:grpSp>
        <p:nvGrpSpPr>
          <p:cNvPr id="151" name="Group 151"/>
          <p:cNvGrpSpPr/>
          <p:nvPr/>
        </p:nvGrpSpPr>
        <p:grpSpPr>
          <a:xfrm rot="-5400000">
            <a:off x="-3771560" y="4723190"/>
            <a:ext cx="7953897" cy="47625"/>
            <a:chOff x="0" y="0"/>
            <a:chExt cx="3568743" cy="21368"/>
          </a:xfrm>
        </p:grpSpPr>
        <p:sp>
          <p:nvSpPr>
            <p:cNvPr id="152" name="Freeform 152"/>
            <p:cNvSpPr/>
            <p:nvPr/>
          </p:nvSpPr>
          <p:spPr>
            <a:xfrm>
              <a:off x="0" y="0"/>
              <a:ext cx="3568743" cy="21368"/>
            </a:xfrm>
            <a:custGeom>
              <a:avLst/>
              <a:gdLst/>
              <a:ahLst/>
              <a:cxnLst/>
              <a:rect l="l" t="t" r="r" b="b"/>
              <a:pathLst>
                <a:path w="3568743" h="21368">
                  <a:moveTo>
                    <a:pt x="0" y="0"/>
                  </a:moveTo>
                  <a:lnTo>
                    <a:pt x="3568743" y="0"/>
                  </a:lnTo>
                  <a:lnTo>
                    <a:pt x="3568743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3" name="TextBox 153"/>
            <p:cNvSpPr txBox="1"/>
            <p:nvPr/>
          </p:nvSpPr>
          <p:spPr>
            <a:xfrm>
              <a:off x="0" y="0"/>
              <a:ext cx="3568743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4" name="Group 154"/>
          <p:cNvGrpSpPr/>
          <p:nvPr/>
        </p:nvGrpSpPr>
        <p:grpSpPr>
          <a:xfrm>
            <a:off x="53789" y="1141493"/>
            <a:ext cx="281656" cy="307979"/>
            <a:chOff x="0" y="0"/>
            <a:chExt cx="375541" cy="410639"/>
          </a:xfrm>
        </p:grpSpPr>
        <p:grpSp>
          <p:nvGrpSpPr>
            <p:cNvPr id="155" name="Group 15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6" name="Freeform 15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7" name="TextBox 15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8" name="Group 15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1" name="Group 161"/>
          <p:cNvGrpSpPr/>
          <p:nvPr/>
        </p:nvGrpSpPr>
        <p:grpSpPr>
          <a:xfrm>
            <a:off x="53789" y="1856591"/>
            <a:ext cx="281656" cy="307979"/>
            <a:chOff x="0" y="0"/>
            <a:chExt cx="375541" cy="410639"/>
          </a:xfrm>
        </p:grpSpPr>
        <p:grpSp>
          <p:nvGrpSpPr>
            <p:cNvPr id="162" name="Group 16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3" name="Freeform 16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4" name="TextBox 16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5" name="Group 16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8" name="Group 168"/>
          <p:cNvGrpSpPr/>
          <p:nvPr/>
        </p:nvGrpSpPr>
        <p:grpSpPr>
          <a:xfrm>
            <a:off x="81840" y="2549921"/>
            <a:ext cx="281656" cy="307979"/>
            <a:chOff x="0" y="0"/>
            <a:chExt cx="375541" cy="410639"/>
          </a:xfrm>
        </p:grpSpPr>
        <p:grpSp>
          <p:nvGrpSpPr>
            <p:cNvPr id="169" name="Group 16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0" name="Freeform 17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1" name="TextBox 17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2" name="Group 17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5" name="Group 175"/>
          <p:cNvGrpSpPr/>
          <p:nvPr/>
        </p:nvGrpSpPr>
        <p:grpSpPr>
          <a:xfrm>
            <a:off x="81840" y="3361076"/>
            <a:ext cx="281656" cy="307979"/>
            <a:chOff x="0" y="0"/>
            <a:chExt cx="375541" cy="410639"/>
          </a:xfrm>
        </p:grpSpPr>
        <p:grpSp>
          <p:nvGrpSpPr>
            <p:cNvPr id="176" name="Group 17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7" name="Freeform 17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8" name="TextBox 17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9" name="Group 17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2" name="Group 182"/>
          <p:cNvGrpSpPr/>
          <p:nvPr/>
        </p:nvGrpSpPr>
        <p:grpSpPr>
          <a:xfrm>
            <a:off x="64561" y="3867280"/>
            <a:ext cx="281656" cy="307979"/>
            <a:chOff x="0" y="0"/>
            <a:chExt cx="375541" cy="410639"/>
          </a:xfrm>
        </p:grpSpPr>
        <p:grpSp>
          <p:nvGrpSpPr>
            <p:cNvPr id="183" name="Group 183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84" name="Freeform 18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5" name="TextBox 18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6" name="Group 186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7" name="Freeform 18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8" name="TextBox 18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90" name="TextBox 190"/>
          <p:cNvSpPr txBox="1"/>
          <p:nvPr/>
        </p:nvSpPr>
        <p:spPr>
          <a:xfrm>
            <a:off x="458981" y="1178162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«РАСТВОРЕНИЯ ГРАНИЦ» (ВИЗУАЛЬНАЯ ПРОНИЦАЕМОСТЬ)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458981" y="1905582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КАЧЕСТВЕННОЙ ЦВЕТОПЕРЕДАЧИ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458981" y="2630974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ОТСУТСТВИЯ ВИЗУАЛЬНОГО ШУМА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458981" y="3356366"/>
            <a:ext cx="13262597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ПРИНЦИП «ВИЗУАЛЬНЫХ ПАУЗ»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458981" y="3777279"/>
            <a:ext cx="13262597" cy="49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ИСПОЛЬЗОВАНИЕ МАТОВЫХ ОТДЕЛОЧНЫХ МАТЕРИАЛОВ И АКУСТИЧЕСКИХ ПАНЕЛЕЙ С НИЗКИМ КОЭФФИЦИЕНТОМ ОТРАЖЕНИЯ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458980" y="1421088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ШИРОКОФОРМАТНОГО БЕЗРАМНОГО ОСТЕКЛЕНИЯ ДЛЯ СОЗДАНИЯ БЕСШОВНОЙ СВЯЗИ МЕЖДУ ИНТЕРЬЕРОМ ПАВИЛЬОНА И ЛАНДШАФТОМ</a:t>
            </a:r>
          </a:p>
        </p:txBody>
      </p:sp>
      <p:sp>
        <p:nvSpPr>
          <p:cNvPr id="196" name="TextBox 196"/>
          <p:cNvSpPr txBox="1"/>
          <p:nvPr/>
        </p:nvSpPr>
        <p:spPr>
          <a:xfrm>
            <a:off x="458980" y="2148508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ЕСТЕСТВЕННЫЕ ЦВЕТА ВНУТРИ ЗДАНИЯ, ЧТО КРИТИЧНО ДЛЯ ВЫСТАВОЧНЫХ ЗОН И ПСИХОЛОГИЧЕСКОГО СПОКОЙСТВИЯ</a:t>
            </a:r>
          </a:p>
        </p:txBody>
      </p:sp>
      <p:sp>
        <p:nvSpPr>
          <p:cNvPr id="197" name="TextBox 197"/>
          <p:cNvSpPr txBox="1"/>
          <p:nvPr/>
        </p:nvSpPr>
        <p:spPr>
          <a:xfrm>
            <a:off x="458980" y="2873900"/>
            <a:ext cx="13708546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СКРЫТЫЕ ИНЖЕНЕРНЫЕ КОММУНИКАЦИИ И ЛАКОНИЧНЫЕ СТЫКИ МАТЕРИАЛОВ (СИСТЕМЫ GYPROC ПОЗВОЛЯЮТ СОЗДАВАТЬ ИДЕАЛЬНО РОВНЫЕ ПОВЕРХНОСТИ БЕЗ ВИДИМЫХ ШВОВ).</a:t>
            </a:r>
          </a:p>
        </p:txBody>
      </p:sp>
      <p:sp>
        <p:nvSpPr>
          <p:cNvPr id="198" name="Дуга 197">
            <a:extLst>
              <a:ext uri="{FF2B5EF4-FFF2-40B4-BE49-F238E27FC236}">
                <a16:creationId xmlns:a16="http://schemas.microsoft.com/office/drawing/2014/main" id="{FA3F2865-D12A-49E5-B256-204E4F5D4649}"/>
              </a:ext>
            </a:extLst>
          </p:cNvPr>
          <p:cNvSpPr/>
          <p:nvPr/>
        </p:nvSpPr>
        <p:spPr>
          <a:xfrm>
            <a:off x="10331099" y="1203706"/>
            <a:ext cx="129740" cy="170135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199" name="Дуга 198">
            <a:extLst>
              <a:ext uri="{FF2B5EF4-FFF2-40B4-BE49-F238E27FC236}">
                <a16:creationId xmlns:a16="http://schemas.microsoft.com/office/drawing/2014/main" id="{EE53F03C-7B10-4190-A491-6EFB7E0098C9}"/>
              </a:ext>
            </a:extLst>
          </p:cNvPr>
          <p:cNvSpPr/>
          <p:nvPr/>
        </p:nvSpPr>
        <p:spPr>
          <a:xfrm>
            <a:off x="5712260" y="1201466"/>
            <a:ext cx="129740" cy="170135"/>
          </a:xfrm>
          <a:prstGeom prst="arc">
            <a:avLst>
              <a:gd name="adj1" fmla="val 5721121"/>
              <a:gd name="adj2" fmla="val 16053129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200" name="Freeform 191">
            <a:extLst>
              <a:ext uri="{FF2B5EF4-FFF2-40B4-BE49-F238E27FC236}">
                <a16:creationId xmlns:a16="http://schemas.microsoft.com/office/drawing/2014/main" id="{A43DF520-F36D-41A2-A660-3F3219280345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Freeform 194">
            <a:extLst>
              <a:ext uri="{FF2B5EF4-FFF2-40B4-BE49-F238E27FC236}">
                <a16:creationId xmlns:a16="http://schemas.microsoft.com/office/drawing/2014/main" id="{39A0FCC5-B15D-4C5B-98AF-4985ECDF090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Freeform 197">
            <a:extLst>
              <a:ext uri="{FF2B5EF4-FFF2-40B4-BE49-F238E27FC236}">
                <a16:creationId xmlns:a16="http://schemas.microsoft.com/office/drawing/2014/main" id="{27384395-596F-4316-AB9F-80725A5F9E55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3" name="Freeform 200">
            <a:extLst>
              <a:ext uri="{FF2B5EF4-FFF2-40B4-BE49-F238E27FC236}">
                <a16:creationId xmlns:a16="http://schemas.microsoft.com/office/drawing/2014/main" id="{CD8007F5-8BB2-45B4-A3F0-46178E985350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4" name="Freeform 203">
            <a:extLst>
              <a:ext uri="{FF2B5EF4-FFF2-40B4-BE49-F238E27FC236}">
                <a16:creationId xmlns:a16="http://schemas.microsoft.com/office/drawing/2014/main" id="{0BEDC0E1-87C6-4ACF-AFA9-BB235DC76D6E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Freeform 206">
            <a:extLst>
              <a:ext uri="{FF2B5EF4-FFF2-40B4-BE49-F238E27FC236}">
                <a16:creationId xmlns:a16="http://schemas.microsoft.com/office/drawing/2014/main" id="{26CF72AB-0DCF-49E3-AE95-6D067FE2A6D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TextBox 208">
            <a:extLst>
              <a:ext uri="{FF2B5EF4-FFF2-40B4-BE49-F238E27FC236}">
                <a16:creationId xmlns:a16="http://schemas.microsoft.com/office/drawing/2014/main" id="{2AAE4C80-DE4E-401F-8347-C44509B0C5A9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7" name="TextBox 209">
            <a:extLst>
              <a:ext uri="{FF2B5EF4-FFF2-40B4-BE49-F238E27FC236}">
                <a16:creationId xmlns:a16="http://schemas.microsoft.com/office/drawing/2014/main" id="{C2FA97CD-9140-42A6-B0E5-3EBC9D821AE7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8" name="TextBox 210">
            <a:extLst>
              <a:ext uri="{FF2B5EF4-FFF2-40B4-BE49-F238E27FC236}">
                <a16:creationId xmlns:a16="http://schemas.microsoft.com/office/drawing/2014/main" id="{E4B92FF5-7CCD-474D-B678-382C4A97B943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9" name="TextBox 211">
            <a:extLst>
              <a:ext uri="{FF2B5EF4-FFF2-40B4-BE49-F238E27FC236}">
                <a16:creationId xmlns:a16="http://schemas.microsoft.com/office/drawing/2014/main" id="{3E2EE2DF-7D98-4EB3-BD59-E6DE21F40EC6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0" name="TextBox 212">
            <a:extLst>
              <a:ext uri="{FF2B5EF4-FFF2-40B4-BE49-F238E27FC236}">
                <a16:creationId xmlns:a16="http://schemas.microsoft.com/office/drawing/2014/main" id="{0709D10C-DCC8-4417-BA0A-DC64C9D97CC0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1" name="TextBox 213">
            <a:extLst>
              <a:ext uri="{FF2B5EF4-FFF2-40B4-BE49-F238E27FC236}">
                <a16:creationId xmlns:a16="http://schemas.microsoft.com/office/drawing/2014/main" id="{8E7B4668-20D0-43C5-AD30-749772F51636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2" name="TextBox 214">
            <a:extLst>
              <a:ext uri="{FF2B5EF4-FFF2-40B4-BE49-F238E27FC236}">
                <a16:creationId xmlns:a16="http://schemas.microsoft.com/office/drawing/2014/main" id="{AB413F09-CBCB-4177-BD3A-AAE07753722C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3" name="TextBox 43">
            <a:extLst>
              <a:ext uri="{FF2B5EF4-FFF2-40B4-BE49-F238E27FC236}">
                <a16:creationId xmlns:a16="http://schemas.microsoft.com/office/drawing/2014/main" id="{70FCCEED-31BB-4202-9FEB-E422CDC92B3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23" name="Freeform 2">
            <a:extLst>
              <a:ext uri="{FF2B5EF4-FFF2-40B4-BE49-F238E27FC236}">
                <a16:creationId xmlns:a16="http://schemas.microsoft.com/office/drawing/2014/main" id="{4DEE14F2-4B14-5EE4-15A8-5B8787B2AC0E}"/>
              </a:ext>
            </a:extLst>
          </p:cNvPr>
          <p:cNvSpPr/>
          <p:nvPr/>
        </p:nvSpPr>
        <p:spPr>
          <a:xfrm>
            <a:off x="13010660" y="5729053"/>
            <a:ext cx="1335880" cy="925084"/>
          </a:xfrm>
          <a:custGeom>
            <a:avLst/>
            <a:gdLst/>
            <a:ahLst/>
            <a:cxnLst/>
            <a:rect l="l" t="t" r="r" b="b"/>
            <a:pathLst>
              <a:path w="1336924" h="925807">
                <a:moveTo>
                  <a:pt x="0" y="0"/>
                </a:moveTo>
                <a:lnTo>
                  <a:pt x="1336923" y="0"/>
                </a:lnTo>
                <a:lnTo>
                  <a:pt x="1336923" y="925807"/>
                </a:lnTo>
                <a:lnTo>
                  <a:pt x="0" y="92580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8000"/>
            </a:blip>
            <a:stretch>
              <a:fillRect l="-18850" t="-49782" r="-21807" b="-53336"/>
            </a:stretch>
          </a:blipFill>
        </p:spPr>
      </p:sp>
      <p:grpSp>
        <p:nvGrpSpPr>
          <p:cNvPr id="218" name="Group 5">
            <a:extLst>
              <a:ext uri="{FF2B5EF4-FFF2-40B4-BE49-F238E27FC236}">
                <a16:creationId xmlns:a16="http://schemas.microsoft.com/office/drawing/2014/main" id="{C1CF0856-7C0B-D53E-F06F-729FAB4722C2}"/>
              </a:ext>
            </a:extLst>
          </p:cNvPr>
          <p:cNvGrpSpPr>
            <a:grpSpLocks/>
          </p:cNvGrpSpPr>
          <p:nvPr/>
        </p:nvGrpSpPr>
        <p:grpSpPr>
          <a:xfrm>
            <a:off x="14513399" y="6148447"/>
            <a:ext cx="470698" cy="410791"/>
            <a:chOff x="0" y="0"/>
            <a:chExt cx="698500" cy="609600"/>
          </a:xfrm>
        </p:grpSpPr>
        <p:sp>
          <p:nvSpPr>
            <p:cNvPr id="223" name="Freeform 6">
              <a:extLst>
                <a:ext uri="{FF2B5EF4-FFF2-40B4-BE49-F238E27FC236}">
                  <a16:creationId xmlns:a16="http://schemas.microsoft.com/office/drawing/2014/main" id="{F674A917-E4A6-AA44-A76F-CA4C645741E2}"/>
                </a:ext>
              </a:extLst>
            </p:cNvPr>
            <p:cNvSpPr>
              <a:spLocks/>
            </p:cNvSpPr>
            <p:nvPr/>
          </p:nvSpPr>
          <p:spPr>
            <a:xfrm>
              <a:off x="47504" y="0"/>
              <a:ext cx="603492" cy="544114"/>
            </a:xfrm>
            <a:custGeom>
              <a:avLst/>
              <a:gdLst/>
              <a:ahLst/>
              <a:cxnLst/>
              <a:rect l="l" t="t" r="r" b="b"/>
              <a:pathLst>
                <a:path w="603492" h="544114">
                  <a:moveTo>
                    <a:pt x="245577" y="511560"/>
                  </a:moveTo>
                  <a:lnTo>
                    <a:pt x="8665" y="98040"/>
                  </a:lnTo>
                  <a:cubicBezTo>
                    <a:pt x="-2946" y="77773"/>
                    <a:pt x="-2884" y="52857"/>
                    <a:pt x="8828" y="32649"/>
                  </a:cubicBezTo>
                  <a:cubicBezTo>
                    <a:pt x="20540" y="12440"/>
                    <a:pt x="42129" y="0"/>
                    <a:pt x="65486" y="0"/>
                  </a:cubicBezTo>
                  <a:lnTo>
                    <a:pt x="538006" y="0"/>
                  </a:lnTo>
                  <a:cubicBezTo>
                    <a:pt x="561363" y="0"/>
                    <a:pt x="582952" y="12440"/>
                    <a:pt x="594664" y="32649"/>
                  </a:cubicBezTo>
                  <a:cubicBezTo>
                    <a:pt x="606376" y="52857"/>
                    <a:pt x="606438" y="77773"/>
                    <a:pt x="594827" y="98040"/>
                  </a:cubicBezTo>
                  <a:lnTo>
                    <a:pt x="357915" y="511560"/>
                  </a:lnTo>
                  <a:cubicBezTo>
                    <a:pt x="346380" y="531694"/>
                    <a:pt x="324950" y="544114"/>
                    <a:pt x="301746" y="544114"/>
                  </a:cubicBezTo>
                  <a:cubicBezTo>
                    <a:pt x="278542" y="544114"/>
                    <a:pt x="257112" y="531694"/>
                    <a:pt x="245577" y="511560"/>
                  </a:cubicBezTo>
                  <a:close/>
                </a:path>
              </a:pathLst>
            </a:custGeom>
            <a:solidFill>
              <a:srgbClr val="FFFB91"/>
            </a:solidFill>
          </p:spPr>
        </p:sp>
        <p:sp>
          <p:nvSpPr>
            <p:cNvPr id="224" name="TextBox 7">
              <a:extLst>
                <a:ext uri="{FF2B5EF4-FFF2-40B4-BE49-F238E27FC236}">
                  <a16:creationId xmlns:a16="http://schemas.microsoft.com/office/drawing/2014/main" id="{C9E50DC1-39AC-522C-5D6D-B28884B6D9CD}"/>
                </a:ext>
              </a:extLst>
            </p:cNvPr>
            <p:cNvSpPr txBox="1">
              <a:spLocks/>
            </p:cNvSpPr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41" tIns="63441" rIns="63441" bIns="63441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219" name="Group 8">
            <a:extLst>
              <a:ext uri="{FF2B5EF4-FFF2-40B4-BE49-F238E27FC236}">
                <a16:creationId xmlns:a16="http://schemas.microsoft.com/office/drawing/2014/main" id="{FFF3F18A-B313-D54F-6CB3-BE862301910D}"/>
              </a:ext>
            </a:extLst>
          </p:cNvPr>
          <p:cNvGrpSpPr>
            <a:grpSpLocks/>
          </p:cNvGrpSpPr>
          <p:nvPr/>
        </p:nvGrpSpPr>
        <p:grpSpPr>
          <a:xfrm rot="17965035">
            <a:off x="13919664" y="7240261"/>
            <a:ext cx="2220778" cy="1938134"/>
            <a:chOff x="0" y="0"/>
            <a:chExt cx="698500" cy="609600"/>
          </a:xfrm>
        </p:grpSpPr>
        <p:sp>
          <p:nvSpPr>
            <p:cNvPr id="221" name="Freeform 9">
              <a:extLst>
                <a:ext uri="{FF2B5EF4-FFF2-40B4-BE49-F238E27FC236}">
                  <a16:creationId xmlns:a16="http://schemas.microsoft.com/office/drawing/2014/main" id="{C8F1293D-77CD-C015-BADB-B20CC0195006}"/>
                </a:ext>
              </a:extLst>
            </p:cNvPr>
            <p:cNvSpPr>
              <a:spLocks/>
            </p:cNvSpPr>
            <p:nvPr/>
          </p:nvSpPr>
          <p:spPr>
            <a:xfrm>
              <a:off x="10069" y="0"/>
              <a:ext cx="678363" cy="595720"/>
            </a:xfrm>
            <a:custGeom>
              <a:avLst/>
              <a:gdLst/>
              <a:ahLst/>
              <a:cxnLst/>
              <a:rect l="l" t="t" r="r" b="b"/>
              <a:pathLst>
                <a:path w="678363" h="595720">
                  <a:moveTo>
                    <a:pt x="327276" y="588820"/>
                  </a:moveTo>
                  <a:lnTo>
                    <a:pt x="1836" y="20780"/>
                  </a:lnTo>
                  <a:cubicBezTo>
                    <a:pt x="-625" y="16484"/>
                    <a:pt x="-612" y="11203"/>
                    <a:pt x="1871" y="6920"/>
                  </a:cubicBezTo>
                  <a:cubicBezTo>
                    <a:pt x="4353" y="2637"/>
                    <a:pt x="8929" y="0"/>
                    <a:pt x="13879" y="0"/>
                  </a:cubicBezTo>
                  <a:lnTo>
                    <a:pt x="664483" y="0"/>
                  </a:lnTo>
                  <a:cubicBezTo>
                    <a:pt x="669433" y="0"/>
                    <a:pt x="674009" y="2637"/>
                    <a:pt x="676491" y="6920"/>
                  </a:cubicBezTo>
                  <a:cubicBezTo>
                    <a:pt x="678974" y="11203"/>
                    <a:pt x="678987" y="16484"/>
                    <a:pt x="676526" y="20780"/>
                  </a:cubicBezTo>
                  <a:lnTo>
                    <a:pt x="351086" y="588820"/>
                  </a:lnTo>
                  <a:cubicBezTo>
                    <a:pt x="348641" y="593088"/>
                    <a:pt x="344099" y="595720"/>
                    <a:pt x="339181" y="595720"/>
                  </a:cubicBezTo>
                  <a:cubicBezTo>
                    <a:pt x="334263" y="595720"/>
                    <a:pt x="329721" y="593088"/>
                    <a:pt x="327276" y="588820"/>
                  </a:cubicBezTo>
                  <a:close/>
                </a:path>
              </a:pathLst>
            </a:custGeom>
            <a:solidFill>
              <a:srgbClr val="FFFB91">
                <a:alpha val="28627"/>
              </a:srgbClr>
            </a:solidFill>
            <a:ln cap="sq">
              <a:noFill/>
              <a:prstDash val="solid"/>
              <a:miter/>
            </a:ln>
          </p:spPr>
        </p:sp>
        <p:sp>
          <p:nvSpPr>
            <p:cNvPr id="222" name="TextBox 10">
              <a:extLst>
                <a:ext uri="{FF2B5EF4-FFF2-40B4-BE49-F238E27FC236}">
                  <a16:creationId xmlns:a16="http://schemas.microsoft.com/office/drawing/2014/main" id="{54C636FA-5720-70D2-3897-7AF5EA588444}"/>
                </a:ext>
              </a:extLst>
            </p:cNvPr>
            <p:cNvSpPr txBox="1">
              <a:spLocks/>
            </p:cNvSpPr>
            <p:nvPr/>
          </p:nvSpPr>
          <p:spPr>
            <a:xfrm>
              <a:off x="215900" y="0"/>
              <a:ext cx="266700" cy="381000"/>
            </a:xfrm>
            <a:prstGeom prst="rect">
              <a:avLst/>
            </a:prstGeom>
          </p:spPr>
          <p:txBody>
            <a:bodyPr lIns="63441" tIns="63441" rIns="63441" bIns="63441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sp>
        <p:nvSpPr>
          <p:cNvPr id="220" name="Freeform 11">
            <a:extLst>
              <a:ext uri="{FF2B5EF4-FFF2-40B4-BE49-F238E27FC236}">
                <a16:creationId xmlns:a16="http://schemas.microsoft.com/office/drawing/2014/main" id="{B91CA059-6ACF-B372-38CB-E802AA78D2C4}"/>
              </a:ext>
            </a:extLst>
          </p:cNvPr>
          <p:cNvSpPr>
            <a:spLocks/>
          </p:cNvSpPr>
          <p:nvPr/>
        </p:nvSpPr>
        <p:spPr>
          <a:xfrm>
            <a:off x="15174448" y="5712169"/>
            <a:ext cx="872556" cy="872556"/>
          </a:xfrm>
          <a:custGeom>
            <a:avLst/>
            <a:gdLst/>
            <a:ahLst/>
            <a:cxnLst/>
            <a:rect l="l" t="t" r="r" b="b"/>
            <a:pathLst>
              <a:path w="1164317" h="1164317">
                <a:moveTo>
                  <a:pt x="0" y="0"/>
                </a:moveTo>
                <a:lnTo>
                  <a:pt x="1164317" y="0"/>
                </a:lnTo>
                <a:lnTo>
                  <a:pt x="1164317" y="1164317"/>
                </a:lnTo>
                <a:lnTo>
                  <a:pt x="0" y="11643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4999"/>
            </a:blip>
            <a:stretch>
              <a:fillRect/>
            </a:stretch>
          </a:blipFill>
        </p:spPr>
      </p:sp>
      <p:sp>
        <p:nvSpPr>
          <p:cNvPr id="126" name="Freeform 17">
            <a:extLst>
              <a:ext uri="{FF2B5EF4-FFF2-40B4-BE49-F238E27FC236}">
                <a16:creationId xmlns:a16="http://schemas.microsoft.com/office/drawing/2014/main" id="{2AC975CC-F4DC-E93A-372E-530E4B5B5C08}"/>
              </a:ext>
            </a:extLst>
          </p:cNvPr>
          <p:cNvSpPr/>
          <p:nvPr/>
        </p:nvSpPr>
        <p:spPr>
          <a:xfrm>
            <a:off x="369557" y="4630188"/>
            <a:ext cx="12507856" cy="2023947"/>
          </a:xfrm>
          <a:custGeom>
            <a:avLst/>
            <a:gdLst/>
            <a:ahLst/>
            <a:cxnLst/>
            <a:rect l="l" t="t" r="r" b="b"/>
            <a:pathLst>
              <a:path w="12517628" h="2025528">
                <a:moveTo>
                  <a:pt x="0" y="0"/>
                </a:moveTo>
                <a:lnTo>
                  <a:pt x="12517628" y="0"/>
                </a:lnTo>
                <a:lnTo>
                  <a:pt x="12517628" y="2025529"/>
                </a:lnTo>
                <a:lnTo>
                  <a:pt x="0" y="202552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154650"/>
            </a:stretch>
          </a:blipFill>
        </p:spPr>
      </p:sp>
      <p:sp>
        <p:nvSpPr>
          <p:cNvPr id="127" name="Freeform 18">
            <a:extLst>
              <a:ext uri="{FF2B5EF4-FFF2-40B4-BE49-F238E27FC236}">
                <a16:creationId xmlns:a16="http://schemas.microsoft.com/office/drawing/2014/main" id="{BD675A94-FCD2-38A2-7AC3-9667276E51AD}"/>
              </a:ext>
            </a:extLst>
          </p:cNvPr>
          <p:cNvSpPr/>
          <p:nvPr/>
        </p:nvSpPr>
        <p:spPr>
          <a:xfrm>
            <a:off x="341528" y="6777865"/>
            <a:ext cx="12507856" cy="2061807"/>
          </a:xfrm>
          <a:custGeom>
            <a:avLst/>
            <a:gdLst/>
            <a:ahLst/>
            <a:cxnLst/>
            <a:rect l="l" t="t" r="r" b="b"/>
            <a:pathLst>
              <a:path w="12517628" h="2063418">
                <a:moveTo>
                  <a:pt x="0" y="0"/>
                </a:moveTo>
                <a:lnTo>
                  <a:pt x="12517628" y="0"/>
                </a:lnTo>
                <a:lnTo>
                  <a:pt x="12517628" y="2063418"/>
                </a:lnTo>
                <a:lnTo>
                  <a:pt x="0" y="206341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15684" b="-34290"/>
            </a:stretch>
          </a:blipFill>
        </p:spPr>
      </p:sp>
      <p:sp>
        <p:nvSpPr>
          <p:cNvPr id="129" name="Freeform 193">
            <a:extLst>
              <a:ext uri="{FF2B5EF4-FFF2-40B4-BE49-F238E27FC236}">
                <a16:creationId xmlns:a16="http://schemas.microsoft.com/office/drawing/2014/main" id="{3E636D82-7D0E-4846-BEC5-96FFD7000D83}"/>
              </a:ext>
            </a:extLst>
          </p:cNvPr>
          <p:cNvSpPr/>
          <p:nvPr/>
        </p:nvSpPr>
        <p:spPr>
          <a:xfrm>
            <a:off x="13945632" y="1423547"/>
            <a:ext cx="2050100" cy="1187735"/>
          </a:xfrm>
          <a:custGeom>
            <a:avLst/>
            <a:gdLst/>
            <a:ahLst/>
            <a:cxnLst/>
            <a:rect l="l" t="t" r="r" b="b"/>
            <a:pathLst>
              <a:path w="2051702" h="1188663">
                <a:moveTo>
                  <a:pt x="0" y="0"/>
                </a:moveTo>
                <a:lnTo>
                  <a:pt x="2051702" y="0"/>
                </a:lnTo>
                <a:lnTo>
                  <a:pt x="2051702" y="1188662"/>
                </a:lnTo>
                <a:lnTo>
                  <a:pt x="0" y="11886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7000"/>
            </a:blip>
            <a:stretch>
              <a:fillRect l="-6975" t="-49672" r="-3985" b="-41852"/>
            </a:stretch>
          </a:blipFill>
        </p:spPr>
      </p:sp>
      <p:grpSp>
        <p:nvGrpSpPr>
          <p:cNvPr id="130" name="Group 202">
            <a:extLst>
              <a:ext uri="{FF2B5EF4-FFF2-40B4-BE49-F238E27FC236}">
                <a16:creationId xmlns:a16="http://schemas.microsoft.com/office/drawing/2014/main" id="{EB8751A0-F55A-5347-8353-E6B6C3E6790B}"/>
              </a:ext>
            </a:extLst>
          </p:cNvPr>
          <p:cNvGrpSpPr/>
          <p:nvPr/>
        </p:nvGrpSpPr>
        <p:grpSpPr>
          <a:xfrm>
            <a:off x="15124232" y="2622972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215" name="Freeform 203">
              <a:extLst>
                <a:ext uri="{FF2B5EF4-FFF2-40B4-BE49-F238E27FC236}">
                  <a16:creationId xmlns:a16="http://schemas.microsoft.com/office/drawing/2014/main" id="{8CE0483F-237D-5737-5585-F71DB420988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A504D"/>
            </a:solidFill>
          </p:spPr>
        </p:sp>
        <p:sp>
          <p:nvSpPr>
            <p:cNvPr id="216" name="TextBox 204">
              <a:extLst>
                <a:ext uri="{FF2B5EF4-FFF2-40B4-BE49-F238E27FC236}">
                  <a16:creationId xmlns:a16="http://schemas.microsoft.com/office/drawing/2014/main" id="{C81E2516-C57D-B88A-E44E-2F2F02A4EE2A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2" name="Group 205">
            <a:extLst>
              <a:ext uri="{FF2B5EF4-FFF2-40B4-BE49-F238E27FC236}">
                <a16:creationId xmlns:a16="http://schemas.microsoft.com/office/drawing/2014/main" id="{ECBD7194-714A-0C54-1052-976DBADB4F48}"/>
              </a:ext>
            </a:extLst>
          </p:cNvPr>
          <p:cNvGrpSpPr/>
          <p:nvPr/>
        </p:nvGrpSpPr>
        <p:grpSpPr>
          <a:xfrm>
            <a:off x="13980698" y="2622972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147" name="Freeform 206">
              <a:extLst>
                <a:ext uri="{FF2B5EF4-FFF2-40B4-BE49-F238E27FC236}">
                  <a16:creationId xmlns:a16="http://schemas.microsoft.com/office/drawing/2014/main" id="{9DBB515D-5BA5-941B-DAFC-AC6889DE5B5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47568"/>
            </a:solidFill>
          </p:spPr>
        </p:sp>
        <p:sp>
          <p:nvSpPr>
            <p:cNvPr id="214" name="TextBox 207">
              <a:extLst>
                <a:ext uri="{FF2B5EF4-FFF2-40B4-BE49-F238E27FC236}">
                  <a16:creationId xmlns:a16="http://schemas.microsoft.com/office/drawing/2014/main" id="{2DD34190-4064-614A-A5F2-391EEA3A5F95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3" name="Group 208">
            <a:extLst>
              <a:ext uri="{FF2B5EF4-FFF2-40B4-BE49-F238E27FC236}">
                <a16:creationId xmlns:a16="http://schemas.microsoft.com/office/drawing/2014/main" id="{4CD55E7D-3FBD-5F86-3930-D11B710CFA7B}"/>
              </a:ext>
            </a:extLst>
          </p:cNvPr>
          <p:cNvGrpSpPr/>
          <p:nvPr/>
        </p:nvGrpSpPr>
        <p:grpSpPr>
          <a:xfrm>
            <a:off x="13980698" y="4610357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145" name="Freeform 209">
              <a:extLst>
                <a:ext uri="{FF2B5EF4-FFF2-40B4-BE49-F238E27FC236}">
                  <a16:creationId xmlns:a16="http://schemas.microsoft.com/office/drawing/2014/main" id="{B70F41CC-EE43-CB37-37C9-A082D67D306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9F5F3"/>
            </a:solidFill>
          </p:spPr>
        </p:sp>
        <p:sp>
          <p:nvSpPr>
            <p:cNvPr id="146" name="TextBox 210">
              <a:extLst>
                <a:ext uri="{FF2B5EF4-FFF2-40B4-BE49-F238E27FC236}">
                  <a16:creationId xmlns:a16="http://schemas.microsoft.com/office/drawing/2014/main" id="{673398E6-BBCD-60CF-4EA9-5E30B6833420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4" name="Group 211">
            <a:extLst>
              <a:ext uri="{FF2B5EF4-FFF2-40B4-BE49-F238E27FC236}">
                <a16:creationId xmlns:a16="http://schemas.microsoft.com/office/drawing/2014/main" id="{36C1C7F0-FBF9-E6CD-94EE-270AEE2AE3A3}"/>
              </a:ext>
            </a:extLst>
          </p:cNvPr>
          <p:cNvGrpSpPr/>
          <p:nvPr/>
        </p:nvGrpSpPr>
        <p:grpSpPr>
          <a:xfrm>
            <a:off x="13972475" y="3625146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143" name="Freeform 212">
              <a:extLst>
                <a:ext uri="{FF2B5EF4-FFF2-40B4-BE49-F238E27FC236}">
                  <a16:creationId xmlns:a16="http://schemas.microsoft.com/office/drawing/2014/main" id="{D8DA6A6D-E874-FB76-6371-455D1106E92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DAF8B"/>
            </a:solidFill>
          </p:spPr>
        </p:sp>
        <p:sp>
          <p:nvSpPr>
            <p:cNvPr id="144" name="TextBox 213">
              <a:extLst>
                <a:ext uri="{FF2B5EF4-FFF2-40B4-BE49-F238E27FC236}">
                  <a16:creationId xmlns:a16="http://schemas.microsoft.com/office/drawing/2014/main" id="{C50CF89C-33E4-D2F2-B5D4-839C50026DDB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5" name="Group 214">
            <a:extLst>
              <a:ext uri="{FF2B5EF4-FFF2-40B4-BE49-F238E27FC236}">
                <a16:creationId xmlns:a16="http://schemas.microsoft.com/office/drawing/2014/main" id="{F687DA36-3F5E-FB9A-CB8C-B5B07E36EC93}"/>
              </a:ext>
            </a:extLst>
          </p:cNvPr>
          <p:cNvGrpSpPr/>
          <p:nvPr/>
        </p:nvGrpSpPr>
        <p:grpSpPr>
          <a:xfrm>
            <a:off x="15124232" y="3616101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141" name="Freeform 215">
              <a:extLst>
                <a:ext uri="{FF2B5EF4-FFF2-40B4-BE49-F238E27FC236}">
                  <a16:creationId xmlns:a16="http://schemas.microsoft.com/office/drawing/2014/main" id="{1B323341-1F5F-2ABE-3C0B-798E617EB3B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2B5A5"/>
            </a:solidFill>
          </p:spPr>
        </p:sp>
        <p:sp>
          <p:nvSpPr>
            <p:cNvPr id="142" name="TextBox 216">
              <a:extLst>
                <a:ext uri="{FF2B5EF4-FFF2-40B4-BE49-F238E27FC236}">
                  <a16:creationId xmlns:a16="http://schemas.microsoft.com/office/drawing/2014/main" id="{22250BB2-FA5C-9057-AE58-5FC56A69C849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  <p:grpSp>
        <p:nvGrpSpPr>
          <p:cNvPr id="136" name="Group 217">
            <a:extLst>
              <a:ext uri="{FF2B5EF4-FFF2-40B4-BE49-F238E27FC236}">
                <a16:creationId xmlns:a16="http://schemas.microsoft.com/office/drawing/2014/main" id="{72B9E905-D8F4-AC96-EE5A-75FC8B996049}"/>
              </a:ext>
            </a:extLst>
          </p:cNvPr>
          <p:cNvGrpSpPr/>
          <p:nvPr/>
        </p:nvGrpSpPr>
        <p:grpSpPr>
          <a:xfrm>
            <a:off x="15124232" y="4610357"/>
            <a:ext cx="880045" cy="880045"/>
            <a:chOff x="0" y="0"/>
            <a:chExt cx="812800" cy="812800"/>
          </a:xfrm>
          <a:effectLst>
            <a:outerShdw blurRad="88900" dist="38100" dir="2700000" sx="104000" sy="104000" algn="tl" rotWithShape="0">
              <a:prstClr val="black">
                <a:alpha val="50000"/>
              </a:prstClr>
            </a:outerShdw>
          </a:effectLst>
        </p:grpSpPr>
        <p:sp>
          <p:nvSpPr>
            <p:cNvPr id="138" name="Freeform 218">
              <a:extLst>
                <a:ext uri="{FF2B5EF4-FFF2-40B4-BE49-F238E27FC236}">
                  <a16:creationId xmlns:a16="http://schemas.microsoft.com/office/drawing/2014/main" id="{BF23518E-B876-13AA-4C3A-5AD122145ED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0E3CD"/>
            </a:solidFill>
          </p:spPr>
        </p:sp>
        <p:sp>
          <p:nvSpPr>
            <p:cNvPr id="139" name="TextBox 219">
              <a:extLst>
                <a:ext uri="{FF2B5EF4-FFF2-40B4-BE49-F238E27FC236}">
                  <a16:creationId xmlns:a16="http://schemas.microsoft.com/office/drawing/2014/main" id="{38490E2C-3CE1-7F78-6C7A-B14F5EDF9B81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544"/>
                </a:lnSpc>
              </a:pPr>
              <a:endParaRPr sz="1799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250" tmFilter="0, 0; .2, .5; .8, .5; 1, 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625" autoRev="1" fill="hold"/>
                                        <p:tgtEl>
                                          <p:spTgt spid="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C41D306E-DC0B-D857-0ACF-4C4714AEB3C0}"/>
              </a:ext>
            </a:extLst>
          </p:cNvPr>
          <p:cNvSpPr/>
          <p:nvPr/>
        </p:nvSpPr>
        <p:spPr>
          <a:xfrm>
            <a:off x="0" y="3569"/>
            <a:ext cx="16370211" cy="9136862"/>
          </a:xfrm>
          <a:custGeom>
            <a:avLst/>
            <a:gdLst/>
            <a:ahLst/>
            <a:cxnLst/>
            <a:rect l="l" t="t" r="r" b="b"/>
            <a:pathLst>
              <a:path w="16383000" h="9144000">
                <a:moveTo>
                  <a:pt x="0" y="0"/>
                </a:moveTo>
                <a:lnTo>
                  <a:pt x="16383000" y="0"/>
                </a:lnTo>
                <a:lnTo>
                  <a:pt x="16383000" y="9144000"/>
                </a:lnTo>
                <a:lnTo>
                  <a:pt x="0" y="9144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3" name="Group 113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4" name="Group 114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5" name="Freeform 115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6" name="TextBox 116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19" name="TextBox 119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8" name="TextBox 128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1" name="TextBox 131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4" name="TextBox 134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58000"/>
              </a:blip>
              <a:stretch>
                <a:fillRect/>
              </a:stretch>
            </a:blipFill>
          </p:spPr>
        </p:sp>
      </p:grpSp>
      <p:sp>
        <p:nvSpPr>
          <p:cNvPr id="146" name="TextBox 146"/>
          <p:cNvSpPr txBox="1"/>
          <p:nvPr/>
        </p:nvSpPr>
        <p:spPr>
          <a:xfrm>
            <a:off x="-408335" y="665320"/>
            <a:ext cx="16821971" cy="350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  <a:spcBef>
                <a:spcPct val="0"/>
              </a:spcBef>
            </a:pPr>
            <a:r>
              <a:rPr lang="en-US" sz="2502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ЭСТЕТИКА ИНТЕРЬЕРНОЙ СРЕДЫ</a:t>
            </a:r>
          </a:p>
        </p:txBody>
      </p:sp>
      <p:sp>
        <p:nvSpPr>
          <p:cNvPr id="147" name="Freeform 191">
            <a:extLst>
              <a:ext uri="{FF2B5EF4-FFF2-40B4-BE49-F238E27FC236}">
                <a16:creationId xmlns:a16="http://schemas.microsoft.com/office/drawing/2014/main" id="{A39759B2-9090-41F1-B43E-DAA0CC4A89D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48" name="Freeform 194">
            <a:extLst>
              <a:ext uri="{FF2B5EF4-FFF2-40B4-BE49-F238E27FC236}">
                <a16:creationId xmlns:a16="http://schemas.microsoft.com/office/drawing/2014/main" id="{498CAAB3-4DF0-4E38-81B0-B8458C5070B7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49" name="Freeform 197">
            <a:extLst>
              <a:ext uri="{FF2B5EF4-FFF2-40B4-BE49-F238E27FC236}">
                <a16:creationId xmlns:a16="http://schemas.microsoft.com/office/drawing/2014/main" id="{AD6F81B4-9F2A-41D7-9D1E-1961AF0AF6FF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0" name="Freeform 200">
            <a:extLst>
              <a:ext uri="{FF2B5EF4-FFF2-40B4-BE49-F238E27FC236}">
                <a16:creationId xmlns:a16="http://schemas.microsoft.com/office/drawing/2014/main" id="{C9EFA971-7258-4552-B29A-EC653EEB64E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1" name="Freeform 203">
            <a:extLst>
              <a:ext uri="{FF2B5EF4-FFF2-40B4-BE49-F238E27FC236}">
                <a16:creationId xmlns:a16="http://schemas.microsoft.com/office/drawing/2014/main" id="{4042FCA4-B3CF-4DCC-8EB3-624D1A49669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2" name="Freeform 206">
            <a:extLst>
              <a:ext uri="{FF2B5EF4-FFF2-40B4-BE49-F238E27FC236}">
                <a16:creationId xmlns:a16="http://schemas.microsoft.com/office/drawing/2014/main" id="{C8E71BEC-191E-41E4-A4B6-9B1FDC9C2BB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3" name="TextBox 208">
            <a:extLst>
              <a:ext uri="{FF2B5EF4-FFF2-40B4-BE49-F238E27FC236}">
                <a16:creationId xmlns:a16="http://schemas.microsoft.com/office/drawing/2014/main" id="{8C50E1F6-91EA-4F07-8971-D206EBB67302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54" name="TextBox 209">
            <a:extLst>
              <a:ext uri="{FF2B5EF4-FFF2-40B4-BE49-F238E27FC236}">
                <a16:creationId xmlns:a16="http://schemas.microsoft.com/office/drawing/2014/main" id="{CBB5CE87-D58E-406F-94BB-65993487B3F8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55" name="TextBox 210">
            <a:extLst>
              <a:ext uri="{FF2B5EF4-FFF2-40B4-BE49-F238E27FC236}">
                <a16:creationId xmlns:a16="http://schemas.microsoft.com/office/drawing/2014/main" id="{D880E259-5499-4F1A-9087-7C33E9DA48E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56" name="TextBox 211">
            <a:extLst>
              <a:ext uri="{FF2B5EF4-FFF2-40B4-BE49-F238E27FC236}">
                <a16:creationId xmlns:a16="http://schemas.microsoft.com/office/drawing/2014/main" id="{F1507C45-051B-44FB-B503-FE2F73F6F23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57" name="TextBox 212">
            <a:extLst>
              <a:ext uri="{FF2B5EF4-FFF2-40B4-BE49-F238E27FC236}">
                <a16:creationId xmlns:a16="http://schemas.microsoft.com/office/drawing/2014/main" id="{9FEFF54A-E33C-4759-A481-B0B8ED75690D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58" name="TextBox 213">
            <a:extLst>
              <a:ext uri="{FF2B5EF4-FFF2-40B4-BE49-F238E27FC236}">
                <a16:creationId xmlns:a16="http://schemas.microsoft.com/office/drawing/2014/main" id="{C80ED297-8F28-4F3F-A999-6A8124767E4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59" name="TextBox 214">
            <a:extLst>
              <a:ext uri="{FF2B5EF4-FFF2-40B4-BE49-F238E27FC236}">
                <a16:creationId xmlns:a16="http://schemas.microsoft.com/office/drawing/2014/main" id="{0A8AC20D-F870-43BB-9033-25C387A1D390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17" name="Freeform 142">
            <a:extLst>
              <a:ext uri="{FF2B5EF4-FFF2-40B4-BE49-F238E27FC236}">
                <a16:creationId xmlns:a16="http://schemas.microsoft.com/office/drawing/2014/main" id="{BEB827D4-B01D-B317-18FC-39BE08CC9436}"/>
              </a:ext>
            </a:extLst>
          </p:cNvPr>
          <p:cNvSpPr/>
          <p:nvPr/>
        </p:nvSpPr>
        <p:spPr>
          <a:xfrm>
            <a:off x="8129649" y="1018680"/>
            <a:ext cx="6683154" cy="3730133"/>
          </a:xfrm>
          <a:custGeom>
            <a:avLst/>
            <a:gdLst/>
            <a:ahLst/>
            <a:cxnLst/>
            <a:rect l="l" t="t" r="r" b="b"/>
            <a:pathLst>
              <a:path w="6688375" h="3733047">
                <a:moveTo>
                  <a:pt x="0" y="0"/>
                </a:moveTo>
                <a:lnTo>
                  <a:pt x="6688375" y="0"/>
                </a:lnTo>
                <a:lnTo>
                  <a:pt x="6688375" y="3733047"/>
                </a:lnTo>
                <a:lnTo>
                  <a:pt x="0" y="373304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18" name="TextBox 143">
            <a:extLst>
              <a:ext uri="{FF2B5EF4-FFF2-40B4-BE49-F238E27FC236}">
                <a16:creationId xmlns:a16="http://schemas.microsoft.com/office/drawing/2014/main" id="{1C097818-F2D2-A415-FE7F-ED255032CA68}"/>
              </a:ext>
            </a:extLst>
          </p:cNvPr>
          <p:cNvSpPr txBox="1"/>
          <p:nvPr/>
        </p:nvSpPr>
        <p:spPr>
          <a:xfrm>
            <a:off x="-401671" y="668370"/>
            <a:ext cx="16808839" cy="350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6"/>
              </a:lnSpc>
              <a:spcBef>
                <a:spcPct val="0"/>
              </a:spcBef>
            </a:pPr>
            <a:r>
              <a:rPr lang="en-US" sz="2500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ЭСТЕТИКА ИНТЕРЬЕРНОЙ СРЕДЫ</a:t>
            </a:r>
          </a:p>
        </p:txBody>
      </p:sp>
      <p:grpSp>
        <p:nvGrpSpPr>
          <p:cNvPr id="120" name="Group 144">
            <a:extLst>
              <a:ext uri="{FF2B5EF4-FFF2-40B4-BE49-F238E27FC236}">
                <a16:creationId xmlns:a16="http://schemas.microsoft.com/office/drawing/2014/main" id="{6EDD2D1B-D826-FC34-62B3-C21B53AF1550}"/>
              </a:ext>
            </a:extLst>
          </p:cNvPr>
          <p:cNvGrpSpPr/>
          <p:nvPr/>
        </p:nvGrpSpPr>
        <p:grpSpPr>
          <a:xfrm>
            <a:off x="14452831" y="6322089"/>
            <a:ext cx="2398620" cy="2398620"/>
            <a:chOff x="0" y="0"/>
            <a:chExt cx="4792129" cy="4792129"/>
          </a:xfrm>
        </p:grpSpPr>
        <p:sp>
          <p:nvSpPr>
            <p:cNvPr id="121" name="Freeform 145">
              <a:extLst>
                <a:ext uri="{FF2B5EF4-FFF2-40B4-BE49-F238E27FC236}">
                  <a16:creationId xmlns:a16="http://schemas.microsoft.com/office/drawing/2014/main" id="{4B507F6E-E5B9-E76A-D651-6BEB3AFA7431}"/>
                </a:ext>
              </a:extLst>
            </p:cNvPr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</p:sp>
      </p:grpSp>
      <p:sp>
        <p:nvSpPr>
          <p:cNvPr id="123" name="Freeform 146">
            <a:extLst>
              <a:ext uri="{FF2B5EF4-FFF2-40B4-BE49-F238E27FC236}">
                <a16:creationId xmlns:a16="http://schemas.microsoft.com/office/drawing/2014/main" id="{50CA18A5-8FE5-15A5-9EA1-B710FF556AC3}"/>
              </a:ext>
            </a:extLst>
          </p:cNvPr>
          <p:cNvSpPr/>
          <p:nvPr/>
        </p:nvSpPr>
        <p:spPr>
          <a:xfrm>
            <a:off x="14201692" y="-196951"/>
            <a:ext cx="2063637" cy="4609201"/>
          </a:xfrm>
          <a:custGeom>
            <a:avLst/>
            <a:gdLst/>
            <a:ahLst/>
            <a:cxnLst/>
            <a:rect l="l" t="t" r="r" b="b"/>
            <a:pathLst>
              <a:path w="2065249" h="4612802">
                <a:moveTo>
                  <a:pt x="0" y="0"/>
                </a:moveTo>
                <a:lnTo>
                  <a:pt x="2065250" y="0"/>
                </a:lnTo>
                <a:lnTo>
                  <a:pt x="2065250" y="4612802"/>
                </a:lnTo>
                <a:lnTo>
                  <a:pt x="0" y="46128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81762" t="-23787" r="-162606" b="-157749"/>
            </a:stretch>
          </a:blipFill>
        </p:spPr>
      </p:sp>
      <p:sp>
        <p:nvSpPr>
          <p:cNvPr id="124" name="Freeform 147">
            <a:extLst>
              <a:ext uri="{FF2B5EF4-FFF2-40B4-BE49-F238E27FC236}">
                <a16:creationId xmlns:a16="http://schemas.microsoft.com/office/drawing/2014/main" id="{783AD61A-48A9-2983-9918-FEF15BE19F38}"/>
              </a:ext>
            </a:extLst>
          </p:cNvPr>
          <p:cNvSpPr/>
          <p:nvPr/>
        </p:nvSpPr>
        <p:spPr>
          <a:xfrm>
            <a:off x="8129649" y="4990577"/>
            <a:ext cx="6683154" cy="3730133"/>
          </a:xfrm>
          <a:custGeom>
            <a:avLst/>
            <a:gdLst/>
            <a:ahLst/>
            <a:cxnLst/>
            <a:rect l="l" t="t" r="r" b="b"/>
            <a:pathLst>
              <a:path w="6688375" h="3733047">
                <a:moveTo>
                  <a:pt x="0" y="0"/>
                </a:moveTo>
                <a:lnTo>
                  <a:pt x="6688375" y="0"/>
                </a:lnTo>
                <a:lnTo>
                  <a:pt x="6688375" y="3733046"/>
                </a:lnTo>
                <a:lnTo>
                  <a:pt x="0" y="373304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26" name="Freeform 148">
            <a:extLst>
              <a:ext uri="{FF2B5EF4-FFF2-40B4-BE49-F238E27FC236}">
                <a16:creationId xmlns:a16="http://schemas.microsoft.com/office/drawing/2014/main" id="{3733F77A-23E8-BF64-4C41-CAD614E124E4}"/>
              </a:ext>
            </a:extLst>
          </p:cNvPr>
          <p:cNvSpPr/>
          <p:nvPr/>
        </p:nvSpPr>
        <p:spPr>
          <a:xfrm>
            <a:off x="1027722" y="1018680"/>
            <a:ext cx="6683154" cy="3730133"/>
          </a:xfrm>
          <a:custGeom>
            <a:avLst/>
            <a:gdLst/>
            <a:ahLst/>
            <a:cxnLst/>
            <a:rect l="l" t="t" r="r" b="b"/>
            <a:pathLst>
              <a:path w="6688375" h="3733047">
                <a:moveTo>
                  <a:pt x="0" y="0"/>
                </a:moveTo>
                <a:lnTo>
                  <a:pt x="6688375" y="0"/>
                </a:lnTo>
                <a:lnTo>
                  <a:pt x="6688375" y="3733047"/>
                </a:lnTo>
                <a:lnTo>
                  <a:pt x="0" y="373304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7" name="Freeform 149">
            <a:extLst>
              <a:ext uri="{FF2B5EF4-FFF2-40B4-BE49-F238E27FC236}">
                <a16:creationId xmlns:a16="http://schemas.microsoft.com/office/drawing/2014/main" id="{170C41F2-2555-5EB5-FADE-9E5FCF140342}"/>
              </a:ext>
            </a:extLst>
          </p:cNvPr>
          <p:cNvSpPr/>
          <p:nvPr/>
        </p:nvSpPr>
        <p:spPr>
          <a:xfrm>
            <a:off x="1027722" y="4990577"/>
            <a:ext cx="6683154" cy="3730133"/>
          </a:xfrm>
          <a:custGeom>
            <a:avLst/>
            <a:gdLst/>
            <a:ahLst/>
            <a:cxnLst/>
            <a:rect l="l" t="t" r="r" b="b"/>
            <a:pathLst>
              <a:path w="6688375" h="3733047">
                <a:moveTo>
                  <a:pt x="0" y="0"/>
                </a:moveTo>
                <a:lnTo>
                  <a:pt x="6688375" y="0"/>
                </a:lnTo>
                <a:lnTo>
                  <a:pt x="6688375" y="3733046"/>
                </a:lnTo>
                <a:lnTo>
                  <a:pt x="0" y="373304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sp>
        <p:nvSpPr>
          <p:cNvPr id="160" name="TextBox 43">
            <a:extLst>
              <a:ext uri="{FF2B5EF4-FFF2-40B4-BE49-F238E27FC236}">
                <a16:creationId xmlns:a16="http://schemas.microsoft.com/office/drawing/2014/main" id="{E861EF14-6A92-4F88-8FE2-4405CC1E7F5B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29" name="Freeform 150">
            <a:extLst>
              <a:ext uri="{FF2B5EF4-FFF2-40B4-BE49-F238E27FC236}">
                <a16:creationId xmlns:a16="http://schemas.microsoft.com/office/drawing/2014/main" id="{C61B8FAA-67F2-5298-B81F-41EBFF3B03E0}"/>
              </a:ext>
            </a:extLst>
          </p:cNvPr>
          <p:cNvSpPr/>
          <p:nvPr/>
        </p:nvSpPr>
        <p:spPr>
          <a:xfrm>
            <a:off x="-806667" y="-196951"/>
            <a:ext cx="2063637" cy="4609201"/>
          </a:xfrm>
          <a:custGeom>
            <a:avLst/>
            <a:gdLst/>
            <a:ahLst/>
            <a:cxnLst/>
            <a:rect l="l" t="t" r="r" b="b"/>
            <a:pathLst>
              <a:path w="2065249" h="4612802">
                <a:moveTo>
                  <a:pt x="0" y="0"/>
                </a:moveTo>
                <a:lnTo>
                  <a:pt x="2065250" y="0"/>
                </a:lnTo>
                <a:lnTo>
                  <a:pt x="2065250" y="4612802"/>
                </a:lnTo>
                <a:lnTo>
                  <a:pt x="0" y="461280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81762" t="-23787" r="-162606" b="-157749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indefinite"/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indefinite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C41D306E-DC0B-D857-0ACF-4C4714AEB3C0}"/>
              </a:ext>
            </a:extLst>
          </p:cNvPr>
          <p:cNvSpPr/>
          <p:nvPr/>
        </p:nvSpPr>
        <p:spPr>
          <a:xfrm>
            <a:off x="0" y="3569"/>
            <a:ext cx="16370211" cy="9136862"/>
          </a:xfrm>
          <a:custGeom>
            <a:avLst/>
            <a:gdLst/>
            <a:ahLst/>
            <a:cxnLst/>
            <a:rect l="l" t="t" r="r" b="b"/>
            <a:pathLst>
              <a:path w="16383000" h="9144000">
                <a:moveTo>
                  <a:pt x="0" y="0"/>
                </a:moveTo>
                <a:lnTo>
                  <a:pt x="16383000" y="0"/>
                </a:lnTo>
                <a:lnTo>
                  <a:pt x="16383000" y="9144000"/>
                </a:lnTo>
                <a:lnTo>
                  <a:pt x="0" y="9144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3" name="Group 113"/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14" name="Group 114"/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15" name="Freeform 115"/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16" name="TextBox 116"/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19" name="TextBox 119"/>
            <p:cNvSpPr txBox="1"/>
            <p:nvPr/>
          </p:nvSpPr>
          <p:spPr>
            <a:xfrm>
              <a:off x="2794676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28" name="TextBox 128"/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1" name="TextBox 131"/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34" name="TextBox 134"/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58000"/>
              </a:blip>
              <a:stretch>
                <a:fillRect/>
              </a:stretch>
            </a:blipFill>
          </p:spPr>
        </p:sp>
      </p:grpSp>
      <p:sp>
        <p:nvSpPr>
          <p:cNvPr id="146" name="TextBox 146"/>
          <p:cNvSpPr txBox="1"/>
          <p:nvPr/>
        </p:nvSpPr>
        <p:spPr>
          <a:xfrm>
            <a:off x="-408335" y="665320"/>
            <a:ext cx="16821971" cy="350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  <a:spcBef>
                <a:spcPct val="0"/>
              </a:spcBef>
            </a:pPr>
            <a:r>
              <a:rPr lang="en-US" sz="2502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ЭСТЕТИКА ИНТЕРЬЕРНОЙ СРЕДЫ</a:t>
            </a:r>
          </a:p>
        </p:txBody>
      </p:sp>
      <p:sp>
        <p:nvSpPr>
          <p:cNvPr id="147" name="Freeform 191">
            <a:extLst>
              <a:ext uri="{FF2B5EF4-FFF2-40B4-BE49-F238E27FC236}">
                <a16:creationId xmlns:a16="http://schemas.microsoft.com/office/drawing/2014/main" id="{A39759B2-9090-41F1-B43E-DAA0CC4A89D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48" name="Freeform 194">
            <a:extLst>
              <a:ext uri="{FF2B5EF4-FFF2-40B4-BE49-F238E27FC236}">
                <a16:creationId xmlns:a16="http://schemas.microsoft.com/office/drawing/2014/main" id="{498CAAB3-4DF0-4E38-81B0-B8458C5070B7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49" name="Freeform 197">
            <a:extLst>
              <a:ext uri="{FF2B5EF4-FFF2-40B4-BE49-F238E27FC236}">
                <a16:creationId xmlns:a16="http://schemas.microsoft.com/office/drawing/2014/main" id="{AD6F81B4-9F2A-41D7-9D1E-1961AF0AF6FF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0" name="Freeform 200">
            <a:extLst>
              <a:ext uri="{FF2B5EF4-FFF2-40B4-BE49-F238E27FC236}">
                <a16:creationId xmlns:a16="http://schemas.microsoft.com/office/drawing/2014/main" id="{C9EFA971-7258-4552-B29A-EC653EEB64E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1" name="Freeform 203">
            <a:extLst>
              <a:ext uri="{FF2B5EF4-FFF2-40B4-BE49-F238E27FC236}">
                <a16:creationId xmlns:a16="http://schemas.microsoft.com/office/drawing/2014/main" id="{4042FCA4-B3CF-4DCC-8EB3-624D1A49669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2" name="Freeform 206">
            <a:extLst>
              <a:ext uri="{FF2B5EF4-FFF2-40B4-BE49-F238E27FC236}">
                <a16:creationId xmlns:a16="http://schemas.microsoft.com/office/drawing/2014/main" id="{C8E71BEC-191E-41E4-A4B6-9B1FDC9C2BB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3" name="TextBox 208">
            <a:extLst>
              <a:ext uri="{FF2B5EF4-FFF2-40B4-BE49-F238E27FC236}">
                <a16:creationId xmlns:a16="http://schemas.microsoft.com/office/drawing/2014/main" id="{8C50E1F6-91EA-4F07-8971-D206EBB67302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54" name="TextBox 209">
            <a:extLst>
              <a:ext uri="{FF2B5EF4-FFF2-40B4-BE49-F238E27FC236}">
                <a16:creationId xmlns:a16="http://schemas.microsoft.com/office/drawing/2014/main" id="{CBB5CE87-D58E-406F-94BB-65993487B3F8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55" name="TextBox 210">
            <a:extLst>
              <a:ext uri="{FF2B5EF4-FFF2-40B4-BE49-F238E27FC236}">
                <a16:creationId xmlns:a16="http://schemas.microsoft.com/office/drawing/2014/main" id="{D880E259-5499-4F1A-9087-7C33E9DA48E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56" name="TextBox 211">
            <a:extLst>
              <a:ext uri="{FF2B5EF4-FFF2-40B4-BE49-F238E27FC236}">
                <a16:creationId xmlns:a16="http://schemas.microsoft.com/office/drawing/2014/main" id="{F1507C45-051B-44FB-B503-FE2F73F6F23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57" name="TextBox 212">
            <a:extLst>
              <a:ext uri="{FF2B5EF4-FFF2-40B4-BE49-F238E27FC236}">
                <a16:creationId xmlns:a16="http://schemas.microsoft.com/office/drawing/2014/main" id="{9FEFF54A-E33C-4759-A481-B0B8ED75690D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58" name="TextBox 213">
            <a:extLst>
              <a:ext uri="{FF2B5EF4-FFF2-40B4-BE49-F238E27FC236}">
                <a16:creationId xmlns:a16="http://schemas.microsoft.com/office/drawing/2014/main" id="{C80ED297-8F28-4F3F-A999-6A8124767E4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59" name="TextBox 214">
            <a:extLst>
              <a:ext uri="{FF2B5EF4-FFF2-40B4-BE49-F238E27FC236}">
                <a16:creationId xmlns:a16="http://schemas.microsoft.com/office/drawing/2014/main" id="{0A8AC20D-F870-43BB-9033-25C387A1D390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18" name="TextBox 143">
            <a:extLst>
              <a:ext uri="{FF2B5EF4-FFF2-40B4-BE49-F238E27FC236}">
                <a16:creationId xmlns:a16="http://schemas.microsoft.com/office/drawing/2014/main" id="{1C097818-F2D2-A415-FE7F-ED255032CA68}"/>
              </a:ext>
            </a:extLst>
          </p:cNvPr>
          <p:cNvSpPr txBox="1"/>
          <p:nvPr/>
        </p:nvSpPr>
        <p:spPr>
          <a:xfrm>
            <a:off x="-401671" y="668370"/>
            <a:ext cx="16808839" cy="350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6"/>
              </a:lnSpc>
              <a:spcBef>
                <a:spcPct val="0"/>
              </a:spcBef>
            </a:pPr>
            <a:r>
              <a:rPr lang="en-US" sz="2500" spc="305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ЭСТЕТИКА ИНТЕРЬЕРНОЙ СРЕДЫ</a:t>
            </a:r>
          </a:p>
        </p:txBody>
      </p:sp>
      <p:grpSp>
        <p:nvGrpSpPr>
          <p:cNvPr id="120" name="Group 144">
            <a:extLst>
              <a:ext uri="{FF2B5EF4-FFF2-40B4-BE49-F238E27FC236}">
                <a16:creationId xmlns:a16="http://schemas.microsoft.com/office/drawing/2014/main" id="{6EDD2D1B-D826-FC34-62B3-C21B53AF1550}"/>
              </a:ext>
            </a:extLst>
          </p:cNvPr>
          <p:cNvGrpSpPr/>
          <p:nvPr/>
        </p:nvGrpSpPr>
        <p:grpSpPr>
          <a:xfrm>
            <a:off x="14452831" y="6322089"/>
            <a:ext cx="2398620" cy="2398620"/>
            <a:chOff x="0" y="0"/>
            <a:chExt cx="4792129" cy="4792129"/>
          </a:xfrm>
        </p:grpSpPr>
        <p:sp>
          <p:nvSpPr>
            <p:cNvPr id="121" name="Freeform 145">
              <a:extLst>
                <a:ext uri="{FF2B5EF4-FFF2-40B4-BE49-F238E27FC236}">
                  <a16:creationId xmlns:a16="http://schemas.microsoft.com/office/drawing/2014/main" id="{4B507F6E-E5B9-E76A-D651-6BEB3AFA7431}"/>
                </a:ext>
              </a:extLst>
            </p:cNvPr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</p:sp>
      </p:grpSp>
      <p:sp>
        <p:nvSpPr>
          <p:cNvPr id="123" name="Freeform 146">
            <a:extLst>
              <a:ext uri="{FF2B5EF4-FFF2-40B4-BE49-F238E27FC236}">
                <a16:creationId xmlns:a16="http://schemas.microsoft.com/office/drawing/2014/main" id="{50CA18A5-8FE5-15A5-9EA1-B710FF556AC3}"/>
              </a:ext>
            </a:extLst>
          </p:cNvPr>
          <p:cNvSpPr/>
          <p:nvPr/>
        </p:nvSpPr>
        <p:spPr>
          <a:xfrm>
            <a:off x="14201692" y="-196951"/>
            <a:ext cx="2063637" cy="4609201"/>
          </a:xfrm>
          <a:custGeom>
            <a:avLst/>
            <a:gdLst/>
            <a:ahLst/>
            <a:cxnLst/>
            <a:rect l="l" t="t" r="r" b="b"/>
            <a:pathLst>
              <a:path w="2065249" h="4612802">
                <a:moveTo>
                  <a:pt x="0" y="0"/>
                </a:moveTo>
                <a:lnTo>
                  <a:pt x="2065250" y="0"/>
                </a:lnTo>
                <a:lnTo>
                  <a:pt x="2065250" y="4612802"/>
                </a:lnTo>
                <a:lnTo>
                  <a:pt x="0" y="46128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81762" t="-23787" r="-162606" b="-157749"/>
            </a:stretch>
          </a:blipFill>
        </p:spPr>
        <p:txBody>
          <a:bodyPr/>
          <a:lstStyle/>
          <a:p>
            <a:endParaRPr lang="ru-BY" dirty="0"/>
          </a:p>
        </p:txBody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sp>
        <p:nvSpPr>
          <p:cNvPr id="160" name="TextBox 43">
            <a:extLst>
              <a:ext uri="{FF2B5EF4-FFF2-40B4-BE49-F238E27FC236}">
                <a16:creationId xmlns:a16="http://schemas.microsoft.com/office/drawing/2014/main" id="{E861EF14-6A92-4F88-8FE2-4405CC1E7F5B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29" name="Freeform 150">
            <a:extLst>
              <a:ext uri="{FF2B5EF4-FFF2-40B4-BE49-F238E27FC236}">
                <a16:creationId xmlns:a16="http://schemas.microsoft.com/office/drawing/2014/main" id="{C61B8FAA-67F2-5298-B81F-41EBFF3B03E0}"/>
              </a:ext>
            </a:extLst>
          </p:cNvPr>
          <p:cNvSpPr/>
          <p:nvPr/>
        </p:nvSpPr>
        <p:spPr>
          <a:xfrm>
            <a:off x="-806667" y="-196951"/>
            <a:ext cx="2063637" cy="4609201"/>
          </a:xfrm>
          <a:custGeom>
            <a:avLst/>
            <a:gdLst/>
            <a:ahLst/>
            <a:cxnLst/>
            <a:rect l="l" t="t" r="r" b="b"/>
            <a:pathLst>
              <a:path w="2065249" h="4612802">
                <a:moveTo>
                  <a:pt x="0" y="0"/>
                </a:moveTo>
                <a:lnTo>
                  <a:pt x="2065250" y="0"/>
                </a:lnTo>
                <a:lnTo>
                  <a:pt x="2065250" y="4612802"/>
                </a:lnTo>
                <a:lnTo>
                  <a:pt x="0" y="46128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81762" t="-23787" r="-162606" b="-157749"/>
            </a:stretch>
          </a:blipFill>
        </p:spPr>
      </p:sp>
      <p:sp>
        <p:nvSpPr>
          <p:cNvPr id="2" name="Freeform 147">
            <a:extLst>
              <a:ext uri="{FF2B5EF4-FFF2-40B4-BE49-F238E27FC236}">
                <a16:creationId xmlns:a16="http://schemas.microsoft.com/office/drawing/2014/main" id="{C4FB92F3-5E03-9C58-F4C7-91ED117CEDD3}"/>
              </a:ext>
            </a:extLst>
          </p:cNvPr>
          <p:cNvSpPr/>
          <p:nvPr/>
        </p:nvSpPr>
        <p:spPr>
          <a:xfrm>
            <a:off x="1256970" y="1041539"/>
            <a:ext cx="6602459" cy="3683622"/>
          </a:xfrm>
          <a:custGeom>
            <a:avLst/>
            <a:gdLst/>
            <a:ahLst/>
            <a:cxnLst/>
            <a:rect l="l" t="t" r="r" b="b"/>
            <a:pathLst>
              <a:path w="6607617" h="3686500">
                <a:moveTo>
                  <a:pt x="0" y="0"/>
                </a:moveTo>
                <a:lnTo>
                  <a:pt x="6607617" y="0"/>
                </a:lnTo>
                <a:lnTo>
                  <a:pt x="6607617" y="3686500"/>
                </a:lnTo>
                <a:lnTo>
                  <a:pt x="0" y="36865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30" name="Freeform 148">
            <a:extLst>
              <a:ext uri="{FF2B5EF4-FFF2-40B4-BE49-F238E27FC236}">
                <a16:creationId xmlns:a16="http://schemas.microsoft.com/office/drawing/2014/main" id="{DE2FA77E-261B-5879-D16D-83D251E54312}"/>
              </a:ext>
            </a:extLst>
          </p:cNvPr>
          <p:cNvSpPr/>
          <p:nvPr/>
        </p:nvSpPr>
        <p:spPr>
          <a:xfrm>
            <a:off x="8276158" y="1041539"/>
            <a:ext cx="6515586" cy="3635154"/>
          </a:xfrm>
          <a:custGeom>
            <a:avLst/>
            <a:gdLst/>
            <a:ahLst/>
            <a:cxnLst/>
            <a:rect l="l" t="t" r="r" b="b"/>
            <a:pathLst>
              <a:path w="6520676" h="3637994">
                <a:moveTo>
                  <a:pt x="0" y="0"/>
                </a:moveTo>
                <a:lnTo>
                  <a:pt x="6520676" y="0"/>
                </a:lnTo>
                <a:lnTo>
                  <a:pt x="6520676" y="3637994"/>
                </a:lnTo>
                <a:lnTo>
                  <a:pt x="0" y="363799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2" name="Freeform 149">
            <a:extLst>
              <a:ext uri="{FF2B5EF4-FFF2-40B4-BE49-F238E27FC236}">
                <a16:creationId xmlns:a16="http://schemas.microsoft.com/office/drawing/2014/main" id="{3AD7BFC1-516F-D470-69DC-EEC1E6999BBB}"/>
              </a:ext>
            </a:extLst>
          </p:cNvPr>
          <p:cNvSpPr/>
          <p:nvPr/>
        </p:nvSpPr>
        <p:spPr>
          <a:xfrm>
            <a:off x="1256970" y="4950328"/>
            <a:ext cx="6602459" cy="3683622"/>
          </a:xfrm>
          <a:custGeom>
            <a:avLst/>
            <a:gdLst/>
            <a:ahLst/>
            <a:cxnLst/>
            <a:rect l="l" t="t" r="r" b="b"/>
            <a:pathLst>
              <a:path w="6607617" h="3686500">
                <a:moveTo>
                  <a:pt x="0" y="0"/>
                </a:moveTo>
                <a:lnTo>
                  <a:pt x="6607617" y="0"/>
                </a:lnTo>
                <a:lnTo>
                  <a:pt x="6607617" y="3686500"/>
                </a:lnTo>
                <a:lnTo>
                  <a:pt x="0" y="36865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3" name="Freeform 150">
            <a:extLst>
              <a:ext uri="{FF2B5EF4-FFF2-40B4-BE49-F238E27FC236}">
                <a16:creationId xmlns:a16="http://schemas.microsoft.com/office/drawing/2014/main" id="{97C4D302-103B-90D4-6B1F-D9E7B30DB9A1}"/>
              </a:ext>
            </a:extLst>
          </p:cNvPr>
          <p:cNvSpPr/>
          <p:nvPr/>
        </p:nvSpPr>
        <p:spPr>
          <a:xfrm>
            <a:off x="8276158" y="4950328"/>
            <a:ext cx="6515586" cy="3636606"/>
          </a:xfrm>
          <a:custGeom>
            <a:avLst/>
            <a:gdLst/>
            <a:ahLst/>
            <a:cxnLst/>
            <a:rect l="l" t="t" r="r" b="b"/>
            <a:pathLst>
              <a:path w="6520676" h="3639447">
                <a:moveTo>
                  <a:pt x="0" y="0"/>
                </a:moveTo>
                <a:lnTo>
                  <a:pt x="6520676" y="0"/>
                </a:lnTo>
                <a:lnTo>
                  <a:pt x="6520676" y="3639447"/>
                </a:lnTo>
                <a:lnTo>
                  <a:pt x="0" y="363944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95651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indefinite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540707" y="6357981"/>
            <a:ext cx="3684255" cy="2454635"/>
          </a:xfrm>
          <a:custGeom>
            <a:avLst/>
            <a:gdLst/>
            <a:ahLst/>
            <a:cxnLst/>
            <a:rect l="l" t="t" r="r" b="b"/>
            <a:pathLst>
              <a:path w="3684255" h="2454635">
                <a:moveTo>
                  <a:pt x="0" y="0"/>
                </a:moveTo>
                <a:lnTo>
                  <a:pt x="3684256" y="0"/>
                </a:lnTo>
                <a:lnTo>
                  <a:pt x="3684256" y="2454635"/>
                </a:lnTo>
                <a:lnTo>
                  <a:pt x="0" y="24546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04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229201" y="962246"/>
            <a:ext cx="5752832" cy="5105639"/>
          </a:xfrm>
          <a:custGeom>
            <a:avLst/>
            <a:gdLst/>
            <a:ahLst/>
            <a:cxnLst/>
            <a:rect l="l" t="t" r="r" b="b"/>
            <a:pathLst>
              <a:path w="5752832" h="5105639">
                <a:moveTo>
                  <a:pt x="0" y="0"/>
                </a:moveTo>
                <a:lnTo>
                  <a:pt x="5752832" y="0"/>
                </a:lnTo>
                <a:lnTo>
                  <a:pt x="5752832" y="5105639"/>
                </a:lnTo>
                <a:lnTo>
                  <a:pt x="0" y="51056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5FAE7A37-C611-B6B9-0A90-EE756A16DFDE}"/>
              </a:ext>
            </a:extLst>
          </p:cNvPr>
          <p:cNvGrpSpPr/>
          <p:nvPr/>
        </p:nvGrpSpPr>
        <p:grpSpPr>
          <a:xfrm>
            <a:off x="474220" y="2440454"/>
            <a:ext cx="4500596" cy="455146"/>
            <a:chOff x="474220" y="2440454"/>
            <a:chExt cx="4500596" cy="455146"/>
          </a:xfrm>
        </p:grpSpPr>
        <p:sp>
          <p:nvSpPr>
            <p:cNvPr id="143" name="AutoShape 143"/>
            <p:cNvSpPr/>
            <p:nvPr/>
          </p:nvSpPr>
          <p:spPr>
            <a:xfrm>
              <a:off x="474220" y="2440454"/>
              <a:ext cx="4500596" cy="0"/>
            </a:xfrm>
            <a:prstGeom prst="line">
              <a:avLst/>
            </a:prstGeom>
            <a:ln w="38100" cap="flat">
              <a:solidFill>
                <a:srgbClr val="A80F02"/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44" name="AutoShape 144"/>
            <p:cNvSpPr/>
            <p:nvPr/>
          </p:nvSpPr>
          <p:spPr>
            <a:xfrm>
              <a:off x="474220" y="2895600"/>
              <a:ext cx="4500596" cy="0"/>
            </a:xfrm>
            <a:prstGeom prst="line">
              <a:avLst/>
            </a:prstGeom>
            <a:ln w="38100" cap="flat">
              <a:solidFill>
                <a:srgbClr val="A80F02"/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45" name="AutoShape 145"/>
            <p:cNvSpPr/>
            <p:nvPr/>
          </p:nvSpPr>
          <p:spPr>
            <a:xfrm>
              <a:off x="474220" y="2440454"/>
              <a:ext cx="0" cy="455146"/>
            </a:xfrm>
            <a:prstGeom prst="line">
              <a:avLst/>
            </a:prstGeom>
            <a:ln w="38100" cap="flat">
              <a:solidFill>
                <a:srgbClr val="A80F02"/>
              </a:solidFill>
              <a:prstDash val="sysDash"/>
              <a:headEnd type="none" w="sm" len="sm"/>
              <a:tailEnd type="none" w="sm" len="sm"/>
            </a:ln>
          </p:spPr>
        </p:sp>
        <p:sp>
          <p:nvSpPr>
            <p:cNvPr id="146" name="AutoShape 146"/>
            <p:cNvSpPr/>
            <p:nvPr/>
          </p:nvSpPr>
          <p:spPr>
            <a:xfrm>
              <a:off x="4956101" y="2440454"/>
              <a:ext cx="0" cy="455146"/>
            </a:xfrm>
            <a:prstGeom prst="line">
              <a:avLst/>
            </a:prstGeom>
            <a:ln w="38100" cap="flat">
              <a:solidFill>
                <a:srgbClr val="A80F02"/>
              </a:solidFill>
              <a:prstDash val="sysDash"/>
              <a:headEnd type="none" w="sm" len="sm"/>
              <a:tailEnd type="none" w="sm" len="sm"/>
            </a:ln>
          </p:spPr>
        </p:sp>
      </p:grpSp>
      <p:sp>
        <p:nvSpPr>
          <p:cNvPr id="147" name="Freeform 147"/>
          <p:cNvSpPr/>
          <p:nvPr/>
        </p:nvSpPr>
        <p:spPr>
          <a:xfrm>
            <a:off x="12686678" y="967680"/>
            <a:ext cx="3701877" cy="2642215"/>
          </a:xfrm>
          <a:custGeom>
            <a:avLst/>
            <a:gdLst/>
            <a:ahLst/>
            <a:cxnLst/>
            <a:rect l="l" t="t" r="r" b="b"/>
            <a:pathLst>
              <a:path w="3701877" h="2642215">
                <a:moveTo>
                  <a:pt x="0" y="0"/>
                </a:moveTo>
                <a:lnTo>
                  <a:pt x="3701877" y="0"/>
                </a:lnTo>
                <a:lnTo>
                  <a:pt x="3701877" y="2642215"/>
                </a:lnTo>
                <a:lnTo>
                  <a:pt x="0" y="264221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48" name="TextBox 148"/>
          <p:cNvSpPr txBox="1"/>
          <p:nvPr/>
        </p:nvSpPr>
        <p:spPr>
          <a:xfrm>
            <a:off x="-408335" y="665320"/>
            <a:ext cx="16821971" cy="350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  <a:spcBef>
                <a:spcPct val="0"/>
              </a:spcBef>
            </a:pPr>
            <a:r>
              <a:rPr lang="en-US" sz="2502" spc="305" dirty="0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ИТОГОВЫЙ РАСЧЕТ: ЭНЕРГОЭФФЕКТИВНОСТЬ</a:t>
            </a:r>
          </a:p>
        </p:txBody>
      </p:sp>
      <p:sp>
        <p:nvSpPr>
          <p:cNvPr id="149" name="Freeform 149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502" r="-12834"/>
            </a:stretch>
          </a:blipFill>
        </p:spPr>
      </p:sp>
      <p:sp>
        <p:nvSpPr>
          <p:cNvPr id="150" name="Freeform 150"/>
          <p:cNvSpPr/>
          <p:nvPr/>
        </p:nvSpPr>
        <p:spPr>
          <a:xfrm>
            <a:off x="10096131" y="6283282"/>
            <a:ext cx="2316353" cy="2440668"/>
          </a:xfrm>
          <a:custGeom>
            <a:avLst/>
            <a:gdLst/>
            <a:ahLst/>
            <a:cxnLst/>
            <a:rect l="l" t="t" r="r" b="b"/>
            <a:pathLst>
              <a:path w="2316353" h="2440668">
                <a:moveTo>
                  <a:pt x="0" y="0"/>
                </a:moveTo>
                <a:lnTo>
                  <a:pt x="2316353" y="0"/>
                </a:lnTo>
                <a:lnTo>
                  <a:pt x="2316353" y="2440668"/>
                </a:lnTo>
                <a:lnTo>
                  <a:pt x="0" y="24406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96000"/>
            </a:blip>
            <a:stretch>
              <a:fillRect l="-105385" t="-229089" r="-94290" b="-73380"/>
            </a:stretch>
          </a:blipFill>
        </p:spPr>
      </p:sp>
      <p:sp>
        <p:nvSpPr>
          <p:cNvPr id="151" name="Freeform 151"/>
          <p:cNvSpPr/>
          <p:nvPr/>
        </p:nvSpPr>
        <p:spPr>
          <a:xfrm>
            <a:off x="5844138" y="967680"/>
            <a:ext cx="3307140" cy="2844141"/>
          </a:xfrm>
          <a:custGeom>
            <a:avLst/>
            <a:gdLst/>
            <a:ahLst/>
            <a:cxnLst/>
            <a:rect l="l" t="t" r="r" b="b"/>
            <a:pathLst>
              <a:path w="3307140" h="2844141">
                <a:moveTo>
                  <a:pt x="0" y="0"/>
                </a:moveTo>
                <a:lnTo>
                  <a:pt x="3307140" y="0"/>
                </a:lnTo>
                <a:lnTo>
                  <a:pt x="3307140" y="2844141"/>
                </a:lnTo>
                <a:lnTo>
                  <a:pt x="0" y="284414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2" name="Freeform 152"/>
          <p:cNvSpPr/>
          <p:nvPr/>
        </p:nvSpPr>
        <p:spPr>
          <a:xfrm>
            <a:off x="9151279" y="985028"/>
            <a:ext cx="3535399" cy="2748772"/>
          </a:xfrm>
          <a:custGeom>
            <a:avLst/>
            <a:gdLst/>
            <a:ahLst/>
            <a:cxnLst/>
            <a:rect l="l" t="t" r="r" b="b"/>
            <a:pathLst>
              <a:path w="3535399" h="2748772">
                <a:moveTo>
                  <a:pt x="0" y="0"/>
                </a:moveTo>
                <a:lnTo>
                  <a:pt x="3535399" y="0"/>
                </a:lnTo>
                <a:lnTo>
                  <a:pt x="3535399" y="2748772"/>
                </a:lnTo>
                <a:lnTo>
                  <a:pt x="0" y="274877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53" name="Freeform 153"/>
          <p:cNvSpPr/>
          <p:nvPr/>
        </p:nvSpPr>
        <p:spPr>
          <a:xfrm>
            <a:off x="5844138" y="3776130"/>
            <a:ext cx="3521524" cy="2649947"/>
          </a:xfrm>
          <a:custGeom>
            <a:avLst/>
            <a:gdLst/>
            <a:ahLst/>
            <a:cxnLst/>
            <a:rect l="l" t="t" r="r" b="b"/>
            <a:pathLst>
              <a:path w="3521524" h="2649947">
                <a:moveTo>
                  <a:pt x="0" y="0"/>
                </a:moveTo>
                <a:lnTo>
                  <a:pt x="3521524" y="0"/>
                </a:lnTo>
                <a:lnTo>
                  <a:pt x="3521524" y="2649946"/>
                </a:lnTo>
                <a:lnTo>
                  <a:pt x="0" y="264994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54" name="Freeform 154"/>
          <p:cNvSpPr/>
          <p:nvPr/>
        </p:nvSpPr>
        <p:spPr>
          <a:xfrm>
            <a:off x="9365663" y="3810226"/>
            <a:ext cx="3385721" cy="2547755"/>
          </a:xfrm>
          <a:custGeom>
            <a:avLst/>
            <a:gdLst/>
            <a:ahLst/>
            <a:cxnLst/>
            <a:rect l="l" t="t" r="r" b="b"/>
            <a:pathLst>
              <a:path w="3385721" h="2547755">
                <a:moveTo>
                  <a:pt x="0" y="0"/>
                </a:moveTo>
                <a:lnTo>
                  <a:pt x="3385720" y="0"/>
                </a:lnTo>
                <a:lnTo>
                  <a:pt x="3385720" y="2547755"/>
                </a:lnTo>
                <a:lnTo>
                  <a:pt x="0" y="254775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55" name="Freeform 155"/>
          <p:cNvSpPr/>
          <p:nvPr/>
        </p:nvSpPr>
        <p:spPr>
          <a:xfrm>
            <a:off x="12751383" y="3776130"/>
            <a:ext cx="3637171" cy="2555113"/>
          </a:xfrm>
          <a:custGeom>
            <a:avLst/>
            <a:gdLst/>
            <a:ahLst/>
            <a:cxnLst/>
            <a:rect l="l" t="t" r="r" b="b"/>
            <a:pathLst>
              <a:path w="3637171" h="2555113">
                <a:moveTo>
                  <a:pt x="0" y="0"/>
                </a:moveTo>
                <a:lnTo>
                  <a:pt x="3637172" y="0"/>
                </a:lnTo>
                <a:lnTo>
                  <a:pt x="3637172" y="2555113"/>
                </a:lnTo>
                <a:lnTo>
                  <a:pt x="0" y="255511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grpSp>
        <p:nvGrpSpPr>
          <p:cNvPr id="156" name="Group 156"/>
          <p:cNvGrpSpPr/>
          <p:nvPr/>
        </p:nvGrpSpPr>
        <p:grpSpPr>
          <a:xfrm rot="-5400000">
            <a:off x="-3771560" y="4723190"/>
            <a:ext cx="7953897" cy="47625"/>
            <a:chOff x="0" y="0"/>
            <a:chExt cx="3568743" cy="21368"/>
          </a:xfrm>
        </p:grpSpPr>
        <p:sp>
          <p:nvSpPr>
            <p:cNvPr id="157" name="Freeform 157"/>
            <p:cNvSpPr/>
            <p:nvPr/>
          </p:nvSpPr>
          <p:spPr>
            <a:xfrm>
              <a:off x="0" y="0"/>
              <a:ext cx="3568743" cy="21368"/>
            </a:xfrm>
            <a:custGeom>
              <a:avLst/>
              <a:gdLst/>
              <a:ahLst/>
              <a:cxnLst/>
              <a:rect l="l" t="t" r="r" b="b"/>
              <a:pathLst>
                <a:path w="3568743" h="21368">
                  <a:moveTo>
                    <a:pt x="0" y="0"/>
                  </a:moveTo>
                  <a:lnTo>
                    <a:pt x="3568743" y="0"/>
                  </a:lnTo>
                  <a:lnTo>
                    <a:pt x="3568743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8" name="TextBox 158"/>
            <p:cNvSpPr txBox="1"/>
            <p:nvPr/>
          </p:nvSpPr>
          <p:spPr>
            <a:xfrm>
              <a:off x="0" y="0"/>
              <a:ext cx="3568743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9" name="Group 159"/>
          <p:cNvGrpSpPr/>
          <p:nvPr/>
        </p:nvGrpSpPr>
        <p:grpSpPr>
          <a:xfrm>
            <a:off x="64561" y="6220285"/>
            <a:ext cx="281656" cy="307979"/>
            <a:chOff x="0" y="0"/>
            <a:chExt cx="375541" cy="410639"/>
          </a:xfrm>
        </p:grpSpPr>
        <p:grpSp>
          <p:nvGrpSpPr>
            <p:cNvPr id="160" name="Group 160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1" name="Freeform 16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2" name="TextBox 16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3" name="Group 163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4" name="Freeform 16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5" name="TextBox 16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6" name="Group 166"/>
          <p:cNvGrpSpPr/>
          <p:nvPr/>
        </p:nvGrpSpPr>
        <p:grpSpPr>
          <a:xfrm>
            <a:off x="64561" y="6974806"/>
            <a:ext cx="281656" cy="307979"/>
            <a:chOff x="0" y="0"/>
            <a:chExt cx="375541" cy="410639"/>
          </a:xfrm>
        </p:grpSpPr>
        <p:grpSp>
          <p:nvGrpSpPr>
            <p:cNvPr id="167" name="Group 167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8" name="Freeform 16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9" name="TextBox 16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0" name="Group 170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1" name="Freeform 17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2" name="TextBox 17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3" name="Group 173"/>
          <p:cNvGrpSpPr/>
          <p:nvPr/>
        </p:nvGrpSpPr>
        <p:grpSpPr>
          <a:xfrm>
            <a:off x="88373" y="7871964"/>
            <a:ext cx="281656" cy="307979"/>
            <a:chOff x="0" y="0"/>
            <a:chExt cx="375541" cy="410639"/>
          </a:xfrm>
        </p:grpSpPr>
        <p:grpSp>
          <p:nvGrpSpPr>
            <p:cNvPr id="174" name="Group 17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5" name="Freeform 17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6" name="TextBox 17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7" name="Group 17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8" name="Freeform 17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9" name="TextBox 17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80" name="TextBox 180"/>
          <p:cNvSpPr txBox="1"/>
          <p:nvPr/>
        </p:nvSpPr>
        <p:spPr>
          <a:xfrm>
            <a:off x="474220" y="6229810"/>
            <a:ext cx="5369918" cy="49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КЛАСС ЭНЕРГОЭФФЕКТИВНОСТИ: A+ (EFFECTIVE).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474220" y="7004064"/>
            <a:ext cx="9621910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УДЕЛЬНЫЙ РАСХОД ТЕПЛОВОЙ ЭНЕРГИИ: &lt; 15КВТ·Ч/М² В ГОД 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474220" y="7920955"/>
            <a:ext cx="9621910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3"/>
              </a:lnSpc>
              <a:spcBef>
                <a:spcPct val="0"/>
              </a:spcBef>
            </a:pPr>
            <a:r>
              <a:rPr lang="en-US" sz="1816" spc="22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ОПТИМИЗАЦИЯ ПОТЕРЬ: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474220" y="7263051"/>
            <a:ext cx="13708546" cy="179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СООТВЕТСТВУЕТ СТАНДАРТУ «ПАССИВНОГО ЗДАНИЯ».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474220" y="8179943"/>
            <a:ext cx="10310000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БЛАГОДАРЯ ИСПОЛЬЗОВАНИЮ СИСТЕМ ТЕПЛОИЗОЛЯЦИИ ISOVER И ГЕРМЕТИЧНЫХ УЗЛОВ GYPROC, ТРАНСМИССИОННЫЕ ТЕПЛОПОТЕРИ МИНИМИЗИРОВАНЫ</a:t>
            </a:r>
          </a:p>
        </p:txBody>
      </p:sp>
      <p:sp>
        <p:nvSpPr>
          <p:cNvPr id="185" name="Дуга 184">
            <a:extLst>
              <a:ext uri="{FF2B5EF4-FFF2-40B4-BE49-F238E27FC236}">
                <a16:creationId xmlns:a16="http://schemas.microsoft.com/office/drawing/2014/main" id="{962B5D67-A2B0-4B34-8238-993CD81E0EE9}"/>
              </a:ext>
            </a:extLst>
          </p:cNvPr>
          <p:cNvSpPr/>
          <p:nvPr/>
        </p:nvSpPr>
        <p:spPr>
          <a:xfrm>
            <a:off x="2466299" y="6495333"/>
            <a:ext cx="129740" cy="170135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186" name="Дуга 185">
            <a:extLst>
              <a:ext uri="{FF2B5EF4-FFF2-40B4-BE49-F238E27FC236}">
                <a16:creationId xmlns:a16="http://schemas.microsoft.com/office/drawing/2014/main" id="{F31FAF00-3E92-430B-B097-6434441D5FF6}"/>
              </a:ext>
            </a:extLst>
          </p:cNvPr>
          <p:cNvSpPr/>
          <p:nvPr/>
        </p:nvSpPr>
        <p:spPr>
          <a:xfrm>
            <a:off x="963953" y="6501968"/>
            <a:ext cx="129740" cy="170135"/>
          </a:xfrm>
          <a:prstGeom prst="arc">
            <a:avLst>
              <a:gd name="adj1" fmla="val 6426759"/>
              <a:gd name="adj2" fmla="val 15249496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cxnSp>
        <p:nvCxnSpPr>
          <p:cNvPr id="192" name="Прямая соединительная линия 191">
            <a:extLst>
              <a:ext uri="{FF2B5EF4-FFF2-40B4-BE49-F238E27FC236}">
                <a16:creationId xmlns:a16="http://schemas.microsoft.com/office/drawing/2014/main" id="{A6328637-90F4-4F80-A235-D6367E4F7B52}"/>
              </a:ext>
            </a:extLst>
          </p:cNvPr>
          <p:cNvCxnSpPr/>
          <p:nvPr/>
        </p:nvCxnSpPr>
        <p:spPr>
          <a:xfrm>
            <a:off x="689252" y="6528264"/>
            <a:ext cx="0" cy="101137"/>
          </a:xfrm>
          <a:prstGeom prst="line">
            <a:avLst/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4" name="Прямая соединительная линия 193">
            <a:extLst>
              <a:ext uri="{FF2B5EF4-FFF2-40B4-BE49-F238E27FC236}">
                <a16:creationId xmlns:a16="http://schemas.microsoft.com/office/drawing/2014/main" id="{3060CCE0-49E5-437A-9615-0D002AC776B9}"/>
              </a:ext>
            </a:extLst>
          </p:cNvPr>
          <p:cNvCxnSpPr/>
          <p:nvPr/>
        </p:nvCxnSpPr>
        <p:spPr>
          <a:xfrm>
            <a:off x="641904" y="6578832"/>
            <a:ext cx="94697" cy="0"/>
          </a:xfrm>
          <a:prstGeom prst="line">
            <a:avLst/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95" name="Group 113">
            <a:extLst>
              <a:ext uri="{FF2B5EF4-FFF2-40B4-BE49-F238E27FC236}">
                <a16:creationId xmlns:a16="http://schemas.microsoft.com/office/drawing/2014/main" id="{5D638924-4EE0-40C2-AAA6-E43B5EC0C56E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6" name="Group 114">
              <a:extLst>
                <a:ext uri="{FF2B5EF4-FFF2-40B4-BE49-F238E27FC236}">
                  <a16:creationId xmlns:a16="http://schemas.microsoft.com/office/drawing/2014/main" id="{402B3CF1-CF58-4BE5-AA6D-9D7BED91EE71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2" name="Freeform 115">
                <a:extLst>
                  <a:ext uri="{FF2B5EF4-FFF2-40B4-BE49-F238E27FC236}">
                    <a16:creationId xmlns:a16="http://schemas.microsoft.com/office/drawing/2014/main" id="{40154D8D-2E60-41BC-B165-1112A892A1F8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3" name="TextBox 116">
                <a:extLst>
                  <a:ext uri="{FF2B5EF4-FFF2-40B4-BE49-F238E27FC236}">
                    <a16:creationId xmlns:a16="http://schemas.microsoft.com/office/drawing/2014/main" id="{C9FAAA53-0899-4C87-B934-69F0D6C1AD07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7" name="TextBox 122">
              <a:extLst>
                <a:ext uri="{FF2B5EF4-FFF2-40B4-BE49-F238E27FC236}">
                  <a16:creationId xmlns:a16="http://schemas.microsoft.com/office/drawing/2014/main" id="{2660370F-4654-4707-B78B-3F930DF83FBD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8" name="TextBox 125">
              <a:extLst>
                <a:ext uri="{FF2B5EF4-FFF2-40B4-BE49-F238E27FC236}">
                  <a16:creationId xmlns:a16="http://schemas.microsoft.com/office/drawing/2014/main" id="{9F94E716-A0BF-4756-9CB0-64830B3D75A7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9" name="TextBox 128">
              <a:extLst>
                <a:ext uri="{FF2B5EF4-FFF2-40B4-BE49-F238E27FC236}">
                  <a16:creationId xmlns:a16="http://schemas.microsoft.com/office/drawing/2014/main" id="{98C5A8C5-ACD6-4F09-9F06-3308C92255C3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0" name="TextBox 131">
              <a:extLst>
                <a:ext uri="{FF2B5EF4-FFF2-40B4-BE49-F238E27FC236}">
                  <a16:creationId xmlns:a16="http://schemas.microsoft.com/office/drawing/2014/main" id="{CBA093F0-6B1B-41E5-BE32-40FF49B9FB8A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34">
              <a:extLst>
                <a:ext uri="{FF2B5EF4-FFF2-40B4-BE49-F238E27FC236}">
                  <a16:creationId xmlns:a16="http://schemas.microsoft.com/office/drawing/2014/main" id="{A4BD1959-C5B1-424A-8D20-066918A40391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4" name="Freeform 191">
            <a:extLst>
              <a:ext uri="{FF2B5EF4-FFF2-40B4-BE49-F238E27FC236}">
                <a16:creationId xmlns:a16="http://schemas.microsoft.com/office/drawing/2014/main" id="{AB48A1E9-647B-41CD-9B67-90C25AB5B716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Freeform 194">
            <a:extLst>
              <a:ext uri="{FF2B5EF4-FFF2-40B4-BE49-F238E27FC236}">
                <a16:creationId xmlns:a16="http://schemas.microsoft.com/office/drawing/2014/main" id="{9B6DF752-A2C4-4725-B833-5F9673440F14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7">
            <a:extLst>
              <a:ext uri="{FF2B5EF4-FFF2-40B4-BE49-F238E27FC236}">
                <a16:creationId xmlns:a16="http://schemas.microsoft.com/office/drawing/2014/main" id="{BDC0EBE1-A016-4DCE-BAFA-98E3DC28862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200">
            <a:extLst>
              <a:ext uri="{FF2B5EF4-FFF2-40B4-BE49-F238E27FC236}">
                <a16:creationId xmlns:a16="http://schemas.microsoft.com/office/drawing/2014/main" id="{319B5BEE-8DF3-4070-81E5-A4EC06BFF010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3">
            <a:extLst>
              <a:ext uri="{FF2B5EF4-FFF2-40B4-BE49-F238E27FC236}">
                <a16:creationId xmlns:a16="http://schemas.microsoft.com/office/drawing/2014/main" id="{8E110F94-34EC-40BF-A359-FE26813652F2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6">
            <a:extLst>
              <a:ext uri="{FF2B5EF4-FFF2-40B4-BE49-F238E27FC236}">
                <a16:creationId xmlns:a16="http://schemas.microsoft.com/office/drawing/2014/main" id="{5EA70A76-54D9-4F21-92AF-277C378C330C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TextBox 208">
            <a:extLst>
              <a:ext uri="{FF2B5EF4-FFF2-40B4-BE49-F238E27FC236}">
                <a16:creationId xmlns:a16="http://schemas.microsoft.com/office/drawing/2014/main" id="{FEF6C6CA-FA1F-42E1-B0F9-902AD771E4E6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1" name="TextBox 209">
            <a:extLst>
              <a:ext uri="{FF2B5EF4-FFF2-40B4-BE49-F238E27FC236}">
                <a16:creationId xmlns:a16="http://schemas.microsoft.com/office/drawing/2014/main" id="{ACD83189-D2B7-4592-8181-80394A08479D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2" name="TextBox 210">
            <a:extLst>
              <a:ext uri="{FF2B5EF4-FFF2-40B4-BE49-F238E27FC236}">
                <a16:creationId xmlns:a16="http://schemas.microsoft.com/office/drawing/2014/main" id="{24B916D3-0063-4B99-A093-5036AEEDA635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3" name="TextBox 211">
            <a:extLst>
              <a:ext uri="{FF2B5EF4-FFF2-40B4-BE49-F238E27FC236}">
                <a16:creationId xmlns:a16="http://schemas.microsoft.com/office/drawing/2014/main" id="{36FBC3F9-8AA8-4C78-B517-B3252F3AE7F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4" name="TextBox 212">
            <a:extLst>
              <a:ext uri="{FF2B5EF4-FFF2-40B4-BE49-F238E27FC236}">
                <a16:creationId xmlns:a16="http://schemas.microsoft.com/office/drawing/2014/main" id="{6DC96569-FA59-421D-BDA7-8E99D40E43A0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5" name="TextBox 213">
            <a:extLst>
              <a:ext uri="{FF2B5EF4-FFF2-40B4-BE49-F238E27FC236}">
                <a16:creationId xmlns:a16="http://schemas.microsoft.com/office/drawing/2014/main" id="{B908E107-5CA3-4323-8EED-12BEED57726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6" name="TextBox 214">
            <a:extLst>
              <a:ext uri="{FF2B5EF4-FFF2-40B4-BE49-F238E27FC236}">
                <a16:creationId xmlns:a16="http://schemas.microsoft.com/office/drawing/2014/main" id="{827FA164-78F3-4481-81C3-7DCA0F863E31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7" name="TextBox 43">
            <a:extLst>
              <a:ext uri="{FF2B5EF4-FFF2-40B4-BE49-F238E27FC236}">
                <a16:creationId xmlns:a16="http://schemas.microsoft.com/office/drawing/2014/main" id="{60F16D92-9F3C-4BE4-9E20-149C8960B48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7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06" y="0"/>
            <a:ext cx="16607051" cy="11064448"/>
          </a:xfrm>
          <a:custGeom>
            <a:avLst/>
            <a:gdLst/>
            <a:ahLst/>
            <a:cxnLst/>
            <a:rect l="l" t="t" r="r" b="b"/>
            <a:pathLst>
              <a:path w="16607051" h="11064448">
                <a:moveTo>
                  <a:pt x="0" y="0"/>
                </a:moveTo>
                <a:lnTo>
                  <a:pt x="16607051" y="0"/>
                </a:lnTo>
                <a:lnTo>
                  <a:pt x="16607051" y="11064448"/>
                </a:lnTo>
                <a:lnTo>
                  <a:pt x="0" y="11064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4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2267484" y="1345789"/>
            <a:ext cx="11074165" cy="7378163"/>
          </a:xfrm>
          <a:custGeom>
            <a:avLst/>
            <a:gdLst/>
            <a:ahLst/>
            <a:cxnLst/>
            <a:rect l="l" t="t" r="r" b="b"/>
            <a:pathLst>
              <a:path w="11074165" h="7378163">
                <a:moveTo>
                  <a:pt x="0" y="0"/>
                </a:moveTo>
                <a:lnTo>
                  <a:pt x="11074165" y="0"/>
                </a:lnTo>
                <a:lnTo>
                  <a:pt x="11074165" y="7378162"/>
                </a:lnTo>
                <a:lnTo>
                  <a:pt x="0" y="73781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3" name="TextBox 143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1</a:t>
            </a:r>
          </a:p>
        </p:txBody>
      </p:sp>
      <p:grpSp>
        <p:nvGrpSpPr>
          <p:cNvPr id="144" name="Group 144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6" name="Прямоугольник 145">
            <a:extLst>
              <a:ext uri="{FF2B5EF4-FFF2-40B4-BE49-F238E27FC236}">
                <a16:creationId xmlns:a16="http://schemas.microsoft.com/office/drawing/2014/main" id="{06291E00-9B1D-460F-A2D1-9CAFEBBD42B8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47" name="Group 113">
            <a:extLst>
              <a:ext uri="{FF2B5EF4-FFF2-40B4-BE49-F238E27FC236}">
                <a16:creationId xmlns:a16="http://schemas.microsoft.com/office/drawing/2014/main" id="{EF60D441-70B3-4B99-9E65-F033DF8D0A17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8" name="Group 114">
              <a:extLst>
                <a:ext uri="{FF2B5EF4-FFF2-40B4-BE49-F238E27FC236}">
                  <a16:creationId xmlns:a16="http://schemas.microsoft.com/office/drawing/2014/main" id="{FCAF7F6F-AA5C-4320-A45D-5C21CCBAD05C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4" name="Freeform 115">
                <a:extLst>
                  <a:ext uri="{FF2B5EF4-FFF2-40B4-BE49-F238E27FC236}">
                    <a16:creationId xmlns:a16="http://schemas.microsoft.com/office/drawing/2014/main" id="{A9994413-C92E-41B7-A38A-B8D41188D022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5" name="TextBox 116">
                <a:extLst>
                  <a:ext uri="{FF2B5EF4-FFF2-40B4-BE49-F238E27FC236}">
                    <a16:creationId xmlns:a16="http://schemas.microsoft.com/office/drawing/2014/main" id="{00B7A3F0-25F3-4DCE-907F-6C309FA2946D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9" name="TextBox 122">
              <a:extLst>
                <a:ext uri="{FF2B5EF4-FFF2-40B4-BE49-F238E27FC236}">
                  <a16:creationId xmlns:a16="http://schemas.microsoft.com/office/drawing/2014/main" id="{6C98B134-ACFB-4D19-80A7-3E75326619B8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5">
              <a:extLst>
                <a:ext uri="{FF2B5EF4-FFF2-40B4-BE49-F238E27FC236}">
                  <a16:creationId xmlns:a16="http://schemas.microsoft.com/office/drawing/2014/main" id="{C8C8281E-FB6A-48DA-A709-7EFC9A8C41DD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28">
              <a:extLst>
                <a:ext uri="{FF2B5EF4-FFF2-40B4-BE49-F238E27FC236}">
                  <a16:creationId xmlns:a16="http://schemas.microsoft.com/office/drawing/2014/main" id="{763FA467-4B48-4DD7-B590-A34DFEB62D2C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1">
              <a:extLst>
                <a:ext uri="{FF2B5EF4-FFF2-40B4-BE49-F238E27FC236}">
                  <a16:creationId xmlns:a16="http://schemas.microsoft.com/office/drawing/2014/main" id="{1F7609FF-2D76-429E-ADDD-BBFF33C17040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34">
              <a:extLst>
                <a:ext uri="{FF2B5EF4-FFF2-40B4-BE49-F238E27FC236}">
                  <a16:creationId xmlns:a16="http://schemas.microsoft.com/office/drawing/2014/main" id="{5FFF3A62-C218-4347-B2EF-00CCCB44453E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6" name="Freeform 191">
            <a:extLst>
              <a:ext uri="{FF2B5EF4-FFF2-40B4-BE49-F238E27FC236}">
                <a16:creationId xmlns:a16="http://schemas.microsoft.com/office/drawing/2014/main" id="{FC3067F8-D9DA-4405-8EA8-5ADC413E5F9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4">
            <a:extLst>
              <a:ext uri="{FF2B5EF4-FFF2-40B4-BE49-F238E27FC236}">
                <a16:creationId xmlns:a16="http://schemas.microsoft.com/office/drawing/2014/main" id="{1C69E294-6F14-4FE3-8C0E-1A9400EE4B7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197">
            <a:extLst>
              <a:ext uri="{FF2B5EF4-FFF2-40B4-BE49-F238E27FC236}">
                <a16:creationId xmlns:a16="http://schemas.microsoft.com/office/drawing/2014/main" id="{969F5691-4273-4089-B7B7-66C957B8422C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0">
            <a:extLst>
              <a:ext uri="{FF2B5EF4-FFF2-40B4-BE49-F238E27FC236}">
                <a16:creationId xmlns:a16="http://schemas.microsoft.com/office/drawing/2014/main" id="{8749C31D-C498-4265-B018-BB6DDF4E360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3">
            <a:extLst>
              <a:ext uri="{FF2B5EF4-FFF2-40B4-BE49-F238E27FC236}">
                <a16:creationId xmlns:a16="http://schemas.microsoft.com/office/drawing/2014/main" id="{3C2633FE-D138-45F5-83BE-1467E14EA30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6">
            <a:extLst>
              <a:ext uri="{FF2B5EF4-FFF2-40B4-BE49-F238E27FC236}">
                <a16:creationId xmlns:a16="http://schemas.microsoft.com/office/drawing/2014/main" id="{76CDE22C-83AB-471E-B588-8B68D668C6B1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TextBox 208">
            <a:extLst>
              <a:ext uri="{FF2B5EF4-FFF2-40B4-BE49-F238E27FC236}">
                <a16:creationId xmlns:a16="http://schemas.microsoft.com/office/drawing/2014/main" id="{AB5B8B62-BBD3-4277-B402-7A486125567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3" name="TextBox 209">
            <a:extLst>
              <a:ext uri="{FF2B5EF4-FFF2-40B4-BE49-F238E27FC236}">
                <a16:creationId xmlns:a16="http://schemas.microsoft.com/office/drawing/2014/main" id="{DAE4B9B4-C701-43BA-84EF-113059E79D58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4" name="TextBox 210">
            <a:extLst>
              <a:ext uri="{FF2B5EF4-FFF2-40B4-BE49-F238E27FC236}">
                <a16:creationId xmlns:a16="http://schemas.microsoft.com/office/drawing/2014/main" id="{AC5B4614-3C68-4400-AE64-1722A56CAC8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5" name="TextBox 211">
            <a:extLst>
              <a:ext uri="{FF2B5EF4-FFF2-40B4-BE49-F238E27FC236}">
                <a16:creationId xmlns:a16="http://schemas.microsoft.com/office/drawing/2014/main" id="{DEE5C5D9-FE38-4C70-85AA-156C360A07F5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6" name="TextBox 212">
            <a:extLst>
              <a:ext uri="{FF2B5EF4-FFF2-40B4-BE49-F238E27FC236}">
                <a16:creationId xmlns:a16="http://schemas.microsoft.com/office/drawing/2014/main" id="{B425EA72-4744-47C7-A43E-F3C109E28BD8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7" name="TextBox 213">
            <a:extLst>
              <a:ext uri="{FF2B5EF4-FFF2-40B4-BE49-F238E27FC236}">
                <a16:creationId xmlns:a16="http://schemas.microsoft.com/office/drawing/2014/main" id="{820913CF-9813-4782-88F8-3F32F0E9019B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8" name="TextBox 214">
            <a:extLst>
              <a:ext uri="{FF2B5EF4-FFF2-40B4-BE49-F238E27FC236}">
                <a16:creationId xmlns:a16="http://schemas.microsoft.com/office/drawing/2014/main" id="{C09BBE4B-BA5A-42E3-B0EF-90F6FD94A7AE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9" name="TextBox 43">
            <a:extLst>
              <a:ext uri="{FF2B5EF4-FFF2-40B4-BE49-F238E27FC236}">
                <a16:creationId xmlns:a16="http://schemas.microsoft.com/office/drawing/2014/main" id="{73BBDBAD-E555-4C3E-A60A-6545373A4BBD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">
            <a:extLst>
              <a:ext uri="{FF2B5EF4-FFF2-40B4-BE49-F238E27FC236}">
                <a16:creationId xmlns:a16="http://schemas.microsoft.com/office/drawing/2014/main" id="{4E590319-719E-FACE-0483-7196C4D4A1EC}"/>
              </a:ext>
            </a:extLst>
          </p:cNvPr>
          <p:cNvGrpSpPr/>
          <p:nvPr/>
        </p:nvGrpSpPr>
        <p:grpSpPr>
          <a:xfrm>
            <a:off x="305158" y="1663312"/>
            <a:ext cx="7611950" cy="4248529"/>
            <a:chOff x="0" y="0"/>
            <a:chExt cx="23300271" cy="13004800"/>
          </a:xfrm>
        </p:grpSpPr>
        <p:sp>
          <p:nvSpPr>
            <p:cNvPr id="115" name="Freeform 3">
              <a:extLst>
                <a:ext uri="{FF2B5EF4-FFF2-40B4-BE49-F238E27FC236}">
                  <a16:creationId xmlns:a16="http://schemas.microsoft.com/office/drawing/2014/main" id="{2DB353D9-BABB-4AA9-9C8A-A3DC63683D43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2" name="Freeform 2"/>
          <p:cNvSpPr/>
          <p:nvPr/>
        </p:nvSpPr>
        <p:spPr>
          <a:xfrm>
            <a:off x="8273493" y="3755549"/>
            <a:ext cx="7806449" cy="4968450"/>
          </a:xfrm>
          <a:custGeom>
            <a:avLst/>
            <a:gdLst/>
            <a:ahLst/>
            <a:cxnLst/>
            <a:rect l="l" t="t" r="r" b="b"/>
            <a:pathLst>
              <a:path w="7806449" h="4968450">
                <a:moveTo>
                  <a:pt x="0" y="0"/>
                </a:moveTo>
                <a:lnTo>
                  <a:pt x="7806449" y="0"/>
                </a:lnTo>
                <a:lnTo>
                  <a:pt x="7806449" y="4968450"/>
                </a:lnTo>
                <a:lnTo>
                  <a:pt x="0" y="49684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46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473649" y="1716035"/>
            <a:ext cx="14817" cy="1431932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 flipH="1">
            <a:off x="994282" y="1716035"/>
            <a:ext cx="0" cy="2576538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AutoShape 147"/>
          <p:cNvSpPr/>
          <p:nvPr/>
        </p:nvSpPr>
        <p:spPr>
          <a:xfrm>
            <a:off x="1052509" y="1716035"/>
            <a:ext cx="2513579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8" name="AutoShape 148"/>
          <p:cNvSpPr/>
          <p:nvPr/>
        </p:nvSpPr>
        <p:spPr>
          <a:xfrm>
            <a:off x="3566089" y="1716036"/>
            <a:ext cx="14817" cy="974539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9" name="Freeform 149"/>
          <p:cNvSpPr/>
          <p:nvPr/>
        </p:nvSpPr>
        <p:spPr>
          <a:xfrm>
            <a:off x="3362367" y="7264058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6" y="0"/>
                </a:lnTo>
                <a:lnTo>
                  <a:pt x="798026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50" name="Group 150"/>
          <p:cNvGrpSpPr/>
          <p:nvPr/>
        </p:nvGrpSpPr>
        <p:grpSpPr>
          <a:xfrm>
            <a:off x="877357" y="6187733"/>
            <a:ext cx="2465853" cy="2465853"/>
            <a:chOff x="0" y="0"/>
            <a:chExt cx="812800" cy="812800"/>
          </a:xfrm>
          <a:effectLst>
            <a:outerShdw blurRad="190500" dist="38100" dir="2700000" sx="104000" sy="104000" algn="tl" rotWithShape="0">
              <a:prstClr val="black">
                <a:alpha val="41000"/>
              </a:prstClr>
            </a:outerShdw>
          </a:effectLst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6062" r="-6062"/>
              </a:stretch>
            </a:blipFill>
          </p:spPr>
        </p:sp>
      </p:grpSp>
      <p:grpSp>
        <p:nvGrpSpPr>
          <p:cNvPr id="152" name="Group 152"/>
          <p:cNvGrpSpPr/>
          <p:nvPr/>
        </p:nvGrpSpPr>
        <p:grpSpPr>
          <a:xfrm>
            <a:off x="4179444" y="6187733"/>
            <a:ext cx="2465853" cy="2465853"/>
            <a:chOff x="0" y="0"/>
            <a:chExt cx="812800" cy="812800"/>
          </a:xfrm>
          <a:effectLst>
            <a:outerShdw blurRad="190500" dist="38100" dir="2700000" sx="104000" sy="104000" algn="tl" rotWithShape="0">
              <a:prstClr val="black">
                <a:alpha val="41000"/>
              </a:prstClr>
            </a:outerShdw>
          </a:effectLst>
        </p:grpSpPr>
        <p:sp>
          <p:nvSpPr>
            <p:cNvPr id="153" name="Freeform 15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52652" r="-56041" b="-39129"/>
              </a:stretch>
            </a:blipFill>
          </p:spPr>
        </p:sp>
      </p:grpSp>
      <p:grpSp>
        <p:nvGrpSpPr>
          <p:cNvPr id="154" name="Group 154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5" name="Freeform 155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6" name="TextBox 156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7" name="Group 157"/>
          <p:cNvGrpSpPr/>
          <p:nvPr/>
        </p:nvGrpSpPr>
        <p:grpSpPr>
          <a:xfrm>
            <a:off x="7988822" y="2591524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7988822" y="1689473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8000728" y="1133558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8" name="TextBox 178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1</a:t>
            </a:r>
          </a:p>
        </p:txBody>
      </p:sp>
      <p:sp>
        <p:nvSpPr>
          <p:cNvPr id="180" name="Freeform 180"/>
          <p:cNvSpPr/>
          <p:nvPr/>
        </p:nvSpPr>
        <p:spPr>
          <a:xfrm>
            <a:off x="4547675" y="1019828"/>
            <a:ext cx="1490713" cy="1526482"/>
          </a:xfrm>
          <a:custGeom>
            <a:avLst/>
            <a:gdLst/>
            <a:ahLst/>
            <a:cxnLst/>
            <a:rect l="l" t="t" r="r" b="b"/>
            <a:pathLst>
              <a:path w="1490713" h="1526482">
                <a:moveTo>
                  <a:pt x="0" y="0"/>
                </a:moveTo>
                <a:lnTo>
                  <a:pt x="1490713" y="0"/>
                </a:lnTo>
                <a:lnTo>
                  <a:pt x="1490713" y="1526482"/>
                </a:lnTo>
                <a:lnTo>
                  <a:pt x="0" y="152648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74000"/>
            </a:blip>
            <a:stretch>
              <a:fillRect l="-23485" t="-296243" r="-453071"/>
            </a:stretch>
          </a:blipFill>
        </p:spPr>
      </p:sp>
      <p:sp>
        <p:nvSpPr>
          <p:cNvPr id="181" name="Freeform 181"/>
          <p:cNvSpPr/>
          <p:nvPr/>
        </p:nvSpPr>
        <p:spPr>
          <a:xfrm>
            <a:off x="6038387" y="1133558"/>
            <a:ext cx="1607610" cy="1237917"/>
          </a:xfrm>
          <a:custGeom>
            <a:avLst/>
            <a:gdLst/>
            <a:ahLst/>
            <a:cxnLst/>
            <a:rect l="l" t="t" r="r" b="b"/>
            <a:pathLst>
              <a:path w="1607610" h="1237917">
                <a:moveTo>
                  <a:pt x="0" y="0"/>
                </a:moveTo>
                <a:lnTo>
                  <a:pt x="1607611" y="0"/>
                </a:lnTo>
                <a:lnTo>
                  <a:pt x="1607611" y="1237917"/>
                </a:lnTo>
                <a:lnTo>
                  <a:pt x="0" y="12379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76000"/>
            </a:blip>
            <a:stretch>
              <a:fillRect l="-200509" t="-222158" r="-185656" b="-122158"/>
            </a:stretch>
          </a:blipFill>
        </p:spPr>
      </p:sp>
      <p:sp>
        <p:nvSpPr>
          <p:cNvPr id="182" name="TextBox 182"/>
          <p:cNvSpPr txBox="1"/>
          <p:nvPr/>
        </p:nvSpPr>
        <p:spPr>
          <a:xfrm>
            <a:off x="8416316" y="1191278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АРХИТЕКТУРНОЕ ОБНОВЛЕНИЕ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16316" y="1680090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НОВАЯ ЭСТЕТИКА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16316" y="2610573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СОЦИАЛЬНАЯ РЕВИТАЛИЗАЦИЯ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396685" y="1959773"/>
            <a:ext cx="7683257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СОВРЕМЕННЫХ ОБЛИЦОВОЧНЫХ МАТЕРИАЛОВ (КИРПИЧ, МЕТАЛЛ, КОМПОЗИТ), КОТОРЫЕ ПРЕВРАЩАЮТ ТИПОВУЮ ЗАСТРОЙКУ В КАЧЕСТВЕННУЮ ГОРОДСКУЮ СРЕДУ</a:t>
            </a:r>
          </a:p>
        </p:txBody>
      </p:sp>
      <p:sp>
        <p:nvSpPr>
          <p:cNvPr id="186" name="TextBox 186"/>
          <p:cNvSpPr txBox="1"/>
          <p:nvPr/>
        </p:nvSpPr>
        <p:spPr>
          <a:xfrm>
            <a:off x="8416316" y="2927935"/>
            <a:ext cx="7683257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СОЗДАНИЕ БЕЗБАРЬЕРНОЙ СРЕДЫ И БЛАГОУСТРОЕННЫХ ПРИДОМОВЫХ ТЕРРИТОРИЙ «БЕЗ МАШИН» ДЛЯ ОТДЫХА ЖИТЕЛЕЙ ВСЕХ ВОЗРАСТОВ</a:t>
            </a:r>
          </a:p>
        </p:txBody>
      </p:sp>
      <p:grpSp>
        <p:nvGrpSpPr>
          <p:cNvPr id="187" name="Group 187"/>
          <p:cNvGrpSpPr/>
          <p:nvPr/>
        </p:nvGrpSpPr>
        <p:grpSpPr>
          <a:xfrm>
            <a:off x="3424803" y="2501398"/>
            <a:ext cx="350305" cy="350305"/>
            <a:chOff x="0" y="0"/>
            <a:chExt cx="812800" cy="812800"/>
          </a:xfrm>
        </p:grpSpPr>
        <p:sp>
          <p:nvSpPr>
            <p:cNvPr id="188" name="Freeform 1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9" name="TextBox 18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0" name="Group 190"/>
          <p:cNvGrpSpPr/>
          <p:nvPr/>
        </p:nvGrpSpPr>
        <p:grpSpPr>
          <a:xfrm>
            <a:off x="1355642" y="2927935"/>
            <a:ext cx="350305" cy="350305"/>
            <a:chOff x="0" y="0"/>
            <a:chExt cx="812800" cy="812800"/>
          </a:xfrm>
        </p:grpSpPr>
        <p:sp>
          <p:nvSpPr>
            <p:cNvPr id="191" name="Freeform 19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2" name="TextBox 192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3" name="Group 193"/>
          <p:cNvGrpSpPr/>
          <p:nvPr/>
        </p:nvGrpSpPr>
        <p:grpSpPr>
          <a:xfrm>
            <a:off x="877357" y="4117421"/>
            <a:ext cx="350305" cy="350305"/>
            <a:chOff x="0" y="0"/>
            <a:chExt cx="812800" cy="812800"/>
          </a:xfrm>
        </p:grpSpPr>
        <p:sp>
          <p:nvSpPr>
            <p:cNvPr id="194" name="Freeform 19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95" name="TextBox 19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96" name="Group 113">
            <a:extLst>
              <a:ext uri="{FF2B5EF4-FFF2-40B4-BE49-F238E27FC236}">
                <a16:creationId xmlns:a16="http://schemas.microsoft.com/office/drawing/2014/main" id="{908295B5-8BB5-448F-AB7B-F863B90B925E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7" name="Group 114">
              <a:extLst>
                <a:ext uri="{FF2B5EF4-FFF2-40B4-BE49-F238E27FC236}">
                  <a16:creationId xmlns:a16="http://schemas.microsoft.com/office/drawing/2014/main" id="{B9ACC014-237B-4D10-9A19-EDC54033E1D4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3" name="Freeform 115">
                <a:extLst>
                  <a:ext uri="{FF2B5EF4-FFF2-40B4-BE49-F238E27FC236}">
                    <a16:creationId xmlns:a16="http://schemas.microsoft.com/office/drawing/2014/main" id="{1AE0F4AA-6B21-45B4-93B0-33F1EABF3C0F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4" name="TextBox 116">
                <a:extLst>
                  <a:ext uri="{FF2B5EF4-FFF2-40B4-BE49-F238E27FC236}">
                    <a16:creationId xmlns:a16="http://schemas.microsoft.com/office/drawing/2014/main" id="{6D3440EA-9E6C-419D-9F97-3881B4EB2035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8" name="TextBox 122">
              <a:extLst>
                <a:ext uri="{FF2B5EF4-FFF2-40B4-BE49-F238E27FC236}">
                  <a16:creationId xmlns:a16="http://schemas.microsoft.com/office/drawing/2014/main" id="{A312FFCD-D307-4A24-B7CB-F4A0757DACAD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9" name="TextBox 125">
              <a:extLst>
                <a:ext uri="{FF2B5EF4-FFF2-40B4-BE49-F238E27FC236}">
                  <a16:creationId xmlns:a16="http://schemas.microsoft.com/office/drawing/2014/main" id="{11AB8123-5A6A-4178-8629-9FE06A414DF9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0" name="TextBox 128">
              <a:extLst>
                <a:ext uri="{FF2B5EF4-FFF2-40B4-BE49-F238E27FC236}">
                  <a16:creationId xmlns:a16="http://schemas.microsoft.com/office/drawing/2014/main" id="{F8D387F7-4E30-40EC-9E34-9EC5A2A94C7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31">
              <a:extLst>
                <a:ext uri="{FF2B5EF4-FFF2-40B4-BE49-F238E27FC236}">
                  <a16:creationId xmlns:a16="http://schemas.microsoft.com/office/drawing/2014/main" id="{5A74CA76-FF70-44CC-89BF-B559A45A5E69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2" name="TextBox 134">
              <a:extLst>
                <a:ext uri="{FF2B5EF4-FFF2-40B4-BE49-F238E27FC236}">
                  <a16:creationId xmlns:a16="http://schemas.microsoft.com/office/drawing/2014/main" id="{2BD5F8B2-6EEE-43E7-AA70-AC3825257354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5" name="Freeform 191">
            <a:extLst>
              <a:ext uri="{FF2B5EF4-FFF2-40B4-BE49-F238E27FC236}">
                <a16:creationId xmlns:a16="http://schemas.microsoft.com/office/drawing/2014/main" id="{47C695F2-2E36-4224-AF29-7B75EDED8E6C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4">
            <a:extLst>
              <a:ext uri="{FF2B5EF4-FFF2-40B4-BE49-F238E27FC236}">
                <a16:creationId xmlns:a16="http://schemas.microsoft.com/office/drawing/2014/main" id="{016A70FE-6EA7-41F8-843F-53ED0E2A982D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197">
            <a:extLst>
              <a:ext uri="{FF2B5EF4-FFF2-40B4-BE49-F238E27FC236}">
                <a16:creationId xmlns:a16="http://schemas.microsoft.com/office/drawing/2014/main" id="{7B9FD7F4-AE5D-4BB4-A22B-104503D5EC04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0">
            <a:extLst>
              <a:ext uri="{FF2B5EF4-FFF2-40B4-BE49-F238E27FC236}">
                <a16:creationId xmlns:a16="http://schemas.microsoft.com/office/drawing/2014/main" id="{522AFC61-EA8F-444E-8DD4-CA0420E4AA2F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3">
            <a:extLst>
              <a:ext uri="{FF2B5EF4-FFF2-40B4-BE49-F238E27FC236}">
                <a16:creationId xmlns:a16="http://schemas.microsoft.com/office/drawing/2014/main" id="{6E98144D-8140-42CC-8A9D-202510909F89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6">
            <a:extLst>
              <a:ext uri="{FF2B5EF4-FFF2-40B4-BE49-F238E27FC236}">
                <a16:creationId xmlns:a16="http://schemas.microsoft.com/office/drawing/2014/main" id="{D0F290C5-B1FE-4848-B9FA-10F382149910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TextBox 208">
            <a:extLst>
              <a:ext uri="{FF2B5EF4-FFF2-40B4-BE49-F238E27FC236}">
                <a16:creationId xmlns:a16="http://schemas.microsoft.com/office/drawing/2014/main" id="{B7609D83-F457-4375-85FF-BCFAFA80B4D6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2" name="TextBox 209">
            <a:extLst>
              <a:ext uri="{FF2B5EF4-FFF2-40B4-BE49-F238E27FC236}">
                <a16:creationId xmlns:a16="http://schemas.microsoft.com/office/drawing/2014/main" id="{11D5A1AE-FA49-416B-BE45-8F879E0A8CA2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3" name="TextBox 210">
            <a:extLst>
              <a:ext uri="{FF2B5EF4-FFF2-40B4-BE49-F238E27FC236}">
                <a16:creationId xmlns:a16="http://schemas.microsoft.com/office/drawing/2014/main" id="{EB1599D6-5C0D-4765-A2E2-A2B91398EE20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4" name="TextBox 211">
            <a:extLst>
              <a:ext uri="{FF2B5EF4-FFF2-40B4-BE49-F238E27FC236}">
                <a16:creationId xmlns:a16="http://schemas.microsoft.com/office/drawing/2014/main" id="{DB9262BE-E44E-4757-A05B-AA63F2438179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5" name="TextBox 212">
            <a:extLst>
              <a:ext uri="{FF2B5EF4-FFF2-40B4-BE49-F238E27FC236}">
                <a16:creationId xmlns:a16="http://schemas.microsoft.com/office/drawing/2014/main" id="{7A313011-589B-4000-8AAE-3C33483CB0F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6" name="TextBox 213">
            <a:extLst>
              <a:ext uri="{FF2B5EF4-FFF2-40B4-BE49-F238E27FC236}">
                <a16:creationId xmlns:a16="http://schemas.microsoft.com/office/drawing/2014/main" id="{345A092F-D69E-4951-B96D-DE501ECD219E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7" name="TextBox 214">
            <a:extLst>
              <a:ext uri="{FF2B5EF4-FFF2-40B4-BE49-F238E27FC236}">
                <a16:creationId xmlns:a16="http://schemas.microsoft.com/office/drawing/2014/main" id="{25AC6250-4838-42C3-BABE-60D0375A3F6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8" name="TextBox 43">
            <a:extLst>
              <a:ext uri="{FF2B5EF4-FFF2-40B4-BE49-F238E27FC236}">
                <a16:creationId xmlns:a16="http://schemas.microsoft.com/office/drawing/2014/main" id="{570E4F88-92CB-4461-A8C6-E3D08E5C5CBF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08335" y="-1923217"/>
            <a:ext cx="16721941" cy="11140993"/>
          </a:xfrm>
          <a:custGeom>
            <a:avLst/>
            <a:gdLst/>
            <a:ahLst/>
            <a:cxnLst/>
            <a:rect l="l" t="t" r="r" b="b"/>
            <a:pathLst>
              <a:path w="16721941" h="11140993">
                <a:moveTo>
                  <a:pt x="0" y="0"/>
                </a:moveTo>
                <a:lnTo>
                  <a:pt x="16721941" y="0"/>
                </a:lnTo>
                <a:lnTo>
                  <a:pt x="16721941" y="11140993"/>
                </a:lnTo>
                <a:lnTo>
                  <a:pt x="0" y="111409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4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2235512" y="1579249"/>
            <a:ext cx="11192253" cy="6858535"/>
          </a:xfrm>
          <a:custGeom>
            <a:avLst/>
            <a:gdLst/>
            <a:ahLst/>
            <a:cxnLst/>
            <a:rect l="l" t="t" r="r" b="b"/>
            <a:pathLst>
              <a:path w="11192253" h="6858535">
                <a:moveTo>
                  <a:pt x="0" y="0"/>
                </a:moveTo>
                <a:lnTo>
                  <a:pt x="11192253" y="0"/>
                </a:lnTo>
                <a:lnTo>
                  <a:pt x="11192253" y="6858535"/>
                </a:lnTo>
                <a:lnTo>
                  <a:pt x="0" y="68585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8723"/>
            </a:stretch>
          </a:blipFill>
        </p:spPr>
      </p: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5" name="TextBox 145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2</a:t>
            </a:r>
          </a:p>
        </p:txBody>
      </p:sp>
      <p:sp>
        <p:nvSpPr>
          <p:cNvPr id="146" name="Прямоугольник 145">
            <a:extLst>
              <a:ext uri="{FF2B5EF4-FFF2-40B4-BE49-F238E27FC236}">
                <a16:creationId xmlns:a16="http://schemas.microsoft.com/office/drawing/2014/main" id="{B189D8FA-90B2-441C-BEA9-FD05CB323655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47" name="Group 113">
            <a:extLst>
              <a:ext uri="{FF2B5EF4-FFF2-40B4-BE49-F238E27FC236}">
                <a16:creationId xmlns:a16="http://schemas.microsoft.com/office/drawing/2014/main" id="{6C70B4B2-73EE-4DA3-B2A8-43D6220F1124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8" name="Group 114">
              <a:extLst>
                <a:ext uri="{FF2B5EF4-FFF2-40B4-BE49-F238E27FC236}">
                  <a16:creationId xmlns:a16="http://schemas.microsoft.com/office/drawing/2014/main" id="{2B977119-DC9E-4B02-83C2-A06E65716488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4" name="Freeform 115">
                <a:extLst>
                  <a:ext uri="{FF2B5EF4-FFF2-40B4-BE49-F238E27FC236}">
                    <a16:creationId xmlns:a16="http://schemas.microsoft.com/office/drawing/2014/main" id="{E2BEA395-0929-492B-8277-DE7BC94A29AD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5" name="TextBox 116">
                <a:extLst>
                  <a:ext uri="{FF2B5EF4-FFF2-40B4-BE49-F238E27FC236}">
                    <a16:creationId xmlns:a16="http://schemas.microsoft.com/office/drawing/2014/main" id="{053F314E-4C36-461E-BAEB-07C60E6619E1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9" name="TextBox 122">
              <a:extLst>
                <a:ext uri="{FF2B5EF4-FFF2-40B4-BE49-F238E27FC236}">
                  <a16:creationId xmlns:a16="http://schemas.microsoft.com/office/drawing/2014/main" id="{04D7440B-3A91-4932-AEB7-5BC634153A1E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5">
              <a:extLst>
                <a:ext uri="{FF2B5EF4-FFF2-40B4-BE49-F238E27FC236}">
                  <a16:creationId xmlns:a16="http://schemas.microsoft.com/office/drawing/2014/main" id="{779211EB-28D2-43D4-A038-A1084751F0AB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28">
              <a:extLst>
                <a:ext uri="{FF2B5EF4-FFF2-40B4-BE49-F238E27FC236}">
                  <a16:creationId xmlns:a16="http://schemas.microsoft.com/office/drawing/2014/main" id="{EA71C89F-637D-484B-963E-196370AF19BC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1">
              <a:extLst>
                <a:ext uri="{FF2B5EF4-FFF2-40B4-BE49-F238E27FC236}">
                  <a16:creationId xmlns:a16="http://schemas.microsoft.com/office/drawing/2014/main" id="{0A77B55A-D02C-4BDA-8739-64851EF6838C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34">
              <a:extLst>
                <a:ext uri="{FF2B5EF4-FFF2-40B4-BE49-F238E27FC236}">
                  <a16:creationId xmlns:a16="http://schemas.microsoft.com/office/drawing/2014/main" id="{3DF15077-E7DD-4B87-B2DD-EBE9E2E2B7A4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6" name="Freeform 191">
            <a:extLst>
              <a:ext uri="{FF2B5EF4-FFF2-40B4-BE49-F238E27FC236}">
                <a16:creationId xmlns:a16="http://schemas.microsoft.com/office/drawing/2014/main" id="{87F3316E-A930-4D41-A003-590928D5C3AE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4">
            <a:extLst>
              <a:ext uri="{FF2B5EF4-FFF2-40B4-BE49-F238E27FC236}">
                <a16:creationId xmlns:a16="http://schemas.microsoft.com/office/drawing/2014/main" id="{F84E8C24-5117-4362-ADE3-8EE90B28F8C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197">
            <a:extLst>
              <a:ext uri="{FF2B5EF4-FFF2-40B4-BE49-F238E27FC236}">
                <a16:creationId xmlns:a16="http://schemas.microsoft.com/office/drawing/2014/main" id="{D1E29642-BA36-4931-97DD-E560B097217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0">
            <a:extLst>
              <a:ext uri="{FF2B5EF4-FFF2-40B4-BE49-F238E27FC236}">
                <a16:creationId xmlns:a16="http://schemas.microsoft.com/office/drawing/2014/main" id="{D7B15DEA-A417-4BEE-B3B3-A1A1849E6D9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3">
            <a:extLst>
              <a:ext uri="{FF2B5EF4-FFF2-40B4-BE49-F238E27FC236}">
                <a16:creationId xmlns:a16="http://schemas.microsoft.com/office/drawing/2014/main" id="{CACC1939-A968-4406-BF7F-31199BFE2938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6">
            <a:extLst>
              <a:ext uri="{FF2B5EF4-FFF2-40B4-BE49-F238E27FC236}">
                <a16:creationId xmlns:a16="http://schemas.microsoft.com/office/drawing/2014/main" id="{265DCB3E-E3CB-449D-8011-CB500FC8CC20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TextBox 208">
            <a:extLst>
              <a:ext uri="{FF2B5EF4-FFF2-40B4-BE49-F238E27FC236}">
                <a16:creationId xmlns:a16="http://schemas.microsoft.com/office/drawing/2014/main" id="{FD262E8C-2A8C-4A2A-9F33-EC31E16C1FDC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3" name="TextBox 209">
            <a:extLst>
              <a:ext uri="{FF2B5EF4-FFF2-40B4-BE49-F238E27FC236}">
                <a16:creationId xmlns:a16="http://schemas.microsoft.com/office/drawing/2014/main" id="{106A45C7-8FF0-4609-9180-E4BCEA1C19F7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4" name="TextBox 210">
            <a:extLst>
              <a:ext uri="{FF2B5EF4-FFF2-40B4-BE49-F238E27FC236}">
                <a16:creationId xmlns:a16="http://schemas.microsoft.com/office/drawing/2014/main" id="{64A83197-5D5A-49CD-A8D6-8001220B275B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5" name="TextBox 211">
            <a:extLst>
              <a:ext uri="{FF2B5EF4-FFF2-40B4-BE49-F238E27FC236}">
                <a16:creationId xmlns:a16="http://schemas.microsoft.com/office/drawing/2014/main" id="{266B9442-8E48-4465-8BEF-C3D9B7D5471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6" name="TextBox 212">
            <a:extLst>
              <a:ext uri="{FF2B5EF4-FFF2-40B4-BE49-F238E27FC236}">
                <a16:creationId xmlns:a16="http://schemas.microsoft.com/office/drawing/2014/main" id="{24A2A04C-9EFB-4163-8A13-95C290146F29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7" name="TextBox 213">
            <a:extLst>
              <a:ext uri="{FF2B5EF4-FFF2-40B4-BE49-F238E27FC236}">
                <a16:creationId xmlns:a16="http://schemas.microsoft.com/office/drawing/2014/main" id="{8D80FF04-8DC0-4FD3-B35A-9CDA3F46B056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8" name="TextBox 214">
            <a:extLst>
              <a:ext uri="{FF2B5EF4-FFF2-40B4-BE49-F238E27FC236}">
                <a16:creationId xmlns:a16="http://schemas.microsoft.com/office/drawing/2014/main" id="{DBA95915-2314-4724-AA24-3050745B36B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9" name="TextBox 43">
            <a:extLst>
              <a:ext uri="{FF2B5EF4-FFF2-40B4-BE49-F238E27FC236}">
                <a16:creationId xmlns:a16="http://schemas.microsoft.com/office/drawing/2014/main" id="{E1A482A4-32E2-4E21-910D-30D806983F8F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3">
            <a:extLst>
              <a:ext uri="{FF2B5EF4-FFF2-40B4-BE49-F238E27FC236}">
                <a16:creationId xmlns:a16="http://schemas.microsoft.com/office/drawing/2014/main" id="{EF7554F3-E8E9-79EF-A375-505826BFDE5B}"/>
              </a:ext>
            </a:extLst>
          </p:cNvPr>
          <p:cNvGrpSpPr/>
          <p:nvPr/>
        </p:nvGrpSpPr>
        <p:grpSpPr>
          <a:xfrm>
            <a:off x="440407" y="1680504"/>
            <a:ext cx="7548524" cy="4213128"/>
            <a:chOff x="0" y="0"/>
            <a:chExt cx="23300271" cy="13004800"/>
          </a:xfrm>
        </p:grpSpPr>
        <p:sp>
          <p:nvSpPr>
            <p:cNvPr id="115" name="Freeform 144">
              <a:extLst>
                <a:ext uri="{FF2B5EF4-FFF2-40B4-BE49-F238E27FC236}">
                  <a16:creationId xmlns:a16="http://schemas.microsoft.com/office/drawing/2014/main" id="{3AD384CF-4BB6-09C8-0CEC-6A18D350010A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2" name="Freeform 2"/>
          <p:cNvSpPr/>
          <p:nvPr/>
        </p:nvSpPr>
        <p:spPr>
          <a:xfrm>
            <a:off x="8351106" y="3625086"/>
            <a:ext cx="7653154" cy="5098914"/>
          </a:xfrm>
          <a:custGeom>
            <a:avLst/>
            <a:gdLst/>
            <a:ahLst/>
            <a:cxnLst/>
            <a:rect l="l" t="t" r="r" b="b"/>
            <a:pathLst>
              <a:path w="7653154" h="5098914">
                <a:moveTo>
                  <a:pt x="0" y="0"/>
                </a:moveTo>
                <a:lnTo>
                  <a:pt x="7653154" y="0"/>
                </a:lnTo>
                <a:lnTo>
                  <a:pt x="7653154" y="5098913"/>
                </a:lnTo>
                <a:lnTo>
                  <a:pt x="0" y="509891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052509" y="1716035"/>
            <a:ext cx="2513579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>
            <a:off x="2717800" y="1716035"/>
            <a:ext cx="45920" cy="3099973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Freeform 147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48" name="Group 148"/>
          <p:cNvGrpSpPr/>
          <p:nvPr/>
        </p:nvGrpSpPr>
        <p:grpSpPr>
          <a:xfrm>
            <a:off x="4261299" y="6102008"/>
            <a:ext cx="2465853" cy="2465853"/>
            <a:chOff x="0" y="0"/>
            <a:chExt cx="812800" cy="812800"/>
          </a:xfrm>
          <a:effectLst>
            <a:outerShdw blurRad="228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49" name="Freeform 1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25046" r="-25046"/>
              </a:stretch>
            </a:blipFill>
          </p:spPr>
        </p:sp>
      </p:grp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7976235" y="2969111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7976235" y="3325704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7976916" y="1949341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7988822" y="2294801"/>
            <a:ext cx="281656" cy="307979"/>
            <a:chOff x="0" y="0"/>
            <a:chExt cx="375541" cy="410639"/>
          </a:xfrm>
        </p:grpSpPr>
        <p:grpSp>
          <p:nvGrpSpPr>
            <p:cNvPr id="175" name="Group 17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8" name="Group 17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9" name="Freeform 17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0" name="TextBox 18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1" name="Group 181"/>
          <p:cNvGrpSpPr/>
          <p:nvPr/>
        </p:nvGrpSpPr>
        <p:grpSpPr>
          <a:xfrm>
            <a:off x="2588568" y="4640857"/>
            <a:ext cx="350305" cy="350305"/>
            <a:chOff x="0" y="0"/>
            <a:chExt cx="812800" cy="812800"/>
          </a:xfrm>
        </p:grpSpPr>
        <p:sp>
          <p:nvSpPr>
            <p:cNvPr id="182" name="Freeform 1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3" name="TextBox 18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4" name="Freeform 184"/>
          <p:cNvSpPr/>
          <p:nvPr/>
        </p:nvSpPr>
        <p:spPr>
          <a:xfrm>
            <a:off x="3944215" y="1099171"/>
            <a:ext cx="1107916" cy="1158149"/>
          </a:xfrm>
          <a:custGeom>
            <a:avLst/>
            <a:gdLst/>
            <a:ahLst/>
            <a:cxnLst/>
            <a:rect l="l" t="t" r="r" b="b"/>
            <a:pathLst>
              <a:path w="1107916" h="1158149">
                <a:moveTo>
                  <a:pt x="0" y="0"/>
                </a:moveTo>
                <a:lnTo>
                  <a:pt x="1107917" y="0"/>
                </a:lnTo>
                <a:lnTo>
                  <a:pt x="1107917" y="1158149"/>
                </a:lnTo>
                <a:lnTo>
                  <a:pt x="0" y="115814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7000"/>
            </a:blip>
            <a:stretch>
              <a:fillRect l="-245438" t="-97424" r="-254604" b="-206540"/>
            </a:stretch>
          </a:blipFill>
        </p:spPr>
      </p:sp>
      <p:sp>
        <p:nvSpPr>
          <p:cNvPr id="185" name="Freeform 185"/>
          <p:cNvSpPr/>
          <p:nvPr/>
        </p:nvSpPr>
        <p:spPr>
          <a:xfrm>
            <a:off x="5184551" y="1159218"/>
            <a:ext cx="1322297" cy="1098103"/>
          </a:xfrm>
          <a:custGeom>
            <a:avLst/>
            <a:gdLst/>
            <a:ahLst/>
            <a:cxnLst/>
            <a:rect l="l" t="t" r="r" b="b"/>
            <a:pathLst>
              <a:path w="1322297" h="1098103">
                <a:moveTo>
                  <a:pt x="0" y="0"/>
                </a:moveTo>
                <a:lnTo>
                  <a:pt x="1322297" y="0"/>
                </a:lnTo>
                <a:lnTo>
                  <a:pt x="1322297" y="1098102"/>
                </a:lnTo>
                <a:lnTo>
                  <a:pt x="0" y="109810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7000"/>
            </a:blip>
            <a:stretch>
              <a:fillRect l="-104103" t="-100696" r="-298656" b="-225357"/>
            </a:stretch>
          </a:blipFill>
        </p:spPr>
      </p:sp>
      <p:sp>
        <p:nvSpPr>
          <p:cNvPr id="186" name="Freeform 186"/>
          <p:cNvSpPr/>
          <p:nvPr/>
        </p:nvSpPr>
        <p:spPr>
          <a:xfrm>
            <a:off x="6583289" y="1159218"/>
            <a:ext cx="1299731" cy="1135583"/>
          </a:xfrm>
          <a:custGeom>
            <a:avLst/>
            <a:gdLst/>
            <a:ahLst/>
            <a:cxnLst/>
            <a:rect l="l" t="t" r="r" b="b"/>
            <a:pathLst>
              <a:path w="1299731" h="1135583">
                <a:moveTo>
                  <a:pt x="0" y="0"/>
                </a:moveTo>
                <a:lnTo>
                  <a:pt x="1299731" y="0"/>
                </a:lnTo>
                <a:lnTo>
                  <a:pt x="1299731" y="1135583"/>
                </a:lnTo>
                <a:lnTo>
                  <a:pt x="0" y="113558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7000"/>
            </a:blip>
            <a:stretch>
              <a:fillRect l="-193590" r="-217898" b="-311992"/>
            </a:stretch>
          </a:blipFill>
        </p:spPr>
      </p:sp>
      <p:grpSp>
        <p:nvGrpSpPr>
          <p:cNvPr id="187" name="Group 187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2286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88" name="Freeform 1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9"/>
              <a:stretch>
                <a:fillRect l="-38495" r="-38495"/>
              </a:stretch>
            </a:blipFill>
          </p:spPr>
        </p:sp>
      </p:grpSp>
      <p:sp>
        <p:nvSpPr>
          <p:cNvPr id="189" name="TextBox 189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90" name="TextBox 190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2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8387159" y="1159218"/>
            <a:ext cx="8191514" cy="765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30"/>
              </a:lnSpc>
            </a:pPr>
            <a:r>
              <a:rPr lang="en-US" sz="1430" spc="174">
                <a:solidFill>
                  <a:srgbClr val="4F5C8D"/>
                </a:solidFill>
                <a:latin typeface="Arcade Gamer"/>
                <a:ea typeface="Arcade Gamer"/>
                <a:cs typeface="Arcade Gamer"/>
                <a:sym typeface="Arcade Gamer"/>
              </a:rPr>
              <a:t>ДО:</a:t>
            </a:r>
            <a:r>
              <a:rPr lang="en-US" sz="1430" spc="174">
                <a:solidFill>
                  <a:srgbClr val="A10403"/>
                </a:solidFill>
                <a:latin typeface="Arcade Gamer"/>
                <a:ea typeface="Arcade Gamer"/>
                <a:cs typeface="Arcade Gamer"/>
                <a:sym typeface="Arcade Gamer"/>
              </a:rPr>
              <a:t> УСТАРЕВШИЙ, ИЗНОШЕННЫЙ ФАСАД, НЕФУНКЦИОНИРУЮЩЕЕ ПРОСТРАНСТВО.</a:t>
            </a:r>
          </a:p>
          <a:p>
            <a:pPr>
              <a:lnSpc>
                <a:spcPts val="1530"/>
              </a:lnSpc>
              <a:spcBef>
                <a:spcPct val="0"/>
              </a:spcBef>
            </a:pPr>
            <a:r>
              <a:rPr lang="en-US" sz="1430" spc="174">
                <a:solidFill>
                  <a:srgbClr val="4F5C8D"/>
                </a:solidFill>
                <a:latin typeface="Arcade Gamer"/>
                <a:ea typeface="Arcade Gamer"/>
                <a:cs typeface="Arcade Gamer"/>
                <a:sym typeface="Arcade Gamer"/>
              </a:rPr>
              <a:t>ПОСЛЕ</a:t>
            </a:r>
            <a:r>
              <a:rPr lang="en-US" sz="1430" spc="174">
                <a:solidFill>
                  <a:srgbClr val="62776D"/>
                </a:solidFill>
                <a:latin typeface="Arcade Gamer"/>
                <a:ea typeface="Arcade Gamer"/>
                <a:cs typeface="Arcade Gamer"/>
                <a:sym typeface="Arcade Gamer"/>
              </a:rPr>
              <a:t>: СОВРЕМЕННЫЙ, ФУНКЦИОНАЛЬНЫЙ УЧЕБНЫЙ КОМПЛЕКС, ОБЪЕДИНЯЮЩИЙ ОБРАЗОВАНИЕ И ОТДЫХ.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8370739" y="2016501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ТРАНСФОРМАЦИЯ ФАСАДА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8351107" y="2352914"/>
            <a:ext cx="8227567" cy="616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ИНТЕГРАЦИЯ СВЕТОПРОЗРАЧНОГО ОБЪЕМА (БОТАНИЧЕСКОГО САДА)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8351107" y="2994125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РЕКРЕАЦИОННЫЙ ДВОР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8370739" y="3330536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СПОРТИВНЫЙ КЛАСТЕР</a:t>
            </a:r>
          </a:p>
        </p:txBody>
      </p:sp>
      <p:sp>
        <p:nvSpPr>
          <p:cNvPr id="196" name="Дуга 195">
            <a:extLst>
              <a:ext uri="{FF2B5EF4-FFF2-40B4-BE49-F238E27FC236}">
                <a16:creationId xmlns:a16="http://schemas.microsoft.com/office/drawing/2014/main" id="{4584EF4E-D368-425D-A5B8-1EA2804686AB}"/>
              </a:ext>
            </a:extLst>
          </p:cNvPr>
          <p:cNvSpPr/>
          <p:nvPr/>
        </p:nvSpPr>
        <p:spPr>
          <a:xfrm>
            <a:off x="12629863" y="2687352"/>
            <a:ext cx="180562" cy="204133"/>
          </a:xfrm>
          <a:prstGeom prst="arc">
            <a:avLst>
              <a:gd name="adj1" fmla="val 17025512"/>
              <a:gd name="adj2" fmla="val 4520911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sp>
        <p:nvSpPr>
          <p:cNvPr id="197" name="Дуга 196">
            <a:extLst>
              <a:ext uri="{FF2B5EF4-FFF2-40B4-BE49-F238E27FC236}">
                <a16:creationId xmlns:a16="http://schemas.microsoft.com/office/drawing/2014/main" id="{D9452D14-93B0-4293-8EA3-E87AB9FCB4E7}"/>
              </a:ext>
            </a:extLst>
          </p:cNvPr>
          <p:cNvSpPr/>
          <p:nvPr/>
        </p:nvSpPr>
        <p:spPr>
          <a:xfrm>
            <a:off x="8382998" y="2683886"/>
            <a:ext cx="180562" cy="204133"/>
          </a:xfrm>
          <a:prstGeom prst="arc">
            <a:avLst>
              <a:gd name="adj1" fmla="val 5918928"/>
              <a:gd name="adj2" fmla="val 15392314"/>
            </a:avLst>
          </a:prstGeom>
          <a:ln>
            <a:solidFill>
              <a:srgbClr val="94A1C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BY" dirty="0"/>
          </a:p>
        </p:txBody>
      </p:sp>
      <p:grpSp>
        <p:nvGrpSpPr>
          <p:cNvPr id="198" name="Group 113">
            <a:extLst>
              <a:ext uri="{FF2B5EF4-FFF2-40B4-BE49-F238E27FC236}">
                <a16:creationId xmlns:a16="http://schemas.microsoft.com/office/drawing/2014/main" id="{4BECF00D-288A-4F83-9A8E-539AE057BE42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9" name="Group 114">
              <a:extLst>
                <a:ext uri="{FF2B5EF4-FFF2-40B4-BE49-F238E27FC236}">
                  <a16:creationId xmlns:a16="http://schemas.microsoft.com/office/drawing/2014/main" id="{45FAF9F2-4B2B-4AED-94C4-DE5A4BF5B705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5" name="Freeform 115">
                <a:extLst>
                  <a:ext uri="{FF2B5EF4-FFF2-40B4-BE49-F238E27FC236}">
                    <a16:creationId xmlns:a16="http://schemas.microsoft.com/office/drawing/2014/main" id="{680D01B2-7AB6-4646-B0ED-4ACCB7932668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6" name="TextBox 116">
                <a:extLst>
                  <a:ext uri="{FF2B5EF4-FFF2-40B4-BE49-F238E27FC236}">
                    <a16:creationId xmlns:a16="http://schemas.microsoft.com/office/drawing/2014/main" id="{A120CEF0-B587-475F-A319-DB4FF9036747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200" name="TextBox 122">
              <a:extLst>
                <a:ext uri="{FF2B5EF4-FFF2-40B4-BE49-F238E27FC236}">
                  <a16:creationId xmlns:a16="http://schemas.microsoft.com/office/drawing/2014/main" id="{189DDB21-A04B-4F6C-AB27-CD796B52BCE9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25">
              <a:extLst>
                <a:ext uri="{FF2B5EF4-FFF2-40B4-BE49-F238E27FC236}">
                  <a16:creationId xmlns:a16="http://schemas.microsoft.com/office/drawing/2014/main" id="{A935C0D5-5879-4F38-B6F5-1F04E24B51B8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2" name="TextBox 128">
              <a:extLst>
                <a:ext uri="{FF2B5EF4-FFF2-40B4-BE49-F238E27FC236}">
                  <a16:creationId xmlns:a16="http://schemas.microsoft.com/office/drawing/2014/main" id="{64393D62-7A66-45BD-A4A4-F06E39899C6F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3" name="TextBox 131">
              <a:extLst>
                <a:ext uri="{FF2B5EF4-FFF2-40B4-BE49-F238E27FC236}">
                  <a16:creationId xmlns:a16="http://schemas.microsoft.com/office/drawing/2014/main" id="{AE47D14A-AC32-43ED-8BC1-C98635FB1898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4" name="TextBox 134">
              <a:extLst>
                <a:ext uri="{FF2B5EF4-FFF2-40B4-BE49-F238E27FC236}">
                  <a16:creationId xmlns:a16="http://schemas.microsoft.com/office/drawing/2014/main" id="{0C2D125B-8546-41C6-A68B-BA8DD2C0800F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7" name="Freeform 191">
            <a:extLst>
              <a:ext uri="{FF2B5EF4-FFF2-40B4-BE49-F238E27FC236}">
                <a16:creationId xmlns:a16="http://schemas.microsoft.com/office/drawing/2014/main" id="{172A51BD-CEEB-4B08-BC1E-4146DA4585FB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194">
            <a:extLst>
              <a:ext uri="{FF2B5EF4-FFF2-40B4-BE49-F238E27FC236}">
                <a16:creationId xmlns:a16="http://schemas.microsoft.com/office/drawing/2014/main" id="{0FF94F5A-35AF-4BE3-858B-592F9641720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197">
            <a:extLst>
              <a:ext uri="{FF2B5EF4-FFF2-40B4-BE49-F238E27FC236}">
                <a16:creationId xmlns:a16="http://schemas.microsoft.com/office/drawing/2014/main" id="{73C45A31-CCF7-4FF7-BB40-3350BC22B3C7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0">
            <a:extLst>
              <a:ext uri="{FF2B5EF4-FFF2-40B4-BE49-F238E27FC236}">
                <a16:creationId xmlns:a16="http://schemas.microsoft.com/office/drawing/2014/main" id="{9DED293A-4AC3-4F60-8630-7E7638E8345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Freeform 203">
            <a:extLst>
              <a:ext uri="{FF2B5EF4-FFF2-40B4-BE49-F238E27FC236}">
                <a16:creationId xmlns:a16="http://schemas.microsoft.com/office/drawing/2014/main" id="{7448B302-274B-4435-BDE5-E591001F3EF2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2" name="Freeform 206">
            <a:extLst>
              <a:ext uri="{FF2B5EF4-FFF2-40B4-BE49-F238E27FC236}">
                <a16:creationId xmlns:a16="http://schemas.microsoft.com/office/drawing/2014/main" id="{AA137B00-8EE8-49EC-BCD8-E81F974871C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3" name="TextBox 208">
            <a:extLst>
              <a:ext uri="{FF2B5EF4-FFF2-40B4-BE49-F238E27FC236}">
                <a16:creationId xmlns:a16="http://schemas.microsoft.com/office/drawing/2014/main" id="{639FDE7A-467D-4E0D-A80A-ED23C8CC001E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4" name="TextBox 209">
            <a:extLst>
              <a:ext uri="{FF2B5EF4-FFF2-40B4-BE49-F238E27FC236}">
                <a16:creationId xmlns:a16="http://schemas.microsoft.com/office/drawing/2014/main" id="{3926EDDE-21A8-43D8-906A-0509BD7FE7CE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5" name="TextBox 210">
            <a:extLst>
              <a:ext uri="{FF2B5EF4-FFF2-40B4-BE49-F238E27FC236}">
                <a16:creationId xmlns:a16="http://schemas.microsoft.com/office/drawing/2014/main" id="{16BA0EC4-EC40-45BE-B8BB-1E30C56CFB3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6" name="TextBox 211">
            <a:extLst>
              <a:ext uri="{FF2B5EF4-FFF2-40B4-BE49-F238E27FC236}">
                <a16:creationId xmlns:a16="http://schemas.microsoft.com/office/drawing/2014/main" id="{54500706-3AEE-4F83-8AED-A644DBA7789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7" name="TextBox 212">
            <a:extLst>
              <a:ext uri="{FF2B5EF4-FFF2-40B4-BE49-F238E27FC236}">
                <a16:creationId xmlns:a16="http://schemas.microsoft.com/office/drawing/2014/main" id="{C1E2A6CE-7B54-4EC2-B04E-4AA6314955BD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8" name="TextBox 213">
            <a:extLst>
              <a:ext uri="{FF2B5EF4-FFF2-40B4-BE49-F238E27FC236}">
                <a16:creationId xmlns:a16="http://schemas.microsoft.com/office/drawing/2014/main" id="{14C11DC1-B6E9-49CC-8794-9933BD2FC0ED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9" name="TextBox 214">
            <a:extLst>
              <a:ext uri="{FF2B5EF4-FFF2-40B4-BE49-F238E27FC236}">
                <a16:creationId xmlns:a16="http://schemas.microsoft.com/office/drawing/2014/main" id="{51309F43-5C5C-4BC0-94C4-683B2D26B48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20" name="TextBox 43">
            <a:extLst>
              <a:ext uri="{FF2B5EF4-FFF2-40B4-BE49-F238E27FC236}">
                <a16:creationId xmlns:a16="http://schemas.microsoft.com/office/drawing/2014/main" id="{9F3E2814-D649-4B99-9FD2-16C49E9F371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AE198BC2-80AC-7D33-873F-D76A88FD127D}"/>
              </a:ext>
            </a:extLst>
          </p:cNvPr>
          <p:cNvSpPr/>
          <p:nvPr/>
        </p:nvSpPr>
        <p:spPr>
          <a:xfrm>
            <a:off x="-47919" y="3569"/>
            <a:ext cx="16669321" cy="11105935"/>
          </a:xfrm>
          <a:custGeom>
            <a:avLst/>
            <a:gdLst/>
            <a:ahLst/>
            <a:cxnLst/>
            <a:rect l="l" t="t" r="r" b="b"/>
            <a:pathLst>
              <a:path w="16682344" h="11114612">
                <a:moveTo>
                  <a:pt x="0" y="0"/>
                </a:moveTo>
                <a:lnTo>
                  <a:pt x="16682344" y="0"/>
                </a:lnTo>
                <a:lnTo>
                  <a:pt x="16682344" y="11114612"/>
                </a:lnTo>
                <a:lnTo>
                  <a:pt x="0" y="111146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</p:sp>
      <p:sp>
        <p:nvSpPr>
          <p:cNvPr id="113" name="Freeform 3">
            <a:extLst>
              <a:ext uri="{FF2B5EF4-FFF2-40B4-BE49-F238E27FC236}">
                <a16:creationId xmlns:a16="http://schemas.microsoft.com/office/drawing/2014/main" id="{9D067958-DF2E-1318-F180-16D697C77C8A}"/>
              </a:ext>
            </a:extLst>
          </p:cNvPr>
          <p:cNvSpPr/>
          <p:nvPr/>
        </p:nvSpPr>
        <p:spPr>
          <a:xfrm>
            <a:off x="2499235" y="1291202"/>
            <a:ext cx="10805305" cy="7199035"/>
          </a:xfrm>
          <a:custGeom>
            <a:avLst/>
            <a:gdLst/>
            <a:ahLst/>
            <a:cxnLst/>
            <a:rect l="l" t="t" r="r" b="b"/>
            <a:pathLst>
              <a:path w="10813747" h="7204659">
                <a:moveTo>
                  <a:pt x="0" y="0"/>
                </a:moveTo>
                <a:lnTo>
                  <a:pt x="10813746" y="0"/>
                </a:lnTo>
                <a:lnTo>
                  <a:pt x="10813746" y="7204658"/>
                </a:lnTo>
                <a:lnTo>
                  <a:pt x="0" y="72046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5" name="TextBox 145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3</a:t>
            </a:r>
          </a:p>
        </p:txBody>
      </p:sp>
      <p:sp>
        <p:nvSpPr>
          <p:cNvPr id="146" name="Прямоугольник 145">
            <a:extLst>
              <a:ext uri="{FF2B5EF4-FFF2-40B4-BE49-F238E27FC236}">
                <a16:creationId xmlns:a16="http://schemas.microsoft.com/office/drawing/2014/main" id="{BDDCB3D0-95E0-45D5-8F04-CE036C350607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47" name="Group 113">
            <a:extLst>
              <a:ext uri="{FF2B5EF4-FFF2-40B4-BE49-F238E27FC236}">
                <a16:creationId xmlns:a16="http://schemas.microsoft.com/office/drawing/2014/main" id="{68B9F533-BF8E-493C-AFBE-CEE2D74676D5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8" name="Group 114">
              <a:extLst>
                <a:ext uri="{FF2B5EF4-FFF2-40B4-BE49-F238E27FC236}">
                  <a16:creationId xmlns:a16="http://schemas.microsoft.com/office/drawing/2014/main" id="{503ACDA7-A07F-4F99-8E8E-178005D49E41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4" name="Freeform 115">
                <a:extLst>
                  <a:ext uri="{FF2B5EF4-FFF2-40B4-BE49-F238E27FC236}">
                    <a16:creationId xmlns:a16="http://schemas.microsoft.com/office/drawing/2014/main" id="{BBD0DADF-6438-4AF6-AF19-6E828652EA50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5" name="TextBox 116">
                <a:extLst>
                  <a:ext uri="{FF2B5EF4-FFF2-40B4-BE49-F238E27FC236}">
                    <a16:creationId xmlns:a16="http://schemas.microsoft.com/office/drawing/2014/main" id="{7328E486-6453-46B3-B23E-945288BF5D05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9" name="TextBox 122">
              <a:extLst>
                <a:ext uri="{FF2B5EF4-FFF2-40B4-BE49-F238E27FC236}">
                  <a16:creationId xmlns:a16="http://schemas.microsoft.com/office/drawing/2014/main" id="{E2C2355B-C251-4549-AA0F-65641C9A0F02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5">
              <a:extLst>
                <a:ext uri="{FF2B5EF4-FFF2-40B4-BE49-F238E27FC236}">
                  <a16:creationId xmlns:a16="http://schemas.microsoft.com/office/drawing/2014/main" id="{6A8F57FA-74AE-416B-9A63-2FEAF5F19EA2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28">
              <a:extLst>
                <a:ext uri="{FF2B5EF4-FFF2-40B4-BE49-F238E27FC236}">
                  <a16:creationId xmlns:a16="http://schemas.microsoft.com/office/drawing/2014/main" id="{F9613E77-5056-4EE4-A4B6-A71ACF3E54C6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1">
              <a:extLst>
                <a:ext uri="{FF2B5EF4-FFF2-40B4-BE49-F238E27FC236}">
                  <a16:creationId xmlns:a16="http://schemas.microsoft.com/office/drawing/2014/main" id="{C4B7F190-2084-43E1-BFF8-FA5819300A3F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34">
              <a:extLst>
                <a:ext uri="{FF2B5EF4-FFF2-40B4-BE49-F238E27FC236}">
                  <a16:creationId xmlns:a16="http://schemas.microsoft.com/office/drawing/2014/main" id="{6B65E17F-F853-4AD3-9149-56109DEDA370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6" name="Freeform 191">
            <a:extLst>
              <a:ext uri="{FF2B5EF4-FFF2-40B4-BE49-F238E27FC236}">
                <a16:creationId xmlns:a16="http://schemas.microsoft.com/office/drawing/2014/main" id="{509A03B4-DD79-4182-8ECE-411E7C4EF17B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4">
            <a:extLst>
              <a:ext uri="{FF2B5EF4-FFF2-40B4-BE49-F238E27FC236}">
                <a16:creationId xmlns:a16="http://schemas.microsoft.com/office/drawing/2014/main" id="{67B28E55-9DC8-4B2D-82EC-489485A98C75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197">
            <a:extLst>
              <a:ext uri="{FF2B5EF4-FFF2-40B4-BE49-F238E27FC236}">
                <a16:creationId xmlns:a16="http://schemas.microsoft.com/office/drawing/2014/main" id="{6194743B-ADE9-44F8-8E4A-36C0421F31E3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0">
            <a:extLst>
              <a:ext uri="{FF2B5EF4-FFF2-40B4-BE49-F238E27FC236}">
                <a16:creationId xmlns:a16="http://schemas.microsoft.com/office/drawing/2014/main" id="{C3BEA9CE-2898-4F9A-B536-78E8DEAFABF6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3">
            <a:extLst>
              <a:ext uri="{FF2B5EF4-FFF2-40B4-BE49-F238E27FC236}">
                <a16:creationId xmlns:a16="http://schemas.microsoft.com/office/drawing/2014/main" id="{AE092E90-3FF5-40CF-BEF7-D6A5EE3C0DB5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6">
            <a:extLst>
              <a:ext uri="{FF2B5EF4-FFF2-40B4-BE49-F238E27FC236}">
                <a16:creationId xmlns:a16="http://schemas.microsoft.com/office/drawing/2014/main" id="{538FB3C5-DC18-4C15-A795-A1403F1CDFB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TextBox 208">
            <a:extLst>
              <a:ext uri="{FF2B5EF4-FFF2-40B4-BE49-F238E27FC236}">
                <a16:creationId xmlns:a16="http://schemas.microsoft.com/office/drawing/2014/main" id="{C42B81C5-F1CA-4D0A-9968-AB840782E9D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3" name="TextBox 209">
            <a:extLst>
              <a:ext uri="{FF2B5EF4-FFF2-40B4-BE49-F238E27FC236}">
                <a16:creationId xmlns:a16="http://schemas.microsoft.com/office/drawing/2014/main" id="{895C83AD-4A5E-48EE-80E1-2B41EFB50473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4" name="TextBox 210">
            <a:extLst>
              <a:ext uri="{FF2B5EF4-FFF2-40B4-BE49-F238E27FC236}">
                <a16:creationId xmlns:a16="http://schemas.microsoft.com/office/drawing/2014/main" id="{CF674C17-1F8C-44E3-BFB9-939352CC52A2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5" name="TextBox 211">
            <a:extLst>
              <a:ext uri="{FF2B5EF4-FFF2-40B4-BE49-F238E27FC236}">
                <a16:creationId xmlns:a16="http://schemas.microsoft.com/office/drawing/2014/main" id="{0050A2DB-7C6F-4C6E-8410-83976CA60135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6" name="TextBox 212">
            <a:extLst>
              <a:ext uri="{FF2B5EF4-FFF2-40B4-BE49-F238E27FC236}">
                <a16:creationId xmlns:a16="http://schemas.microsoft.com/office/drawing/2014/main" id="{D51FE921-D1BA-49E3-A07E-5941B50DB60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7" name="TextBox 213">
            <a:extLst>
              <a:ext uri="{FF2B5EF4-FFF2-40B4-BE49-F238E27FC236}">
                <a16:creationId xmlns:a16="http://schemas.microsoft.com/office/drawing/2014/main" id="{8A9C8ED6-1272-4403-9DC2-7975E2E58518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8" name="TextBox 214">
            <a:extLst>
              <a:ext uri="{FF2B5EF4-FFF2-40B4-BE49-F238E27FC236}">
                <a16:creationId xmlns:a16="http://schemas.microsoft.com/office/drawing/2014/main" id="{5F4195E6-53A8-412E-8649-70FE08C299FD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9" name="TextBox 43">
            <a:extLst>
              <a:ext uri="{FF2B5EF4-FFF2-40B4-BE49-F238E27FC236}">
                <a16:creationId xmlns:a16="http://schemas.microsoft.com/office/drawing/2014/main" id="{8B2D4E3E-3F0C-4E6D-80BB-6B37E89CEB83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77998961-DA12-C938-F4EA-35CE5FDC91C3}"/>
              </a:ext>
            </a:extLst>
          </p:cNvPr>
          <p:cNvSpPr/>
          <p:nvPr/>
        </p:nvSpPr>
        <p:spPr>
          <a:xfrm>
            <a:off x="8298617" y="2993839"/>
            <a:ext cx="8595751" cy="5726919"/>
          </a:xfrm>
          <a:custGeom>
            <a:avLst/>
            <a:gdLst/>
            <a:ahLst/>
            <a:cxnLst/>
            <a:rect l="l" t="t" r="r" b="b"/>
            <a:pathLst>
              <a:path w="8602466" h="5731393">
                <a:moveTo>
                  <a:pt x="0" y="0"/>
                </a:moveTo>
                <a:lnTo>
                  <a:pt x="8602466" y="0"/>
                </a:lnTo>
                <a:lnTo>
                  <a:pt x="8602466" y="5731393"/>
                </a:lnTo>
                <a:lnTo>
                  <a:pt x="0" y="57313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115" name="Group 143">
            <a:extLst>
              <a:ext uri="{FF2B5EF4-FFF2-40B4-BE49-F238E27FC236}">
                <a16:creationId xmlns:a16="http://schemas.microsoft.com/office/drawing/2014/main" id="{5A9D5879-2272-5787-3CAB-5870EA15DF38}"/>
              </a:ext>
            </a:extLst>
          </p:cNvPr>
          <p:cNvGrpSpPr/>
          <p:nvPr/>
        </p:nvGrpSpPr>
        <p:grpSpPr>
          <a:xfrm>
            <a:off x="79175" y="1507118"/>
            <a:ext cx="7867917" cy="4391395"/>
            <a:chOff x="0" y="0"/>
            <a:chExt cx="23300271" cy="13004800"/>
          </a:xfrm>
        </p:grpSpPr>
        <p:sp>
          <p:nvSpPr>
            <p:cNvPr id="116" name="Freeform 144">
              <a:extLst>
                <a:ext uri="{FF2B5EF4-FFF2-40B4-BE49-F238E27FC236}">
                  <a16:creationId xmlns:a16="http://schemas.microsoft.com/office/drawing/2014/main" id="{9CCFAF22-2FA2-C9FD-CFBA-FA9E3908ACD6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052509" y="1716035"/>
            <a:ext cx="3270513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 flipV="1">
            <a:off x="4323021" y="1803782"/>
            <a:ext cx="0" cy="2473637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Freeform 147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48" name="Group 148"/>
          <p:cNvGrpSpPr/>
          <p:nvPr/>
        </p:nvGrpSpPr>
        <p:grpSpPr>
          <a:xfrm>
            <a:off x="4261299" y="6102008"/>
            <a:ext cx="2465853" cy="2465853"/>
            <a:chOff x="0" y="0"/>
            <a:chExt cx="812800" cy="812800"/>
          </a:xfrm>
          <a:effectLst>
            <a:outerShdw blurRad="241300" dist="38100" dir="2700000" sx="106000" sy="106000" algn="tl" rotWithShape="0">
              <a:prstClr val="black">
                <a:alpha val="40000"/>
              </a:prstClr>
            </a:outerShdw>
          </a:effectLst>
        </p:grpSpPr>
        <p:sp>
          <p:nvSpPr>
            <p:cNvPr id="149" name="Freeform 1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25046" r="-25046"/>
              </a:stretch>
            </a:blipFill>
          </p:spPr>
        </p:sp>
      </p:grp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8022494" y="1031934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8022494" y="1504724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8000728" y="2136471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8017095" y="2540727"/>
            <a:ext cx="281656" cy="307979"/>
            <a:chOff x="0" y="0"/>
            <a:chExt cx="375541" cy="410639"/>
          </a:xfrm>
        </p:grpSpPr>
        <p:grpSp>
          <p:nvGrpSpPr>
            <p:cNvPr id="175" name="Group 17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8" name="Group 17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9" name="Freeform 17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0" name="TextBox 18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1" name="Group 181"/>
          <p:cNvGrpSpPr/>
          <p:nvPr/>
        </p:nvGrpSpPr>
        <p:grpSpPr>
          <a:xfrm>
            <a:off x="4147869" y="4277419"/>
            <a:ext cx="350305" cy="350305"/>
            <a:chOff x="0" y="0"/>
            <a:chExt cx="812800" cy="812800"/>
          </a:xfrm>
        </p:grpSpPr>
        <p:sp>
          <p:nvSpPr>
            <p:cNvPr id="182" name="Freeform 1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3" name="TextBox 18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4" name="Group 184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241300" dist="38100" dir="2700000" sx="106000" sy="106000" algn="tl" rotWithShape="0">
              <a:prstClr val="black">
                <a:alpha val="40000"/>
              </a:prstClr>
            </a:outerShdw>
          </a:effectLst>
        </p:grpSpPr>
        <p:sp>
          <p:nvSpPr>
            <p:cNvPr id="185" name="Freeform 1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53853" r="-53853"/>
              </a:stretch>
            </a:blipFill>
          </p:spPr>
        </p:sp>
      </p:grpSp>
      <p:sp>
        <p:nvSpPr>
          <p:cNvPr id="186" name="Freeform 186"/>
          <p:cNvSpPr/>
          <p:nvPr/>
        </p:nvSpPr>
        <p:spPr>
          <a:xfrm>
            <a:off x="6876755" y="1224195"/>
            <a:ext cx="1099480" cy="1010168"/>
          </a:xfrm>
          <a:custGeom>
            <a:avLst/>
            <a:gdLst/>
            <a:ahLst/>
            <a:cxnLst/>
            <a:rect l="l" t="t" r="r" b="b"/>
            <a:pathLst>
              <a:path w="1099480" h="1010168">
                <a:moveTo>
                  <a:pt x="0" y="0"/>
                </a:moveTo>
                <a:lnTo>
                  <a:pt x="1099480" y="0"/>
                </a:lnTo>
                <a:lnTo>
                  <a:pt x="1099480" y="1010167"/>
                </a:lnTo>
                <a:lnTo>
                  <a:pt x="0" y="101016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9000"/>
            </a:blip>
            <a:stretch>
              <a:fillRect l="-332443" t="-206656" r="-107151" b="-106656"/>
            </a:stretch>
          </a:blipFill>
        </p:spPr>
      </p:sp>
      <p:sp>
        <p:nvSpPr>
          <p:cNvPr id="187" name="Freeform 187"/>
          <p:cNvSpPr/>
          <p:nvPr/>
        </p:nvSpPr>
        <p:spPr>
          <a:xfrm>
            <a:off x="4414162" y="1172228"/>
            <a:ext cx="1202100" cy="1114100"/>
          </a:xfrm>
          <a:custGeom>
            <a:avLst/>
            <a:gdLst/>
            <a:ahLst/>
            <a:cxnLst/>
            <a:rect l="l" t="t" r="r" b="b"/>
            <a:pathLst>
              <a:path w="1202100" h="1114100">
                <a:moveTo>
                  <a:pt x="0" y="0"/>
                </a:moveTo>
                <a:lnTo>
                  <a:pt x="1202100" y="0"/>
                </a:lnTo>
                <a:lnTo>
                  <a:pt x="1202100" y="1114101"/>
                </a:lnTo>
                <a:lnTo>
                  <a:pt x="0" y="111410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9000"/>
            </a:blip>
            <a:stretch>
              <a:fillRect l="-291498" t="-274756" r="-102031"/>
            </a:stretch>
          </a:blipFill>
        </p:spPr>
      </p:sp>
      <p:sp>
        <p:nvSpPr>
          <p:cNvPr id="188" name="Freeform 188"/>
          <p:cNvSpPr/>
          <p:nvPr/>
        </p:nvSpPr>
        <p:spPr>
          <a:xfrm>
            <a:off x="5616263" y="1172229"/>
            <a:ext cx="1038225" cy="1053685"/>
          </a:xfrm>
          <a:custGeom>
            <a:avLst/>
            <a:gdLst/>
            <a:ahLst/>
            <a:cxnLst/>
            <a:rect l="l" t="t" r="r" b="b"/>
            <a:pathLst>
              <a:path w="1038225" h="1053685">
                <a:moveTo>
                  <a:pt x="0" y="0"/>
                </a:moveTo>
                <a:lnTo>
                  <a:pt x="1038226" y="0"/>
                </a:lnTo>
                <a:lnTo>
                  <a:pt x="1038226" y="1053685"/>
                </a:lnTo>
                <a:lnTo>
                  <a:pt x="0" y="1053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9000"/>
            </a:blip>
            <a:stretch>
              <a:fillRect l="-119372" t="-296243" r="-352057"/>
            </a:stretch>
          </a:blipFill>
        </p:spPr>
      </p:sp>
      <p:sp>
        <p:nvSpPr>
          <p:cNvPr id="189" name="TextBox 189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90" name="TextBox 190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3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8416316" y="1099094"/>
            <a:ext cx="7149633" cy="31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35"/>
              </a:lnSpc>
              <a:spcBef>
                <a:spcPct val="0"/>
              </a:spcBef>
            </a:pPr>
            <a:r>
              <a:rPr lang="en-US" sz="2275" spc="277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ТРАНСФОРМАЦИЯ ФАСАДА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8416316" y="1527491"/>
            <a:ext cx="7421433" cy="285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02"/>
              </a:lnSpc>
              <a:spcBef>
                <a:spcPct val="0"/>
              </a:spcBef>
            </a:pPr>
            <a:r>
              <a:rPr lang="en-US" sz="2058" spc="25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АДАПТИВНОЕ ПОВТОРНОЕ ИСПОЛЬЗОВАНИЕ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8448390" y="2212670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СОЦИАЛЬНЫЙ ХАБ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8413051" y="2616926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ТВОРЧЕСКИЙ КЛАСТЕР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8447026" y="1768304"/>
            <a:ext cx="7683257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ПРИСПОСОБЛЕНИЕ ИСТОРИЧЕСКОГО ЗДАНИЯ ПОД МНОГОФУНКЦИОНАЛЬНЫЙ ЦЕНТР ИСКУССТВ</a:t>
            </a:r>
          </a:p>
        </p:txBody>
      </p:sp>
      <p:grpSp>
        <p:nvGrpSpPr>
          <p:cNvPr id="196" name="Group 113">
            <a:extLst>
              <a:ext uri="{FF2B5EF4-FFF2-40B4-BE49-F238E27FC236}">
                <a16:creationId xmlns:a16="http://schemas.microsoft.com/office/drawing/2014/main" id="{37E5ECBF-FEEF-432D-A77D-D65249654757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7" name="Group 114">
              <a:extLst>
                <a:ext uri="{FF2B5EF4-FFF2-40B4-BE49-F238E27FC236}">
                  <a16:creationId xmlns:a16="http://schemas.microsoft.com/office/drawing/2014/main" id="{6875A4B6-FD12-4235-AC29-F0CE122D6467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3" name="Freeform 115">
                <a:extLst>
                  <a:ext uri="{FF2B5EF4-FFF2-40B4-BE49-F238E27FC236}">
                    <a16:creationId xmlns:a16="http://schemas.microsoft.com/office/drawing/2014/main" id="{0B16A99F-B49B-4DC5-A760-0641C0200127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4" name="TextBox 116">
                <a:extLst>
                  <a:ext uri="{FF2B5EF4-FFF2-40B4-BE49-F238E27FC236}">
                    <a16:creationId xmlns:a16="http://schemas.microsoft.com/office/drawing/2014/main" id="{14498A37-BE8B-43DF-B0A6-650CFD3F73C5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8" name="TextBox 122">
              <a:extLst>
                <a:ext uri="{FF2B5EF4-FFF2-40B4-BE49-F238E27FC236}">
                  <a16:creationId xmlns:a16="http://schemas.microsoft.com/office/drawing/2014/main" id="{F0CD0F59-BBD0-4073-94E4-B626B8B549FD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9" name="TextBox 125">
              <a:extLst>
                <a:ext uri="{FF2B5EF4-FFF2-40B4-BE49-F238E27FC236}">
                  <a16:creationId xmlns:a16="http://schemas.microsoft.com/office/drawing/2014/main" id="{B55DEFD8-DB25-4D5A-B092-62A87FE2B404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0" name="TextBox 128">
              <a:extLst>
                <a:ext uri="{FF2B5EF4-FFF2-40B4-BE49-F238E27FC236}">
                  <a16:creationId xmlns:a16="http://schemas.microsoft.com/office/drawing/2014/main" id="{6A64E33E-1878-4F8B-9829-C32A863AFF0B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31">
              <a:extLst>
                <a:ext uri="{FF2B5EF4-FFF2-40B4-BE49-F238E27FC236}">
                  <a16:creationId xmlns:a16="http://schemas.microsoft.com/office/drawing/2014/main" id="{990B6AD2-54A1-421D-92FC-B59D5561DEF4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2" name="TextBox 134">
              <a:extLst>
                <a:ext uri="{FF2B5EF4-FFF2-40B4-BE49-F238E27FC236}">
                  <a16:creationId xmlns:a16="http://schemas.microsoft.com/office/drawing/2014/main" id="{9BE3D548-B8F7-4746-A7D6-FA095C7AFC55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5" name="Freeform 191">
            <a:extLst>
              <a:ext uri="{FF2B5EF4-FFF2-40B4-BE49-F238E27FC236}">
                <a16:creationId xmlns:a16="http://schemas.microsoft.com/office/drawing/2014/main" id="{50FEAC22-4C57-4F90-8942-36215AA693BA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4">
            <a:extLst>
              <a:ext uri="{FF2B5EF4-FFF2-40B4-BE49-F238E27FC236}">
                <a16:creationId xmlns:a16="http://schemas.microsoft.com/office/drawing/2014/main" id="{7A148DD8-E512-4D95-BE89-BFCD031CC842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197">
            <a:extLst>
              <a:ext uri="{FF2B5EF4-FFF2-40B4-BE49-F238E27FC236}">
                <a16:creationId xmlns:a16="http://schemas.microsoft.com/office/drawing/2014/main" id="{F02C945A-5F65-4D09-BAFD-8CD16C75561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0">
            <a:extLst>
              <a:ext uri="{FF2B5EF4-FFF2-40B4-BE49-F238E27FC236}">
                <a16:creationId xmlns:a16="http://schemas.microsoft.com/office/drawing/2014/main" id="{6886FB8E-0DAF-4941-84E4-ED7009DA01EF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3">
            <a:extLst>
              <a:ext uri="{FF2B5EF4-FFF2-40B4-BE49-F238E27FC236}">
                <a16:creationId xmlns:a16="http://schemas.microsoft.com/office/drawing/2014/main" id="{5C121F7B-8565-4D56-AFC1-6F9532FAC262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6">
            <a:extLst>
              <a:ext uri="{FF2B5EF4-FFF2-40B4-BE49-F238E27FC236}">
                <a16:creationId xmlns:a16="http://schemas.microsoft.com/office/drawing/2014/main" id="{C01261E5-FDC9-4D88-B338-10C9BEBAA20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TextBox 208">
            <a:extLst>
              <a:ext uri="{FF2B5EF4-FFF2-40B4-BE49-F238E27FC236}">
                <a16:creationId xmlns:a16="http://schemas.microsoft.com/office/drawing/2014/main" id="{9199AB71-0429-471A-A007-51CDC28E6A45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2" name="TextBox 209">
            <a:extLst>
              <a:ext uri="{FF2B5EF4-FFF2-40B4-BE49-F238E27FC236}">
                <a16:creationId xmlns:a16="http://schemas.microsoft.com/office/drawing/2014/main" id="{70038C11-7C5A-4064-8442-1A5B9D2F7E06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3" name="TextBox 210">
            <a:extLst>
              <a:ext uri="{FF2B5EF4-FFF2-40B4-BE49-F238E27FC236}">
                <a16:creationId xmlns:a16="http://schemas.microsoft.com/office/drawing/2014/main" id="{FA839F2F-F2B9-40E5-BF3F-DDCAFF049F4E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4" name="TextBox 211">
            <a:extLst>
              <a:ext uri="{FF2B5EF4-FFF2-40B4-BE49-F238E27FC236}">
                <a16:creationId xmlns:a16="http://schemas.microsoft.com/office/drawing/2014/main" id="{89EFD34D-9472-4C7F-B6E0-6B5E348958EE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5" name="TextBox 212">
            <a:extLst>
              <a:ext uri="{FF2B5EF4-FFF2-40B4-BE49-F238E27FC236}">
                <a16:creationId xmlns:a16="http://schemas.microsoft.com/office/drawing/2014/main" id="{5C925737-EFA3-49F4-A943-69EAF994AB9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6" name="TextBox 213">
            <a:extLst>
              <a:ext uri="{FF2B5EF4-FFF2-40B4-BE49-F238E27FC236}">
                <a16:creationId xmlns:a16="http://schemas.microsoft.com/office/drawing/2014/main" id="{E14CFB38-C63A-4539-95D7-A4566DA919D5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7" name="TextBox 214">
            <a:extLst>
              <a:ext uri="{FF2B5EF4-FFF2-40B4-BE49-F238E27FC236}">
                <a16:creationId xmlns:a16="http://schemas.microsoft.com/office/drawing/2014/main" id="{F8594440-3E42-440D-93ED-E40992B40A91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8" name="TextBox 43">
            <a:extLst>
              <a:ext uri="{FF2B5EF4-FFF2-40B4-BE49-F238E27FC236}">
                <a16:creationId xmlns:a16="http://schemas.microsoft.com/office/drawing/2014/main" id="{993EF9B0-1594-454D-ADE7-41C461B9F04A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" y="0"/>
            <a:ext cx="16260596" cy="10833622"/>
          </a:xfrm>
          <a:custGeom>
            <a:avLst/>
            <a:gdLst/>
            <a:ahLst/>
            <a:cxnLst/>
            <a:rect l="l" t="t" r="r" b="b"/>
            <a:pathLst>
              <a:path w="16260596" h="10833622">
                <a:moveTo>
                  <a:pt x="0" y="0"/>
                </a:moveTo>
                <a:lnTo>
                  <a:pt x="16260596" y="0"/>
                </a:lnTo>
                <a:lnTo>
                  <a:pt x="16260596" y="10833622"/>
                </a:lnTo>
                <a:lnTo>
                  <a:pt x="0" y="10833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2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1945662" y="1504683"/>
            <a:ext cx="11266293" cy="6933101"/>
          </a:xfrm>
          <a:custGeom>
            <a:avLst/>
            <a:gdLst/>
            <a:ahLst/>
            <a:cxnLst/>
            <a:rect l="l" t="t" r="r" b="b"/>
            <a:pathLst>
              <a:path w="11266293" h="6933101">
                <a:moveTo>
                  <a:pt x="0" y="0"/>
                </a:moveTo>
                <a:lnTo>
                  <a:pt x="11266292" y="0"/>
                </a:lnTo>
                <a:lnTo>
                  <a:pt x="11266292" y="6933101"/>
                </a:lnTo>
                <a:lnTo>
                  <a:pt x="0" y="69331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537" t="-11982" b="-15269"/>
            </a:stretch>
          </a:blipFill>
        </p:spPr>
      </p: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5" name="TextBox 145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4</a:t>
            </a:r>
          </a:p>
        </p:txBody>
      </p:sp>
      <p:sp>
        <p:nvSpPr>
          <p:cNvPr id="146" name="Прямоугольник 145">
            <a:extLst>
              <a:ext uri="{FF2B5EF4-FFF2-40B4-BE49-F238E27FC236}">
                <a16:creationId xmlns:a16="http://schemas.microsoft.com/office/drawing/2014/main" id="{75AD88D9-6DCA-464C-A43B-A1A3E2FC6C56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61" name="Group 113">
            <a:extLst>
              <a:ext uri="{FF2B5EF4-FFF2-40B4-BE49-F238E27FC236}">
                <a16:creationId xmlns:a16="http://schemas.microsoft.com/office/drawing/2014/main" id="{44D5BD98-DECE-4ED5-BE2D-9F573B6C14C7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62" name="Group 114">
              <a:extLst>
                <a:ext uri="{FF2B5EF4-FFF2-40B4-BE49-F238E27FC236}">
                  <a16:creationId xmlns:a16="http://schemas.microsoft.com/office/drawing/2014/main" id="{93E8E7BD-6C47-41C9-9458-FB37F2F9443A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68" name="Freeform 115">
                <a:extLst>
                  <a:ext uri="{FF2B5EF4-FFF2-40B4-BE49-F238E27FC236}">
                    <a16:creationId xmlns:a16="http://schemas.microsoft.com/office/drawing/2014/main" id="{551A24CE-8421-4E1C-9696-CEAE2FB60B43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69" name="TextBox 116">
                <a:extLst>
                  <a:ext uri="{FF2B5EF4-FFF2-40B4-BE49-F238E27FC236}">
                    <a16:creationId xmlns:a16="http://schemas.microsoft.com/office/drawing/2014/main" id="{AC6212A2-37D9-46D4-8BDF-14C0A9CFAB2D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63" name="TextBox 122">
              <a:extLst>
                <a:ext uri="{FF2B5EF4-FFF2-40B4-BE49-F238E27FC236}">
                  <a16:creationId xmlns:a16="http://schemas.microsoft.com/office/drawing/2014/main" id="{628B9908-6F4E-467C-9920-A70FB675F4F6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4" name="TextBox 125">
              <a:extLst>
                <a:ext uri="{FF2B5EF4-FFF2-40B4-BE49-F238E27FC236}">
                  <a16:creationId xmlns:a16="http://schemas.microsoft.com/office/drawing/2014/main" id="{D28103D9-EF54-4105-BD01-05B2FEB88C6C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5" name="TextBox 128">
              <a:extLst>
                <a:ext uri="{FF2B5EF4-FFF2-40B4-BE49-F238E27FC236}">
                  <a16:creationId xmlns:a16="http://schemas.microsoft.com/office/drawing/2014/main" id="{A79DBC56-6EC3-40A0-ABCE-CB490972F0E2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6" name="TextBox 131">
              <a:extLst>
                <a:ext uri="{FF2B5EF4-FFF2-40B4-BE49-F238E27FC236}">
                  <a16:creationId xmlns:a16="http://schemas.microsoft.com/office/drawing/2014/main" id="{EE7DEC4E-F67D-4901-BC4D-4C1059F2B577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7" name="TextBox 134">
              <a:extLst>
                <a:ext uri="{FF2B5EF4-FFF2-40B4-BE49-F238E27FC236}">
                  <a16:creationId xmlns:a16="http://schemas.microsoft.com/office/drawing/2014/main" id="{F10A8E09-C5EA-46DF-996D-8DB5A398D725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70" name="Freeform 191">
            <a:extLst>
              <a:ext uri="{FF2B5EF4-FFF2-40B4-BE49-F238E27FC236}">
                <a16:creationId xmlns:a16="http://schemas.microsoft.com/office/drawing/2014/main" id="{D210E903-9B97-40AF-B011-69C5BB0EFBC6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1" name="Freeform 194">
            <a:extLst>
              <a:ext uri="{FF2B5EF4-FFF2-40B4-BE49-F238E27FC236}">
                <a16:creationId xmlns:a16="http://schemas.microsoft.com/office/drawing/2014/main" id="{9F9BB493-89AC-4A10-8FA9-4A7D1688C270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2" name="Freeform 197">
            <a:extLst>
              <a:ext uri="{FF2B5EF4-FFF2-40B4-BE49-F238E27FC236}">
                <a16:creationId xmlns:a16="http://schemas.microsoft.com/office/drawing/2014/main" id="{4B62CE30-0277-4764-A6B5-E48F22BB0C65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3" name="Freeform 200">
            <a:extLst>
              <a:ext uri="{FF2B5EF4-FFF2-40B4-BE49-F238E27FC236}">
                <a16:creationId xmlns:a16="http://schemas.microsoft.com/office/drawing/2014/main" id="{0FEB1712-9315-4725-8CF7-5B24C62C84A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4" name="Freeform 203">
            <a:extLst>
              <a:ext uri="{FF2B5EF4-FFF2-40B4-BE49-F238E27FC236}">
                <a16:creationId xmlns:a16="http://schemas.microsoft.com/office/drawing/2014/main" id="{7BD2C4EA-AC18-4155-8FA3-4409FE64E595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5" name="Freeform 206">
            <a:extLst>
              <a:ext uri="{FF2B5EF4-FFF2-40B4-BE49-F238E27FC236}">
                <a16:creationId xmlns:a16="http://schemas.microsoft.com/office/drawing/2014/main" id="{70CFB08E-953A-4ED4-BE7F-C4D2EF31DB7E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6" name="TextBox 208">
            <a:extLst>
              <a:ext uri="{FF2B5EF4-FFF2-40B4-BE49-F238E27FC236}">
                <a16:creationId xmlns:a16="http://schemas.microsoft.com/office/drawing/2014/main" id="{8BAD9D11-6BBB-4A82-AB32-474B92F43C1C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7" name="TextBox 209">
            <a:extLst>
              <a:ext uri="{FF2B5EF4-FFF2-40B4-BE49-F238E27FC236}">
                <a16:creationId xmlns:a16="http://schemas.microsoft.com/office/drawing/2014/main" id="{4B54F73C-5FCD-46A0-B35B-7BCF7DAC0534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8" name="TextBox 210">
            <a:extLst>
              <a:ext uri="{FF2B5EF4-FFF2-40B4-BE49-F238E27FC236}">
                <a16:creationId xmlns:a16="http://schemas.microsoft.com/office/drawing/2014/main" id="{5D04C785-0554-4CDB-9442-ABE273E097FC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79" name="TextBox 211">
            <a:extLst>
              <a:ext uri="{FF2B5EF4-FFF2-40B4-BE49-F238E27FC236}">
                <a16:creationId xmlns:a16="http://schemas.microsoft.com/office/drawing/2014/main" id="{43854193-610F-4671-BE56-50320266A01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80" name="TextBox 212">
            <a:extLst>
              <a:ext uri="{FF2B5EF4-FFF2-40B4-BE49-F238E27FC236}">
                <a16:creationId xmlns:a16="http://schemas.microsoft.com/office/drawing/2014/main" id="{228111F4-8320-44B8-8E27-473E8F8E63E4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81" name="TextBox 213">
            <a:extLst>
              <a:ext uri="{FF2B5EF4-FFF2-40B4-BE49-F238E27FC236}">
                <a16:creationId xmlns:a16="http://schemas.microsoft.com/office/drawing/2014/main" id="{6AEC52B0-278B-431D-B82D-C3C131E665A7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82" name="TextBox 214">
            <a:extLst>
              <a:ext uri="{FF2B5EF4-FFF2-40B4-BE49-F238E27FC236}">
                <a16:creationId xmlns:a16="http://schemas.microsoft.com/office/drawing/2014/main" id="{BDF53E6B-5047-4FB6-876B-1BE5DC2B31E3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83" name="TextBox 43">
            <a:extLst>
              <a:ext uri="{FF2B5EF4-FFF2-40B4-BE49-F238E27FC236}">
                <a16:creationId xmlns:a16="http://schemas.microsoft.com/office/drawing/2014/main" id="{E30801E0-AC0D-4B2C-84C0-7E43DB835051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3">
            <a:extLst>
              <a:ext uri="{FF2B5EF4-FFF2-40B4-BE49-F238E27FC236}">
                <a16:creationId xmlns:a16="http://schemas.microsoft.com/office/drawing/2014/main" id="{1D99F183-570F-408D-E138-144138FD1E11}"/>
              </a:ext>
            </a:extLst>
          </p:cNvPr>
          <p:cNvGrpSpPr/>
          <p:nvPr/>
        </p:nvGrpSpPr>
        <p:grpSpPr>
          <a:xfrm>
            <a:off x="0" y="1550780"/>
            <a:ext cx="7988931" cy="4458937"/>
            <a:chOff x="0" y="0"/>
            <a:chExt cx="23300271" cy="13004800"/>
          </a:xfrm>
        </p:grpSpPr>
        <p:sp>
          <p:nvSpPr>
            <p:cNvPr id="115" name="Freeform 144">
              <a:extLst>
                <a:ext uri="{FF2B5EF4-FFF2-40B4-BE49-F238E27FC236}">
                  <a16:creationId xmlns:a16="http://schemas.microsoft.com/office/drawing/2014/main" id="{D16F0682-8932-D132-3417-99012CB41C3B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2" name="Freeform 2"/>
          <p:cNvSpPr/>
          <p:nvPr/>
        </p:nvSpPr>
        <p:spPr>
          <a:xfrm>
            <a:off x="8298751" y="3146634"/>
            <a:ext cx="8414180" cy="5605947"/>
          </a:xfrm>
          <a:custGeom>
            <a:avLst/>
            <a:gdLst/>
            <a:ahLst/>
            <a:cxnLst/>
            <a:rect l="l" t="t" r="r" b="b"/>
            <a:pathLst>
              <a:path w="8414180" h="5605947">
                <a:moveTo>
                  <a:pt x="0" y="0"/>
                </a:moveTo>
                <a:lnTo>
                  <a:pt x="8414180" y="0"/>
                </a:lnTo>
                <a:lnTo>
                  <a:pt x="8414180" y="5605948"/>
                </a:lnTo>
                <a:lnTo>
                  <a:pt x="0" y="56059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052508" y="1716035"/>
            <a:ext cx="3962704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 flipV="1">
            <a:off x="5015212" y="1593456"/>
            <a:ext cx="0" cy="3014111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Freeform 147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48" name="Group 148"/>
          <p:cNvGrpSpPr/>
          <p:nvPr/>
        </p:nvGrpSpPr>
        <p:grpSpPr>
          <a:xfrm>
            <a:off x="4261299" y="6102008"/>
            <a:ext cx="2465853" cy="2465853"/>
            <a:chOff x="0" y="0"/>
            <a:chExt cx="812800" cy="812800"/>
          </a:xfrm>
          <a:effectLst>
            <a:outerShdw blurRad="1778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49" name="Freeform 1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25046" r="-25046"/>
              </a:stretch>
            </a:blipFill>
          </p:spPr>
        </p:sp>
      </p:grp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7988822" y="1088041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7953103" y="1997282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7953103" y="2540727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4840060" y="4607566"/>
            <a:ext cx="350305" cy="350305"/>
            <a:chOff x="0" y="0"/>
            <a:chExt cx="812800" cy="812800"/>
          </a:xfrm>
        </p:grpSpPr>
        <p:sp>
          <p:nvSpPr>
            <p:cNvPr id="175" name="Freeform 1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6" name="TextBox 1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7" name="Group 177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1778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8" name="Freeform 1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62527" r="-62527"/>
              </a:stretch>
            </a:blipFill>
          </p:spPr>
        </p:sp>
      </p:grpSp>
      <p:sp>
        <p:nvSpPr>
          <p:cNvPr id="179" name="Freeform 179"/>
          <p:cNvSpPr/>
          <p:nvPr/>
        </p:nvSpPr>
        <p:spPr>
          <a:xfrm>
            <a:off x="5773426" y="1466302"/>
            <a:ext cx="1488138" cy="1454639"/>
          </a:xfrm>
          <a:custGeom>
            <a:avLst/>
            <a:gdLst/>
            <a:ahLst/>
            <a:cxnLst/>
            <a:rect l="l" t="t" r="r" b="b"/>
            <a:pathLst>
              <a:path w="1488138" h="1454639">
                <a:moveTo>
                  <a:pt x="0" y="0"/>
                </a:moveTo>
                <a:lnTo>
                  <a:pt x="1488138" y="0"/>
                </a:lnTo>
                <a:lnTo>
                  <a:pt x="1488138" y="1454639"/>
                </a:lnTo>
                <a:lnTo>
                  <a:pt x="0" y="145463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63000"/>
            </a:blip>
            <a:stretch>
              <a:fillRect l="-395789" t="-92187" r="-24736" b="-182568"/>
            </a:stretch>
          </a:blipFill>
        </p:spPr>
      </p:sp>
      <p:sp>
        <p:nvSpPr>
          <p:cNvPr id="180" name="TextBox 180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4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416316" y="1091567"/>
            <a:ext cx="7149633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98"/>
              </a:lnSpc>
              <a:spcBef>
                <a:spcPct val="0"/>
              </a:spcBef>
            </a:pPr>
            <a:r>
              <a:rPr lang="en-US" sz="1961" spc="23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ФУНКЦИОНАЛЬНОЕ ПЕРЕПРОФИЛИРОВАНИЕ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47025" y="1986730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АРХИТЕКТУРНЫЙ ОБЛИК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508301" y="253017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СОЦИАЛЬНЫЙ МАГНИТ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447026" y="1394067"/>
            <a:ext cx="7683257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 СКЛАДСКИХ И ВСПОМОГАТЕЛЬНЫХ ПОМЕЩЕНИЙ ПОД СОВРЕМЕННЫЙ ФУДКОРТ</a:t>
            </a:r>
          </a:p>
        </p:txBody>
      </p:sp>
      <p:grpSp>
        <p:nvGrpSpPr>
          <p:cNvPr id="186" name="Group 113">
            <a:extLst>
              <a:ext uri="{FF2B5EF4-FFF2-40B4-BE49-F238E27FC236}">
                <a16:creationId xmlns:a16="http://schemas.microsoft.com/office/drawing/2014/main" id="{36B6A1D2-B726-4856-9980-341D6F73AE5D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4">
              <a:extLst>
                <a:ext uri="{FF2B5EF4-FFF2-40B4-BE49-F238E27FC236}">
                  <a16:creationId xmlns:a16="http://schemas.microsoft.com/office/drawing/2014/main" id="{2151936E-FD35-429D-AD4D-C60DEBC823D1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3" name="Freeform 115">
                <a:extLst>
                  <a:ext uri="{FF2B5EF4-FFF2-40B4-BE49-F238E27FC236}">
                    <a16:creationId xmlns:a16="http://schemas.microsoft.com/office/drawing/2014/main" id="{31D0FB8D-EFED-4D3F-9611-32D8BDA29427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4" name="TextBox 116">
                <a:extLst>
                  <a:ext uri="{FF2B5EF4-FFF2-40B4-BE49-F238E27FC236}">
                    <a16:creationId xmlns:a16="http://schemas.microsoft.com/office/drawing/2014/main" id="{DC0D0D35-BDB5-42AB-89C5-BD9AEE8873B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2">
              <a:extLst>
                <a:ext uri="{FF2B5EF4-FFF2-40B4-BE49-F238E27FC236}">
                  <a16:creationId xmlns:a16="http://schemas.microsoft.com/office/drawing/2014/main" id="{D661F2F5-80D0-446A-BB3D-4A8661E26D56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5">
              <a:extLst>
                <a:ext uri="{FF2B5EF4-FFF2-40B4-BE49-F238E27FC236}">
                  <a16:creationId xmlns:a16="http://schemas.microsoft.com/office/drawing/2014/main" id="{6D3C6307-2873-40A3-8710-ECBF887B09BA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8">
              <a:extLst>
                <a:ext uri="{FF2B5EF4-FFF2-40B4-BE49-F238E27FC236}">
                  <a16:creationId xmlns:a16="http://schemas.microsoft.com/office/drawing/2014/main" id="{2FDC866C-FF85-4243-90E6-B7C6E1CF4268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31">
              <a:extLst>
                <a:ext uri="{FF2B5EF4-FFF2-40B4-BE49-F238E27FC236}">
                  <a16:creationId xmlns:a16="http://schemas.microsoft.com/office/drawing/2014/main" id="{C22D950E-AD15-435C-853B-0954A94108CB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4">
              <a:extLst>
                <a:ext uri="{FF2B5EF4-FFF2-40B4-BE49-F238E27FC236}">
                  <a16:creationId xmlns:a16="http://schemas.microsoft.com/office/drawing/2014/main" id="{968A8B45-67F8-4B11-AA80-27CD6EFF31CB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5" name="Freeform 191">
            <a:extLst>
              <a:ext uri="{FF2B5EF4-FFF2-40B4-BE49-F238E27FC236}">
                <a16:creationId xmlns:a16="http://schemas.microsoft.com/office/drawing/2014/main" id="{45A2AEDB-FABA-490A-A90A-8AD07F83D34E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4">
            <a:extLst>
              <a:ext uri="{FF2B5EF4-FFF2-40B4-BE49-F238E27FC236}">
                <a16:creationId xmlns:a16="http://schemas.microsoft.com/office/drawing/2014/main" id="{D0054D59-BD07-4AD4-9CB9-E22AB2BE12B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7">
            <a:extLst>
              <a:ext uri="{FF2B5EF4-FFF2-40B4-BE49-F238E27FC236}">
                <a16:creationId xmlns:a16="http://schemas.microsoft.com/office/drawing/2014/main" id="{72866E8F-0B34-4075-9CE6-C4B99D2C230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0">
            <a:extLst>
              <a:ext uri="{FF2B5EF4-FFF2-40B4-BE49-F238E27FC236}">
                <a16:creationId xmlns:a16="http://schemas.microsoft.com/office/drawing/2014/main" id="{1E58DFAA-2797-4A86-920A-E0C8AD860130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3">
            <a:extLst>
              <a:ext uri="{FF2B5EF4-FFF2-40B4-BE49-F238E27FC236}">
                <a16:creationId xmlns:a16="http://schemas.microsoft.com/office/drawing/2014/main" id="{9BB73ECE-752B-43C7-823D-AC85F75AA9A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6">
            <a:extLst>
              <a:ext uri="{FF2B5EF4-FFF2-40B4-BE49-F238E27FC236}">
                <a16:creationId xmlns:a16="http://schemas.microsoft.com/office/drawing/2014/main" id="{A4BD8862-8C6D-4042-9C11-CEABB818EB1B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TextBox 208">
            <a:extLst>
              <a:ext uri="{FF2B5EF4-FFF2-40B4-BE49-F238E27FC236}">
                <a16:creationId xmlns:a16="http://schemas.microsoft.com/office/drawing/2014/main" id="{08ED6797-4947-46D9-86E1-076D5A08E871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2" name="TextBox 209">
            <a:extLst>
              <a:ext uri="{FF2B5EF4-FFF2-40B4-BE49-F238E27FC236}">
                <a16:creationId xmlns:a16="http://schemas.microsoft.com/office/drawing/2014/main" id="{DF87039C-4632-41AC-ACFA-9CF3BBA9DC5D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3" name="TextBox 210">
            <a:extLst>
              <a:ext uri="{FF2B5EF4-FFF2-40B4-BE49-F238E27FC236}">
                <a16:creationId xmlns:a16="http://schemas.microsoft.com/office/drawing/2014/main" id="{E6E9F0B3-46F4-4555-862B-DCA2ABB8FF31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4" name="TextBox 211">
            <a:extLst>
              <a:ext uri="{FF2B5EF4-FFF2-40B4-BE49-F238E27FC236}">
                <a16:creationId xmlns:a16="http://schemas.microsoft.com/office/drawing/2014/main" id="{BAC749F0-96A2-4947-A659-56313E8AE01F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5" name="TextBox 212">
            <a:extLst>
              <a:ext uri="{FF2B5EF4-FFF2-40B4-BE49-F238E27FC236}">
                <a16:creationId xmlns:a16="http://schemas.microsoft.com/office/drawing/2014/main" id="{DD66DF69-9EC0-4893-AFE5-FAE4FA4A3638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6" name="TextBox 213">
            <a:extLst>
              <a:ext uri="{FF2B5EF4-FFF2-40B4-BE49-F238E27FC236}">
                <a16:creationId xmlns:a16="http://schemas.microsoft.com/office/drawing/2014/main" id="{9F0370B0-838B-4957-ACE8-7AE7F7C449A5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7" name="TextBox 214">
            <a:extLst>
              <a:ext uri="{FF2B5EF4-FFF2-40B4-BE49-F238E27FC236}">
                <a16:creationId xmlns:a16="http://schemas.microsoft.com/office/drawing/2014/main" id="{C76FA130-9C01-4B07-B8B0-68441A58D82B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8" name="TextBox 43">
            <a:extLst>
              <a:ext uri="{FF2B5EF4-FFF2-40B4-BE49-F238E27FC236}">
                <a16:creationId xmlns:a16="http://schemas.microsoft.com/office/drawing/2014/main" id="{94449165-E0D8-436A-985C-D29045503B96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2">
            <a:extLst>
              <a:ext uri="{FF2B5EF4-FFF2-40B4-BE49-F238E27FC236}">
                <a16:creationId xmlns:a16="http://schemas.microsoft.com/office/drawing/2014/main" id="{ACAC8462-A380-49A6-BD9B-80EAFE4BEC27}"/>
              </a:ext>
            </a:extLst>
          </p:cNvPr>
          <p:cNvSpPr/>
          <p:nvPr/>
        </p:nvSpPr>
        <p:spPr>
          <a:xfrm>
            <a:off x="-186758" y="-902797"/>
            <a:ext cx="16434661" cy="10949593"/>
          </a:xfrm>
          <a:custGeom>
            <a:avLst/>
            <a:gdLst/>
            <a:ahLst/>
            <a:cxnLst/>
            <a:rect l="l" t="t" r="r" b="b"/>
            <a:pathLst>
              <a:path w="16447501" h="10958147">
                <a:moveTo>
                  <a:pt x="0" y="0"/>
                </a:moveTo>
                <a:lnTo>
                  <a:pt x="16447501" y="0"/>
                </a:lnTo>
                <a:lnTo>
                  <a:pt x="16447501" y="10958148"/>
                </a:lnTo>
                <a:lnTo>
                  <a:pt x="0" y="10958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7000"/>
            </a:blip>
            <a:stretch>
              <a:fillRect/>
            </a:stretch>
          </a:blipFill>
        </p:spPr>
      </p:sp>
      <p:sp>
        <p:nvSpPr>
          <p:cNvPr id="115" name="Freeform 142">
            <a:extLst>
              <a:ext uri="{FF2B5EF4-FFF2-40B4-BE49-F238E27FC236}">
                <a16:creationId xmlns:a16="http://schemas.microsoft.com/office/drawing/2014/main" id="{265AA2A4-FF14-B04B-0CE9-BF42A5910CB1}"/>
              </a:ext>
            </a:extLst>
          </p:cNvPr>
          <p:cNvSpPr/>
          <p:nvPr/>
        </p:nvSpPr>
        <p:spPr>
          <a:xfrm>
            <a:off x="1871275" y="1441001"/>
            <a:ext cx="12065306" cy="7078192"/>
          </a:xfrm>
          <a:custGeom>
            <a:avLst/>
            <a:gdLst/>
            <a:ahLst/>
            <a:cxnLst/>
            <a:rect l="l" t="t" r="r" b="b"/>
            <a:pathLst>
              <a:path w="12074732" h="7083722">
                <a:moveTo>
                  <a:pt x="0" y="0"/>
                </a:moveTo>
                <a:lnTo>
                  <a:pt x="12074733" y="0"/>
                </a:lnTo>
                <a:lnTo>
                  <a:pt x="12074733" y="7083723"/>
                </a:lnTo>
                <a:lnTo>
                  <a:pt x="0" y="70837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715" b="-11590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44" name="Group 144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6" name="TextBox 146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5</a:t>
            </a:r>
          </a:p>
        </p:txBody>
      </p:sp>
      <p:sp>
        <p:nvSpPr>
          <p:cNvPr id="147" name="Прямоугольник 146">
            <a:extLst>
              <a:ext uri="{FF2B5EF4-FFF2-40B4-BE49-F238E27FC236}">
                <a16:creationId xmlns:a16="http://schemas.microsoft.com/office/drawing/2014/main" id="{1CCDECCB-9E5C-4E9A-9300-7757A4257AFB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48" name="Group 113">
            <a:extLst>
              <a:ext uri="{FF2B5EF4-FFF2-40B4-BE49-F238E27FC236}">
                <a16:creationId xmlns:a16="http://schemas.microsoft.com/office/drawing/2014/main" id="{BFDA0F03-3B8C-4372-AF74-8A651B0EE8FA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9" name="Group 114">
              <a:extLst>
                <a:ext uri="{FF2B5EF4-FFF2-40B4-BE49-F238E27FC236}">
                  <a16:creationId xmlns:a16="http://schemas.microsoft.com/office/drawing/2014/main" id="{F3BB5DD2-26F5-4D3F-83C2-12094A649B15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5" name="Freeform 115">
                <a:extLst>
                  <a:ext uri="{FF2B5EF4-FFF2-40B4-BE49-F238E27FC236}">
                    <a16:creationId xmlns:a16="http://schemas.microsoft.com/office/drawing/2014/main" id="{CB387C48-A4CB-4BD8-A4BF-842C3609B8DD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6" name="TextBox 116">
                <a:extLst>
                  <a:ext uri="{FF2B5EF4-FFF2-40B4-BE49-F238E27FC236}">
                    <a16:creationId xmlns:a16="http://schemas.microsoft.com/office/drawing/2014/main" id="{29AF0C8E-DF5C-4F30-9432-F9ACF78B7F18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0" name="TextBox 122">
              <a:extLst>
                <a:ext uri="{FF2B5EF4-FFF2-40B4-BE49-F238E27FC236}">
                  <a16:creationId xmlns:a16="http://schemas.microsoft.com/office/drawing/2014/main" id="{0E9C9C9A-D994-4F44-8C47-54EEDE77540E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25">
              <a:extLst>
                <a:ext uri="{FF2B5EF4-FFF2-40B4-BE49-F238E27FC236}">
                  <a16:creationId xmlns:a16="http://schemas.microsoft.com/office/drawing/2014/main" id="{B54E5477-FDDD-4B60-81D5-50DEE8CAE6FD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28">
              <a:extLst>
                <a:ext uri="{FF2B5EF4-FFF2-40B4-BE49-F238E27FC236}">
                  <a16:creationId xmlns:a16="http://schemas.microsoft.com/office/drawing/2014/main" id="{E6C43C48-A583-49AD-B23A-3706749AFB38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31">
              <a:extLst>
                <a:ext uri="{FF2B5EF4-FFF2-40B4-BE49-F238E27FC236}">
                  <a16:creationId xmlns:a16="http://schemas.microsoft.com/office/drawing/2014/main" id="{D9A339BE-39E8-47E0-B596-EE9E0B7D811C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4" name="TextBox 134">
              <a:extLst>
                <a:ext uri="{FF2B5EF4-FFF2-40B4-BE49-F238E27FC236}">
                  <a16:creationId xmlns:a16="http://schemas.microsoft.com/office/drawing/2014/main" id="{10ACF6BC-C256-41E1-B957-140EFE95469A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7" name="Freeform 191">
            <a:extLst>
              <a:ext uri="{FF2B5EF4-FFF2-40B4-BE49-F238E27FC236}">
                <a16:creationId xmlns:a16="http://schemas.microsoft.com/office/drawing/2014/main" id="{3BC287DA-0844-4703-BC35-C7821BDE4DB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194">
            <a:extLst>
              <a:ext uri="{FF2B5EF4-FFF2-40B4-BE49-F238E27FC236}">
                <a16:creationId xmlns:a16="http://schemas.microsoft.com/office/drawing/2014/main" id="{01BB55BF-5C91-4AA3-BE20-08045C952CF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197">
            <a:extLst>
              <a:ext uri="{FF2B5EF4-FFF2-40B4-BE49-F238E27FC236}">
                <a16:creationId xmlns:a16="http://schemas.microsoft.com/office/drawing/2014/main" id="{6B088DDC-C984-40C6-9E53-EE99294F5DDA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0">
            <a:extLst>
              <a:ext uri="{FF2B5EF4-FFF2-40B4-BE49-F238E27FC236}">
                <a16:creationId xmlns:a16="http://schemas.microsoft.com/office/drawing/2014/main" id="{AE9850EE-D155-4370-9F73-EEE402019094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3">
            <a:extLst>
              <a:ext uri="{FF2B5EF4-FFF2-40B4-BE49-F238E27FC236}">
                <a16:creationId xmlns:a16="http://schemas.microsoft.com/office/drawing/2014/main" id="{D671F7E3-8721-49B2-A89F-5DEE3C0B1910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Freeform 206">
            <a:extLst>
              <a:ext uri="{FF2B5EF4-FFF2-40B4-BE49-F238E27FC236}">
                <a16:creationId xmlns:a16="http://schemas.microsoft.com/office/drawing/2014/main" id="{84385C21-361E-4CF2-BECD-AD1CC43B7F6F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3" name="TextBox 208">
            <a:extLst>
              <a:ext uri="{FF2B5EF4-FFF2-40B4-BE49-F238E27FC236}">
                <a16:creationId xmlns:a16="http://schemas.microsoft.com/office/drawing/2014/main" id="{54C5920C-C5BD-4610-8AEF-4DA421180D40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4" name="TextBox 209">
            <a:extLst>
              <a:ext uri="{FF2B5EF4-FFF2-40B4-BE49-F238E27FC236}">
                <a16:creationId xmlns:a16="http://schemas.microsoft.com/office/drawing/2014/main" id="{8910967A-2604-417D-BC3C-DD71C125BCE5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5" name="TextBox 210">
            <a:extLst>
              <a:ext uri="{FF2B5EF4-FFF2-40B4-BE49-F238E27FC236}">
                <a16:creationId xmlns:a16="http://schemas.microsoft.com/office/drawing/2014/main" id="{E975E1FA-C6FD-4A48-8E35-87317D36FB13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6" name="TextBox 211">
            <a:extLst>
              <a:ext uri="{FF2B5EF4-FFF2-40B4-BE49-F238E27FC236}">
                <a16:creationId xmlns:a16="http://schemas.microsoft.com/office/drawing/2014/main" id="{3A833CCC-D11B-404A-952A-3F204236DE4C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7" name="TextBox 212">
            <a:extLst>
              <a:ext uri="{FF2B5EF4-FFF2-40B4-BE49-F238E27FC236}">
                <a16:creationId xmlns:a16="http://schemas.microsoft.com/office/drawing/2014/main" id="{67B9348C-3107-49F0-B8B9-FC3350372DB1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8" name="TextBox 213">
            <a:extLst>
              <a:ext uri="{FF2B5EF4-FFF2-40B4-BE49-F238E27FC236}">
                <a16:creationId xmlns:a16="http://schemas.microsoft.com/office/drawing/2014/main" id="{0D542516-693D-4AED-8518-60654273606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9" name="TextBox 214">
            <a:extLst>
              <a:ext uri="{FF2B5EF4-FFF2-40B4-BE49-F238E27FC236}">
                <a16:creationId xmlns:a16="http://schemas.microsoft.com/office/drawing/2014/main" id="{771A7A58-E41F-4504-91DC-D35DB4F25B3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0" name="TextBox 43">
            <a:extLst>
              <a:ext uri="{FF2B5EF4-FFF2-40B4-BE49-F238E27FC236}">
                <a16:creationId xmlns:a16="http://schemas.microsoft.com/office/drawing/2014/main" id="{62702FBB-1808-47B4-859B-2F2EDDD8CB3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C6BF303B-BC3E-8B39-6907-5B913A672804}"/>
              </a:ext>
            </a:extLst>
          </p:cNvPr>
          <p:cNvSpPr/>
          <p:nvPr/>
        </p:nvSpPr>
        <p:spPr>
          <a:xfrm>
            <a:off x="8200104" y="3385000"/>
            <a:ext cx="8129649" cy="5344301"/>
          </a:xfrm>
          <a:custGeom>
            <a:avLst/>
            <a:gdLst/>
            <a:ahLst/>
            <a:cxnLst/>
            <a:rect l="l" t="t" r="r" b="b"/>
            <a:pathLst>
              <a:path w="8136000" h="5348476">
                <a:moveTo>
                  <a:pt x="0" y="0"/>
                </a:moveTo>
                <a:lnTo>
                  <a:pt x="8136000" y="0"/>
                </a:lnTo>
                <a:lnTo>
                  <a:pt x="8136000" y="5348475"/>
                </a:lnTo>
                <a:lnTo>
                  <a:pt x="0" y="53484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829" b="-9584"/>
            </a:stretch>
          </a:blipFill>
        </p:spPr>
      </p:sp>
      <p:grpSp>
        <p:nvGrpSpPr>
          <p:cNvPr id="116" name="Group 143">
            <a:extLst>
              <a:ext uri="{FF2B5EF4-FFF2-40B4-BE49-F238E27FC236}">
                <a16:creationId xmlns:a16="http://schemas.microsoft.com/office/drawing/2014/main" id="{068C3142-D406-EA8A-4E80-2B905F5AD8C1}"/>
              </a:ext>
            </a:extLst>
          </p:cNvPr>
          <p:cNvGrpSpPr/>
          <p:nvPr/>
        </p:nvGrpSpPr>
        <p:grpSpPr>
          <a:xfrm>
            <a:off x="171125" y="1635949"/>
            <a:ext cx="7745983" cy="4323338"/>
            <a:chOff x="0" y="0"/>
            <a:chExt cx="23300271" cy="13004800"/>
          </a:xfrm>
        </p:grpSpPr>
        <p:sp>
          <p:nvSpPr>
            <p:cNvPr id="117" name="Freeform 144">
              <a:extLst>
                <a:ext uri="{FF2B5EF4-FFF2-40B4-BE49-F238E27FC236}">
                  <a16:creationId xmlns:a16="http://schemas.microsoft.com/office/drawing/2014/main" id="{932BB6FD-43A8-03BD-58BE-5CDDE10E37C1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118" name="Group 148">
            <a:extLst>
              <a:ext uri="{FF2B5EF4-FFF2-40B4-BE49-F238E27FC236}">
                <a16:creationId xmlns:a16="http://schemas.microsoft.com/office/drawing/2014/main" id="{7FAAF5B5-5473-BD26-E52F-6F716D2B4126}"/>
              </a:ext>
            </a:extLst>
          </p:cNvPr>
          <p:cNvGrpSpPr/>
          <p:nvPr/>
        </p:nvGrpSpPr>
        <p:grpSpPr>
          <a:xfrm>
            <a:off x="4264317" y="6100813"/>
            <a:ext cx="2463928" cy="2463928"/>
            <a:chOff x="0" y="0"/>
            <a:chExt cx="812800" cy="812800"/>
          </a:xfrm>
          <a:effectLst>
            <a:outerShdw blurRad="177800" dist="38100" dir="2700000" sx="102000" sy="102000" algn="tl" rotWithShape="0">
              <a:prstClr val="black">
                <a:alpha val="40000"/>
              </a:prstClr>
            </a:outerShdw>
          </a:effectLst>
        </p:grpSpPr>
        <p:sp>
          <p:nvSpPr>
            <p:cNvPr id="119" name="Freeform 149">
              <a:extLst>
                <a:ext uri="{FF2B5EF4-FFF2-40B4-BE49-F238E27FC236}">
                  <a16:creationId xmlns:a16="http://schemas.microsoft.com/office/drawing/2014/main" id="{88C3650F-4A51-2F5E-E495-F527CD6FC06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42533" r="-26059" b="-9584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4" name="Group 114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5" name="Freeform 1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5" name="Freeform 145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6" name="AutoShape 146"/>
          <p:cNvSpPr/>
          <p:nvPr/>
        </p:nvSpPr>
        <p:spPr>
          <a:xfrm>
            <a:off x="1052508" y="1716035"/>
            <a:ext cx="5157182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AutoShape 147"/>
          <p:cNvSpPr/>
          <p:nvPr/>
        </p:nvSpPr>
        <p:spPr>
          <a:xfrm flipV="1">
            <a:off x="6209690" y="1854478"/>
            <a:ext cx="0" cy="2928241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8" name="Freeform 148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51" name="Group 151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2" name="Freeform 152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3" name="TextBox 153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4" name="Group 154"/>
          <p:cNvGrpSpPr/>
          <p:nvPr/>
        </p:nvGrpSpPr>
        <p:grpSpPr>
          <a:xfrm>
            <a:off x="8022494" y="1031934"/>
            <a:ext cx="281656" cy="307979"/>
            <a:chOff x="0" y="0"/>
            <a:chExt cx="375541" cy="410639"/>
          </a:xfrm>
        </p:grpSpPr>
        <p:grpSp>
          <p:nvGrpSpPr>
            <p:cNvPr id="155" name="Group 15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6" name="Freeform 15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7" name="TextBox 15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8" name="Group 15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1" name="Group 161"/>
          <p:cNvGrpSpPr/>
          <p:nvPr/>
        </p:nvGrpSpPr>
        <p:grpSpPr>
          <a:xfrm>
            <a:off x="8022494" y="1424161"/>
            <a:ext cx="281656" cy="307979"/>
            <a:chOff x="0" y="0"/>
            <a:chExt cx="375541" cy="410639"/>
          </a:xfrm>
        </p:grpSpPr>
        <p:grpSp>
          <p:nvGrpSpPr>
            <p:cNvPr id="162" name="Group 16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3" name="Freeform 16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4" name="TextBox 16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5" name="Group 16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8" name="Group 168"/>
          <p:cNvGrpSpPr/>
          <p:nvPr/>
        </p:nvGrpSpPr>
        <p:grpSpPr>
          <a:xfrm>
            <a:off x="8000728" y="2008878"/>
            <a:ext cx="281656" cy="307979"/>
            <a:chOff x="0" y="0"/>
            <a:chExt cx="375541" cy="410639"/>
          </a:xfrm>
        </p:grpSpPr>
        <p:grpSp>
          <p:nvGrpSpPr>
            <p:cNvPr id="169" name="Group 16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0" name="Freeform 17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1" name="TextBox 17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2" name="Group 17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5" name="Group 175"/>
          <p:cNvGrpSpPr/>
          <p:nvPr/>
        </p:nvGrpSpPr>
        <p:grpSpPr>
          <a:xfrm>
            <a:off x="8022106" y="2469257"/>
            <a:ext cx="281656" cy="307979"/>
            <a:chOff x="0" y="0"/>
            <a:chExt cx="375541" cy="410639"/>
          </a:xfrm>
        </p:grpSpPr>
        <p:grpSp>
          <p:nvGrpSpPr>
            <p:cNvPr id="176" name="Group 17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7" name="Freeform 17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8" name="TextBox 17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9" name="Group 17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82" name="Group 182"/>
          <p:cNvGrpSpPr/>
          <p:nvPr/>
        </p:nvGrpSpPr>
        <p:grpSpPr>
          <a:xfrm>
            <a:off x="6034538" y="4782719"/>
            <a:ext cx="350305" cy="350305"/>
            <a:chOff x="0" y="0"/>
            <a:chExt cx="812800" cy="812800"/>
          </a:xfrm>
        </p:grpSpPr>
        <p:sp>
          <p:nvSpPr>
            <p:cNvPr id="183" name="Freeform 1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84" name="TextBox 18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85" name="Group 185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177800" dist="38100" dir="2700000" sx="102000" sy="102000" algn="tl" rotWithShape="0">
              <a:prstClr val="black">
                <a:alpha val="40000"/>
              </a:prstClr>
            </a:outerShdw>
          </a:effectLst>
        </p:grpSpPr>
        <p:sp>
          <p:nvSpPr>
            <p:cNvPr id="186" name="Freeform 1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64541" r="-64541"/>
              </a:stretch>
            </a:blipFill>
          </p:spPr>
        </p:sp>
      </p:grpSp>
      <p:sp>
        <p:nvSpPr>
          <p:cNvPr id="187" name="Freeform 187"/>
          <p:cNvSpPr/>
          <p:nvPr/>
        </p:nvSpPr>
        <p:spPr>
          <a:xfrm>
            <a:off x="6274029" y="1073690"/>
            <a:ext cx="1642915" cy="1457511"/>
          </a:xfrm>
          <a:custGeom>
            <a:avLst/>
            <a:gdLst/>
            <a:ahLst/>
            <a:cxnLst/>
            <a:rect l="l" t="t" r="r" b="b"/>
            <a:pathLst>
              <a:path w="1642915" h="1457511">
                <a:moveTo>
                  <a:pt x="0" y="0"/>
                </a:moveTo>
                <a:lnTo>
                  <a:pt x="1642915" y="0"/>
                </a:lnTo>
                <a:lnTo>
                  <a:pt x="1642915" y="1457512"/>
                </a:lnTo>
                <a:lnTo>
                  <a:pt x="0" y="14575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82000"/>
            </a:blip>
            <a:stretch>
              <a:fillRect l="-375928" r="-53960" b="-320345"/>
            </a:stretch>
          </a:blipFill>
        </p:spPr>
      </p:sp>
      <p:sp>
        <p:nvSpPr>
          <p:cNvPr id="188" name="TextBox 188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89" name="TextBox 189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5</a:t>
            </a:r>
          </a:p>
        </p:txBody>
      </p:sp>
      <p:sp>
        <p:nvSpPr>
          <p:cNvPr id="190" name="TextBox 190"/>
          <p:cNvSpPr txBox="1"/>
          <p:nvPr/>
        </p:nvSpPr>
        <p:spPr>
          <a:xfrm>
            <a:off x="8408925" y="1036182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ПРЕЕМСТВЕННОСТЬ ФУНКЦИИ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8408925" y="1483915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ЭСТЕТИЧЕСКАЯ РЕНОВАЦИЯ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8408925" y="2027927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РАСШИРЕНИЕ ИНФРАСТРУКТУРЫ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8408925" y="2544975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ДОСТУПНОСТЬ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8426533" y="2863507"/>
            <a:ext cx="7683257" cy="368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ПОЛНАЯ ПЕРЕРАБОТКА ВХОДНЫХ ГРУПП И ПРИЛЕГАЮЩЕЙ ТЕРРИТОРИИ ПО ПРИНЦИПАМ БЕЗБАРЬЕРНОЙ СРЕДЫ</a:t>
            </a:r>
          </a:p>
        </p:txBody>
      </p:sp>
      <p:grpSp>
        <p:nvGrpSpPr>
          <p:cNvPr id="195" name="Group 113">
            <a:extLst>
              <a:ext uri="{FF2B5EF4-FFF2-40B4-BE49-F238E27FC236}">
                <a16:creationId xmlns:a16="http://schemas.microsoft.com/office/drawing/2014/main" id="{BC570B17-1748-4AA9-BC0F-5373E8041371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6" name="Group 114">
              <a:extLst>
                <a:ext uri="{FF2B5EF4-FFF2-40B4-BE49-F238E27FC236}">
                  <a16:creationId xmlns:a16="http://schemas.microsoft.com/office/drawing/2014/main" id="{1CE2D088-6719-4DFB-AAAD-639C1FA1CA73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2" name="Freeform 115">
                <a:extLst>
                  <a:ext uri="{FF2B5EF4-FFF2-40B4-BE49-F238E27FC236}">
                    <a16:creationId xmlns:a16="http://schemas.microsoft.com/office/drawing/2014/main" id="{B3EDBEDE-34B4-44ED-84DF-D15F1F0F0534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3" name="TextBox 116">
                <a:extLst>
                  <a:ext uri="{FF2B5EF4-FFF2-40B4-BE49-F238E27FC236}">
                    <a16:creationId xmlns:a16="http://schemas.microsoft.com/office/drawing/2014/main" id="{812615E4-BF12-4318-A11A-479D1DBE8F0A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7" name="TextBox 122">
              <a:extLst>
                <a:ext uri="{FF2B5EF4-FFF2-40B4-BE49-F238E27FC236}">
                  <a16:creationId xmlns:a16="http://schemas.microsoft.com/office/drawing/2014/main" id="{A48819E7-747F-4F90-9E6E-D4A4BFF4C563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8" name="TextBox 125">
              <a:extLst>
                <a:ext uri="{FF2B5EF4-FFF2-40B4-BE49-F238E27FC236}">
                  <a16:creationId xmlns:a16="http://schemas.microsoft.com/office/drawing/2014/main" id="{F79729F8-04E1-4F77-9C43-1C7D04E04BDB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9" name="TextBox 128">
              <a:extLst>
                <a:ext uri="{FF2B5EF4-FFF2-40B4-BE49-F238E27FC236}">
                  <a16:creationId xmlns:a16="http://schemas.microsoft.com/office/drawing/2014/main" id="{F7355866-9E7D-455E-9CB2-7B78D91A5DFA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0" name="TextBox 131">
              <a:extLst>
                <a:ext uri="{FF2B5EF4-FFF2-40B4-BE49-F238E27FC236}">
                  <a16:creationId xmlns:a16="http://schemas.microsoft.com/office/drawing/2014/main" id="{FA2B5B49-3FA1-4453-805D-2FAE192BBA26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34">
              <a:extLst>
                <a:ext uri="{FF2B5EF4-FFF2-40B4-BE49-F238E27FC236}">
                  <a16:creationId xmlns:a16="http://schemas.microsoft.com/office/drawing/2014/main" id="{7281F588-6871-4E7F-A093-5366D669D25C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4" name="Freeform 191">
            <a:extLst>
              <a:ext uri="{FF2B5EF4-FFF2-40B4-BE49-F238E27FC236}">
                <a16:creationId xmlns:a16="http://schemas.microsoft.com/office/drawing/2014/main" id="{CA9EBA1A-25FC-41F0-9296-9C8D73863BBE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Freeform 194">
            <a:extLst>
              <a:ext uri="{FF2B5EF4-FFF2-40B4-BE49-F238E27FC236}">
                <a16:creationId xmlns:a16="http://schemas.microsoft.com/office/drawing/2014/main" id="{CCBFBD5B-060D-4458-97C1-5B67C7BADAE3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7">
            <a:extLst>
              <a:ext uri="{FF2B5EF4-FFF2-40B4-BE49-F238E27FC236}">
                <a16:creationId xmlns:a16="http://schemas.microsoft.com/office/drawing/2014/main" id="{39D544BA-111D-4C00-97B7-A500BBC47D2B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200">
            <a:extLst>
              <a:ext uri="{FF2B5EF4-FFF2-40B4-BE49-F238E27FC236}">
                <a16:creationId xmlns:a16="http://schemas.microsoft.com/office/drawing/2014/main" id="{8A907D3B-7F84-49E3-AC23-C304A42193A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3">
            <a:extLst>
              <a:ext uri="{FF2B5EF4-FFF2-40B4-BE49-F238E27FC236}">
                <a16:creationId xmlns:a16="http://schemas.microsoft.com/office/drawing/2014/main" id="{D3FFAF1D-8436-4335-B678-98B500FFD449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6">
            <a:extLst>
              <a:ext uri="{FF2B5EF4-FFF2-40B4-BE49-F238E27FC236}">
                <a16:creationId xmlns:a16="http://schemas.microsoft.com/office/drawing/2014/main" id="{FCF09661-EB35-4BC0-9E3C-97DD09307148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TextBox 208">
            <a:extLst>
              <a:ext uri="{FF2B5EF4-FFF2-40B4-BE49-F238E27FC236}">
                <a16:creationId xmlns:a16="http://schemas.microsoft.com/office/drawing/2014/main" id="{28EEB389-E666-488C-8DD5-902D8A94C1BA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1" name="TextBox 209">
            <a:extLst>
              <a:ext uri="{FF2B5EF4-FFF2-40B4-BE49-F238E27FC236}">
                <a16:creationId xmlns:a16="http://schemas.microsoft.com/office/drawing/2014/main" id="{9E858F00-A3FC-44FD-8A1F-7CDC7D4D0882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2" name="TextBox 210">
            <a:extLst>
              <a:ext uri="{FF2B5EF4-FFF2-40B4-BE49-F238E27FC236}">
                <a16:creationId xmlns:a16="http://schemas.microsoft.com/office/drawing/2014/main" id="{EA3627C3-5DCB-41D2-A7C2-8E7AAAC65575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3" name="TextBox 211">
            <a:extLst>
              <a:ext uri="{FF2B5EF4-FFF2-40B4-BE49-F238E27FC236}">
                <a16:creationId xmlns:a16="http://schemas.microsoft.com/office/drawing/2014/main" id="{721D85F8-0B3A-4214-A23F-0EF0603ED4F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4" name="TextBox 212">
            <a:extLst>
              <a:ext uri="{FF2B5EF4-FFF2-40B4-BE49-F238E27FC236}">
                <a16:creationId xmlns:a16="http://schemas.microsoft.com/office/drawing/2014/main" id="{74B7D606-9432-4B90-9FBE-AF5F93DD35EC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5" name="TextBox 213">
            <a:extLst>
              <a:ext uri="{FF2B5EF4-FFF2-40B4-BE49-F238E27FC236}">
                <a16:creationId xmlns:a16="http://schemas.microsoft.com/office/drawing/2014/main" id="{4BCE4EE8-414E-4015-8548-C09EA1BF9A60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6" name="TextBox 214">
            <a:extLst>
              <a:ext uri="{FF2B5EF4-FFF2-40B4-BE49-F238E27FC236}">
                <a16:creationId xmlns:a16="http://schemas.microsoft.com/office/drawing/2014/main" id="{7DEFB281-2B88-459C-9E0E-81E132E2635A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7" name="TextBox 43">
            <a:extLst>
              <a:ext uri="{FF2B5EF4-FFF2-40B4-BE49-F238E27FC236}">
                <a16:creationId xmlns:a16="http://schemas.microsoft.com/office/drawing/2014/main" id="{F0133603-7D3C-46B4-A3E7-85E6C02FC84C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1846E6E2-0591-EAE1-C5F3-010C2086E71E}"/>
              </a:ext>
            </a:extLst>
          </p:cNvPr>
          <p:cNvSpPr/>
          <p:nvPr/>
        </p:nvSpPr>
        <p:spPr>
          <a:xfrm>
            <a:off x="0" y="3570"/>
            <a:ext cx="16259297" cy="9807111"/>
          </a:xfrm>
          <a:custGeom>
            <a:avLst/>
            <a:gdLst/>
            <a:ahLst/>
            <a:cxnLst/>
            <a:rect l="l" t="t" r="r" b="b"/>
            <a:pathLst>
              <a:path w="16272000" h="9814773">
                <a:moveTo>
                  <a:pt x="0" y="0"/>
                </a:moveTo>
                <a:lnTo>
                  <a:pt x="16272000" y="0"/>
                </a:lnTo>
                <a:lnTo>
                  <a:pt x="16272000" y="9814773"/>
                </a:lnTo>
                <a:lnTo>
                  <a:pt x="0" y="98147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9000"/>
            </a:blip>
            <a:stretch>
              <a:fillRect b="-10458"/>
            </a:stretch>
          </a:blipFill>
        </p:spPr>
      </p:sp>
      <p:sp>
        <p:nvSpPr>
          <p:cNvPr id="113" name="Freeform 142">
            <a:extLst>
              <a:ext uri="{FF2B5EF4-FFF2-40B4-BE49-F238E27FC236}">
                <a16:creationId xmlns:a16="http://schemas.microsoft.com/office/drawing/2014/main" id="{9C95B266-27B7-1766-21E0-AC1680113FDA}"/>
              </a:ext>
            </a:extLst>
          </p:cNvPr>
          <p:cNvSpPr/>
          <p:nvPr/>
        </p:nvSpPr>
        <p:spPr>
          <a:xfrm>
            <a:off x="3098800" y="1391143"/>
            <a:ext cx="10585780" cy="7067057"/>
          </a:xfrm>
          <a:custGeom>
            <a:avLst/>
            <a:gdLst/>
            <a:ahLst/>
            <a:cxnLst/>
            <a:rect l="l" t="t" r="r" b="b"/>
            <a:pathLst>
              <a:path w="10594050" h="7072578">
                <a:moveTo>
                  <a:pt x="0" y="0"/>
                </a:moveTo>
                <a:lnTo>
                  <a:pt x="10594050" y="0"/>
                </a:lnTo>
                <a:lnTo>
                  <a:pt x="10594050" y="7072577"/>
                </a:lnTo>
                <a:lnTo>
                  <a:pt x="0" y="70725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6396" b="-61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5" name="TextBox 145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6</a:t>
            </a:r>
          </a:p>
        </p:txBody>
      </p:sp>
      <p:sp>
        <p:nvSpPr>
          <p:cNvPr id="146" name="Прямоугольник 145">
            <a:extLst>
              <a:ext uri="{FF2B5EF4-FFF2-40B4-BE49-F238E27FC236}">
                <a16:creationId xmlns:a16="http://schemas.microsoft.com/office/drawing/2014/main" id="{542EA324-0FE7-4F39-8ED1-7BA38257C22D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47" name="Group 113">
            <a:extLst>
              <a:ext uri="{FF2B5EF4-FFF2-40B4-BE49-F238E27FC236}">
                <a16:creationId xmlns:a16="http://schemas.microsoft.com/office/drawing/2014/main" id="{0086C7B1-DA09-49C5-BBF8-70AC69F0A30F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8" name="Group 114">
              <a:extLst>
                <a:ext uri="{FF2B5EF4-FFF2-40B4-BE49-F238E27FC236}">
                  <a16:creationId xmlns:a16="http://schemas.microsoft.com/office/drawing/2014/main" id="{EBF37C78-4E90-46FE-8A37-19021B3E65E0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4" name="Freeform 115">
                <a:extLst>
                  <a:ext uri="{FF2B5EF4-FFF2-40B4-BE49-F238E27FC236}">
                    <a16:creationId xmlns:a16="http://schemas.microsoft.com/office/drawing/2014/main" id="{DF8CF446-F69C-4C58-AF4E-ADFD5E0DEED9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5" name="TextBox 116">
                <a:extLst>
                  <a:ext uri="{FF2B5EF4-FFF2-40B4-BE49-F238E27FC236}">
                    <a16:creationId xmlns:a16="http://schemas.microsoft.com/office/drawing/2014/main" id="{4B0CBE1E-3ACA-40D9-89F5-F8A2F125840C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9" name="TextBox 122">
              <a:extLst>
                <a:ext uri="{FF2B5EF4-FFF2-40B4-BE49-F238E27FC236}">
                  <a16:creationId xmlns:a16="http://schemas.microsoft.com/office/drawing/2014/main" id="{D774882D-9532-4736-AEC9-10608C321915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5">
              <a:extLst>
                <a:ext uri="{FF2B5EF4-FFF2-40B4-BE49-F238E27FC236}">
                  <a16:creationId xmlns:a16="http://schemas.microsoft.com/office/drawing/2014/main" id="{FF22DA1E-959F-4051-BB47-C2594B8536DF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28">
              <a:extLst>
                <a:ext uri="{FF2B5EF4-FFF2-40B4-BE49-F238E27FC236}">
                  <a16:creationId xmlns:a16="http://schemas.microsoft.com/office/drawing/2014/main" id="{962209BD-5B1E-4BB6-8D1E-DCC5153507E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1">
              <a:extLst>
                <a:ext uri="{FF2B5EF4-FFF2-40B4-BE49-F238E27FC236}">
                  <a16:creationId xmlns:a16="http://schemas.microsoft.com/office/drawing/2014/main" id="{1496BD1D-F698-4416-BB24-514477FC98F8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3" name="TextBox 134">
              <a:extLst>
                <a:ext uri="{FF2B5EF4-FFF2-40B4-BE49-F238E27FC236}">
                  <a16:creationId xmlns:a16="http://schemas.microsoft.com/office/drawing/2014/main" id="{5CC9A15A-A5B0-4F1A-9C00-89DF54973BBD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6" name="Freeform 191">
            <a:extLst>
              <a:ext uri="{FF2B5EF4-FFF2-40B4-BE49-F238E27FC236}">
                <a16:creationId xmlns:a16="http://schemas.microsoft.com/office/drawing/2014/main" id="{71D4FFA6-A947-42F5-ABB0-C8A497EA3D21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4">
            <a:extLst>
              <a:ext uri="{FF2B5EF4-FFF2-40B4-BE49-F238E27FC236}">
                <a16:creationId xmlns:a16="http://schemas.microsoft.com/office/drawing/2014/main" id="{7F4BED24-388A-478E-9595-6F86FB4BF72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197">
            <a:extLst>
              <a:ext uri="{FF2B5EF4-FFF2-40B4-BE49-F238E27FC236}">
                <a16:creationId xmlns:a16="http://schemas.microsoft.com/office/drawing/2014/main" id="{60B9BDFE-10E2-467B-8DF0-A75E56D1063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0">
            <a:extLst>
              <a:ext uri="{FF2B5EF4-FFF2-40B4-BE49-F238E27FC236}">
                <a16:creationId xmlns:a16="http://schemas.microsoft.com/office/drawing/2014/main" id="{5FAE4D6E-808A-4571-830C-E4927A6BF3F1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3">
            <a:extLst>
              <a:ext uri="{FF2B5EF4-FFF2-40B4-BE49-F238E27FC236}">
                <a16:creationId xmlns:a16="http://schemas.microsoft.com/office/drawing/2014/main" id="{698889C2-7C9D-4CA8-84A6-92137DAD8864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Freeform 206">
            <a:extLst>
              <a:ext uri="{FF2B5EF4-FFF2-40B4-BE49-F238E27FC236}">
                <a16:creationId xmlns:a16="http://schemas.microsoft.com/office/drawing/2014/main" id="{0D0078BE-CA35-430A-AB42-7E76050ED51F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2" name="TextBox 208">
            <a:extLst>
              <a:ext uri="{FF2B5EF4-FFF2-40B4-BE49-F238E27FC236}">
                <a16:creationId xmlns:a16="http://schemas.microsoft.com/office/drawing/2014/main" id="{E8671519-BBE2-4413-8FBA-EE7144626FD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3" name="TextBox 209">
            <a:extLst>
              <a:ext uri="{FF2B5EF4-FFF2-40B4-BE49-F238E27FC236}">
                <a16:creationId xmlns:a16="http://schemas.microsoft.com/office/drawing/2014/main" id="{17692D7A-BA70-45C8-8D40-129F9187C803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4" name="TextBox 210">
            <a:extLst>
              <a:ext uri="{FF2B5EF4-FFF2-40B4-BE49-F238E27FC236}">
                <a16:creationId xmlns:a16="http://schemas.microsoft.com/office/drawing/2014/main" id="{68694C0E-7C27-4E8C-891A-0529EBBCE62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5" name="TextBox 211">
            <a:extLst>
              <a:ext uri="{FF2B5EF4-FFF2-40B4-BE49-F238E27FC236}">
                <a16:creationId xmlns:a16="http://schemas.microsoft.com/office/drawing/2014/main" id="{E980F540-AE8C-4892-86EE-ECDC690B704B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6" name="TextBox 212">
            <a:extLst>
              <a:ext uri="{FF2B5EF4-FFF2-40B4-BE49-F238E27FC236}">
                <a16:creationId xmlns:a16="http://schemas.microsoft.com/office/drawing/2014/main" id="{8C5F6ECE-4461-49D7-B626-B2CA4F23F07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7" name="TextBox 213">
            <a:extLst>
              <a:ext uri="{FF2B5EF4-FFF2-40B4-BE49-F238E27FC236}">
                <a16:creationId xmlns:a16="http://schemas.microsoft.com/office/drawing/2014/main" id="{88C5730F-73F6-401A-9DFF-2760AD979679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8" name="TextBox 214">
            <a:extLst>
              <a:ext uri="{FF2B5EF4-FFF2-40B4-BE49-F238E27FC236}">
                <a16:creationId xmlns:a16="http://schemas.microsoft.com/office/drawing/2014/main" id="{57ED575A-39AB-4508-A4D4-D312CE820A9D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9" name="TextBox 43">
            <a:extLst>
              <a:ext uri="{FF2B5EF4-FFF2-40B4-BE49-F238E27FC236}">
                <a16:creationId xmlns:a16="http://schemas.microsoft.com/office/drawing/2014/main" id="{358ACD20-B81F-4BFD-81B4-90B71DD6D0B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118A8F3A-7D4F-F398-B9E4-4D4F2A757A6F}"/>
              </a:ext>
            </a:extLst>
          </p:cNvPr>
          <p:cNvSpPr/>
          <p:nvPr/>
        </p:nvSpPr>
        <p:spPr>
          <a:xfrm>
            <a:off x="8246239" y="3454896"/>
            <a:ext cx="8390167" cy="5324002"/>
          </a:xfrm>
          <a:custGeom>
            <a:avLst/>
            <a:gdLst/>
            <a:ahLst/>
            <a:cxnLst/>
            <a:rect l="l" t="t" r="r" b="b"/>
            <a:pathLst>
              <a:path w="8396722" h="5328161">
                <a:moveTo>
                  <a:pt x="0" y="0"/>
                </a:moveTo>
                <a:lnTo>
                  <a:pt x="8396722" y="0"/>
                </a:lnTo>
                <a:lnTo>
                  <a:pt x="8396722" y="5328161"/>
                </a:lnTo>
                <a:lnTo>
                  <a:pt x="0" y="53281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064" r="-1640" b="-10984"/>
            </a:stretch>
          </a:blipFill>
        </p:spPr>
      </p:sp>
      <p:grpSp>
        <p:nvGrpSpPr>
          <p:cNvPr id="115" name="Group 143">
            <a:extLst>
              <a:ext uri="{FF2B5EF4-FFF2-40B4-BE49-F238E27FC236}">
                <a16:creationId xmlns:a16="http://schemas.microsoft.com/office/drawing/2014/main" id="{86A588E2-C3AC-E0F2-C67E-ADEC733507AA}"/>
              </a:ext>
            </a:extLst>
          </p:cNvPr>
          <p:cNvGrpSpPr/>
          <p:nvPr/>
        </p:nvGrpSpPr>
        <p:grpSpPr>
          <a:xfrm>
            <a:off x="40368" y="1482621"/>
            <a:ext cx="7948563" cy="4436407"/>
            <a:chOff x="0" y="0"/>
            <a:chExt cx="23300271" cy="13004800"/>
          </a:xfrm>
        </p:grpSpPr>
        <p:sp>
          <p:nvSpPr>
            <p:cNvPr id="116" name="Freeform 144">
              <a:extLst>
                <a:ext uri="{FF2B5EF4-FFF2-40B4-BE49-F238E27FC236}">
                  <a16:creationId xmlns:a16="http://schemas.microsoft.com/office/drawing/2014/main" id="{8CC3AE3C-125F-416D-BE6A-6182CB8FEA70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117" name="Group 148">
            <a:extLst>
              <a:ext uri="{FF2B5EF4-FFF2-40B4-BE49-F238E27FC236}">
                <a16:creationId xmlns:a16="http://schemas.microsoft.com/office/drawing/2014/main" id="{9C2AA69A-6F24-78F9-C600-8732D4ED9C2E}"/>
              </a:ext>
            </a:extLst>
          </p:cNvPr>
          <p:cNvGrpSpPr/>
          <p:nvPr/>
        </p:nvGrpSpPr>
        <p:grpSpPr>
          <a:xfrm>
            <a:off x="4264317" y="6100813"/>
            <a:ext cx="2463928" cy="2463928"/>
            <a:chOff x="0" y="0"/>
            <a:chExt cx="812800" cy="812800"/>
          </a:xfrm>
          <a:effectLst>
            <a:outerShdw blurRad="2032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18" name="Freeform 149">
              <a:extLst>
                <a:ext uri="{FF2B5EF4-FFF2-40B4-BE49-F238E27FC236}">
                  <a16:creationId xmlns:a16="http://schemas.microsoft.com/office/drawing/2014/main" id="{0EC9A324-C762-F54D-45DF-349876A4B57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35200" r="-31380" b="-10984"/>
              </a:stretch>
            </a:blipFill>
          </p:spPr>
        </p:sp>
      </p:grp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4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052509" y="1716035"/>
            <a:ext cx="4982029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 flipV="1">
            <a:off x="6034537" y="1716035"/>
            <a:ext cx="0" cy="2561384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Freeform 147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7976916" y="1172229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8000728" y="2132190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7988822" y="2651565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5859386" y="4277419"/>
            <a:ext cx="350305" cy="350305"/>
            <a:chOff x="0" y="0"/>
            <a:chExt cx="812800" cy="812800"/>
          </a:xfrm>
        </p:grpSpPr>
        <p:sp>
          <p:nvSpPr>
            <p:cNvPr id="175" name="Freeform 1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6" name="TextBox 1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7" name="Group 177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2032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8" name="Freeform 1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37145" r="-37145"/>
              </a:stretch>
            </a:blipFill>
          </p:spPr>
        </p:sp>
      </p:grpSp>
      <p:sp>
        <p:nvSpPr>
          <p:cNvPr id="179" name="Freeform 179"/>
          <p:cNvSpPr/>
          <p:nvPr/>
        </p:nvSpPr>
        <p:spPr>
          <a:xfrm>
            <a:off x="6274029" y="1073690"/>
            <a:ext cx="1642915" cy="1457511"/>
          </a:xfrm>
          <a:custGeom>
            <a:avLst/>
            <a:gdLst/>
            <a:ahLst/>
            <a:cxnLst/>
            <a:rect l="l" t="t" r="r" b="b"/>
            <a:pathLst>
              <a:path w="1642915" h="1457511">
                <a:moveTo>
                  <a:pt x="0" y="0"/>
                </a:moveTo>
                <a:lnTo>
                  <a:pt x="1642915" y="0"/>
                </a:lnTo>
                <a:lnTo>
                  <a:pt x="1642915" y="1457512"/>
                </a:lnTo>
                <a:lnTo>
                  <a:pt x="0" y="14575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82000"/>
            </a:blip>
            <a:stretch>
              <a:fillRect l="-375928" r="-53960" b="-320345"/>
            </a:stretch>
          </a:blipFill>
        </p:spPr>
      </p:sp>
      <p:sp>
        <p:nvSpPr>
          <p:cNvPr id="180" name="TextBox 180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6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408925" y="1152607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РЕКОНСТРУКЦИЯ И АДАПТАЦИЯ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08925" y="2033160"/>
            <a:ext cx="8234128" cy="618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МНОГОФУНКЦИОНАЛЬНЫЙ СПОРТИВНЫЙ МАНЕЖ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08925" y="2727569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ОТКРЫТОСТЬ И МАСШТАБ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447026" y="1426173"/>
            <a:ext cx="7683257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ПРЕВРАЩЕНИЕ НЕЭФФЕКТИВНО ИСПОЛЬЗУЕМОГО ПРОСТРАНСТВА В ВЫСОКОТЕХНОЛОГИЧНЫЙ СПОРТИВНЫЙ ОБЪЕКТ</a:t>
            </a:r>
          </a:p>
        </p:txBody>
      </p:sp>
      <p:grpSp>
        <p:nvGrpSpPr>
          <p:cNvPr id="186" name="Group 113">
            <a:extLst>
              <a:ext uri="{FF2B5EF4-FFF2-40B4-BE49-F238E27FC236}">
                <a16:creationId xmlns:a16="http://schemas.microsoft.com/office/drawing/2014/main" id="{AD54829C-45B2-407A-A2A8-BF6C8233830C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4">
              <a:extLst>
                <a:ext uri="{FF2B5EF4-FFF2-40B4-BE49-F238E27FC236}">
                  <a16:creationId xmlns:a16="http://schemas.microsoft.com/office/drawing/2014/main" id="{C299D9F7-DE7B-4C33-A115-11BBC489B556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3" name="Freeform 115">
                <a:extLst>
                  <a:ext uri="{FF2B5EF4-FFF2-40B4-BE49-F238E27FC236}">
                    <a16:creationId xmlns:a16="http://schemas.microsoft.com/office/drawing/2014/main" id="{FA3AB36A-0C00-4E07-9DE5-EF038BE17AFD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4" name="TextBox 116">
                <a:extLst>
                  <a:ext uri="{FF2B5EF4-FFF2-40B4-BE49-F238E27FC236}">
                    <a16:creationId xmlns:a16="http://schemas.microsoft.com/office/drawing/2014/main" id="{240DA071-D374-497B-A995-3DF559A0BC5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2">
              <a:extLst>
                <a:ext uri="{FF2B5EF4-FFF2-40B4-BE49-F238E27FC236}">
                  <a16:creationId xmlns:a16="http://schemas.microsoft.com/office/drawing/2014/main" id="{E0A7CC55-FEDF-42A6-A246-9127D15D9787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5">
              <a:extLst>
                <a:ext uri="{FF2B5EF4-FFF2-40B4-BE49-F238E27FC236}">
                  <a16:creationId xmlns:a16="http://schemas.microsoft.com/office/drawing/2014/main" id="{0E835BD9-2EBA-4ABE-B0B2-3297FDC8B748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8">
              <a:extLst>
                <a:ext uri="{FF2B5EF4-FFF2-40B4-BE49-F238E27FC236}">
                  <a16:creationId xmlns:a16="http://schemas.microsoft.com/office/drawing/2014/main" id="{2C33218D-E4EA-4CA4-A0BD-92B44E2B8575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31">
              <a:extLst>
                <a:ext uri="{FF2B5EF4-FFF2-40B4-BE49-F238E27FC236}">
                  <a16:creationId xmlns:a16="http://schemas.microsoft.com/office/drawing/2014/main" id="{325BD1F8-6E89-4809-B881-73CA6B3F84C6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4">
              <a:extLst>
                <a:ext uri="{FF2B5EF4-FFF2-40B4-BE49-F238E27FC236}">
                  <a16:creationId xmlns:a16="http://schemas.microsoft.com/office/drawing/2014/main" id="{84CCFB80-FACC-4722-9543-CB61A3F41AB0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5" name="Freeform 191">
            <a:extLst>
              <a:ext uri="{FF2B5EF4-FFF2-40B4-BE49-F238E27FC236}">
                <a16:creationId xmlns:a16="http://schemas.microsoft.com/office/drawing/2014/main" id="{8D0B0189-B3A5-4C5B-B311-C970B584F52C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4">
            <a:extLst>
              <a:ext uri="{FF2B5EF4-FFF2-40B4-BE49-F238E27FC236}">
                <a16:creationId xmlns:a16="http://schemas.microsoft.com/office/drawing/2014/main" id="{552C28C2-036D-45F4-AD0A-BFCA17C40261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7">
            <a:extLst>
              <a:ext uri="{FF2B5EF4-FFF2-40B4-BE49-F238E27FC236}">
                <a16:creationId xmlns:a16="http://schemas.microsoft.com/office/drawing/2014/main" id="{915C54EF-9F3A-4E72-9889-C56331711820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0">
            <a:extLst>
              <a:ext uri="{FF2B5EF4-FFF2-40B4-BE49-F238E27FC236}">
                <a16:creationId xmlns:a16="http://schemas.microsoft.com/office/drawing/2014/main" id="{A5530B96-5D8F-411A-8C19-E3903A5352B5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3">
            <a:extLst>
              <a:ext uri="{FF2B5EF4-FFF2-40B4-BE49-F238E27FC236}">
                <a16:creationId xmlns:a16="http://schemas.microsoft.com/office/drawing/2014/main" id="{FB2CA4BB-416E-43D2-937B-9129E855C14A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6">
            <a:extLst>
              <a:ext uri="{FF2B5EF4-FFF2-40B4-BE49-F238E27FC236}">
                <a16:creationId xmlns:a16="http://schemas.microsoft.com/office/drawing/2014/main" id="{440FC43E-988F-48B4-89A0-90817E2E6729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TextBox 208">
            <a:extLst>
              <a:ext uri="{FF2B5EF4-FFF2-40B4-BE49-F238E27FC236}">
                <a16:creationId xmlns:a16="http://schemas.microsoft.com/office/drawing/2014/main" id="{19AC6F8D-ADCE-48C2-B3F3-5AE91AEC43C7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2" name="TextBox 209">
            <a:extLst>
              <a:ext uri="{FF2B5EF4-FFF2-40B4-BE49-F238E27FC236}">
                <a16:creationId xmlns:a16="http://schemas.microsoft.com/office/drawing/2014/main" id="{EE85FFF6-34C3-47B7-87C8-DFFB17A400C3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3" name="TextBox 210">
            <a:extLst>
              <a:ext uri="{FF2B5EF4-FFF2-40B4-BE49-F238E27FC236}">
                <a16:creationId xmlns:a16="http://schemas.microsoft.com/office/drawing/2014/main" id="{34EBB879-9771-4CDE-BAAF-7FE1910E1468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4" name="TextBox 211">
            <a:extLst>
              <a:ext uri="{FF2B5EF4-FFF2-40B4-BE49-F238E27FC236}">
                <a16:creationId xmlns:a16="http://schemas.microsoft.com/office/drawing/2014/main" id="{4B253710-3DAB-4539-8B96-EE7222AB1E10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5" name="TextBox 212">
            <a:extLst>
              <a:ext uri="{FF2B5EF4-FFF2-40B4-BE49-F238E27FC236}">
                <a16:creationId xmlns:a16="http://schemas.microsoft.com/office/drawing/2014/main" id="{B99D172C-3677-4DAC-A74C-32053A4EEA95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6" name="TextBox 213">
            <a:extLst>
              <a:ext uri="{FF2B5EF4-FFF2-40B4-BE49-F238E27FC236}">
                <a16:creationId xmlns:a16="http://schemas.microsoft.com/office/drawing/2014/main" id="{5D684503-D9DC-4B2E-AD10-BBABEA30EA04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7" name="TextBox 214">
            <a:extLst>
              <a:ext uri="{FF2B5EF4-FFF2-40B4-BE49-F238E27FC236}">
                <a16:creationId xmlns:a16="http://schemas.microsoft.com/office/drawing/2014/main" id="{83865BCB-45F1-44C2-8CD4-5096B2BA13AB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8" name="TextBox 43">
            <a:extLst>
              <a:ext uri="{FF2B5EF4-FFF2-40B4-BE49-F238E27FC236}">
                <a16:creationId xmlns:a16="http://schemas.microsoft.com/office/drawing/2014/main" id="{60014F2E-9665-4911-9EF8-1056F9588DB4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667A1A0F-282D-843C-4ECA-0BCAD2FE284B}"/>
              </a:ext>
            </a:extLst>
          </p:cNvPr>
          <p:cNvSpPr/>
          <p:nvPr/>
        </p:nvSpPr>
        <p:spPr>
          <a:xfrm>
            <a:off x="-11395" y="-538649"/>
            <a:ext cx="16259297" cy="10653432"/>
          </a:xfrm>
          <a:custGeom>
            <a:avLst/>
            <a:gdLst/>
            <a:ahLst/>
            <a:cxnLst/>
            <a:rect l="l" t="t" r="r" b="b"/>
            <a:pathLst>
              <a:path w="16272000" h="10661755">
                <a:moveTo>
                  <a:pt x="0" y="0"/>
                </a:moveTo>
                <a:lnTo>
                  <a:pt x="16272000" y="0"/>
                </a:lnTo>
                <a:lnTo>
                  <a:pt x="16272000" y="10661755"/>
                </a:lnTo>
                <a:lnTo>
                  <a:pt x="0" y="106617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1000"/>
            </a:blip>
            <a:stretch>
              <a:fillRect t="-15073" r="-13169"/>
            </a:stretch>
          </a:blipFill>
        </p:spPr>
      </p:sp>
      <p:sp>
        <p:nvSpPr>
          <p:cNvPr id="113" name="Freeform 142">
            <a:extLst>
              <a:ext uri="{FF2B5EF4-FFF2-40B4-BE49-F238E27FC236}">
                <a16:creationId xmlns:a16="http://schemas.microsoft.com/office/drawing/2014/main" id="{7361B637-0549-C0E4-0A69-E3A8AD2CF243}"/>
              </a:ext>
            </a:extLst>
          </p:cNvPr>
          <p:cNvSpPr/>
          <p:nvPr/>
        </p:nvSpPr>
        <p:spPr>
          <a:xfrm>
            <a:off x="2574812" y="1480318"/>
            <a:ext cx="10459418" cy="6746595"/>
          </a:xfrm>
          <a:custGeom>
            <a:avLst/>
            <a:gdLst/>
            <a:ahLst/>
            <a:cxnLst/>
            <a:rect l="l" t="t" r="r" b="b"/>
            <a:pathLst>
              <a:path w="10467589" h="6751866">
                <a:moveTo>
                  <a:pt x="0" y="0"/>
                </a:moveTo>
                <a:lnTo>
                  <a:pt x="10467589" y="0"/>
                </a:lnTo>
                <a:lnTo>
                  <a:pt x="10467589" y="6751866"/>
                </a:lnTo>
                <a:lnTo>
                  <a:pt x="0" y="67518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599" r="-12921" b="-203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43" name="Group 143"/>
          <p:cNvGrpSpPr/>
          <p:nvPr/>
        </p:nvGrpSpPr>
        <p:grpSpPr>
          <a:xfrm>
            <a:off x="6378560" y="6323456"/>
            <a:ext cx="2400494" cy="2400494"/>
            <a:chOff x="0" y="0"/>
            <a:chExt cx="4792129" cy="4792129"/>
          </a:xfrm>
        </p:grpSpPr>
        <p:sp>
          <p:nvSpPr>
            <p:cNvPr id="144" name="Freeform 144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7000"/>
              </a:blip>
              <a:stretch>
                <a:fillRect/>
              </a:stretch>
            </a:blipFill>
          </p:spPr>
        </p:sp>
      </p:grpSp>
      <p:sp>
        <p:nvSpPr>
          <p:cNvPr id="145" name="TextBox 145"/>
          <p:cNvSpPr txBox="1"/>
          <p:nvPr/>
        </p:nvSpPr>
        <p:spPr>
          <a:xfrm>
            <a:off x="238349" y="587787"/>
            <a:ext cx="12280422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РЕКОНСТРУКЦИЯ\БЛОК 7</a:t>
            </a:r>
          </a:p>
        </p:txBody>
      </p:sp>
      <p:sp>
        <p:nvSpPr>
          <p:cNvPr id="155" name="Прямоугольник 154">
            <a:extLst>
              <a:ext uri="{FF2B5EF4-FFF2-40B4-BE49-F238E27FC236}">
                <a16:creationId xmlns:a16="http://schemas.microsoft.com/office/drawing/2014/main" id="{0A1C13F2-8CF7-4F26-8A3F-5CE0B3564CAD}"/>
              </a:ext>
            </a:extLst>
          </p:cNvPr>
          <p:cNvSpPr/>
          <p:nvPr/>
        </p:nvSpPr>
        <p:spPr>
          <a:xfrm rot="20459376" flipH="1">
            <a:off x="7063581" y="679881"/>
            <a:ext cx="45719" cy="4901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BY"/>
          </a:p>
        </p:txBody>
      </p:sp>
      <p:grpSp>
        <p:nvGrpSpPr>
          <p:cNvPr id="156" name="Group 113">
            <a:extLst>
              <a:ext uri="{FF2B5EF4-FFF2-40B4-BE49-F238E27FC236}">
                <a16:creationId xmlns:a16="http://schemas.microsoft.com/office/drawing/2014/main" id="{2898B797-A602-49AC-A76A-6CD1D7EEA94B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57" name="Group 114">
              <a:extLst>
                <a:ext uri="{FF2B5EF4-FFF2-40B4-BE49-F238E27FC236}">
                  <a16:creationId xmlns:a16="http://schemas.microsoft.com/office/drawing/2014/main" id="{F4F4B8A5-69F4-444A-AAF7-C1494D4ABADD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63" name="Freeform 115">
                <a:extLst>
                  <a:ext uri="{FF2B5EF4-FFF2-40B4-BE49-F238E27FC236}">
                    <a16:creationId xmlns:a16="http://schemas.microsoft.com/office/drawing/2014/main" id="{091C1DBE-4F6A-48EE-95A8-667406E7B6A9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64" name="TextBox 116">
                <a:extLst>
                  <a:ext uri="{FF2B5EF4-FFF2-40B4-BE49-F238E27FC236}">
                    <a16:creationId xmlns:a16="http://schemas.microsoft.com/office/drawing/2014/main" id="{EF75CF81-2376-4D9A-85A0-5C30630F736A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8" name="TextBox 122">
              <a:extLst>
                <a:ext uri="{FF2B5EF4-FFF2-40B4-BE49-F238E27FC236}">
                  <a16:creationId xmlns:a16="http://schemas.microsoft.com/office/drawing/2014/main" id="{42C8B755-412F-4F98-82B5-F87C6820282B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9" name="TextBox 125">
              <a:extLst>
                <a:ext uri="{FF2B5EF4-FFF2-40B4-BE49-F238E27FC236}">
                  <a16:creationId xmlns:a16="http://schemas.microsoft.com/office/drawing/2014/main" id="{09FBCD95-ABC7-477B-BD1D-BA9EACFE2A14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0" name="TextBox 128">
              <a:extLst>
                <a:ext uri="{FF2B5EF4-FFF2-40B4-BE49-F238E27FC236}">
                  <a16:creationId xmlns:a16="http://schemas.microsoft.com/office/drawing/2014/main" id="{F2AF67FF-191B-4DAA-ABB0-5F631BC62669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1" name="TextBox 131">
              <a:extLst>
                <a:ext uri="{FF2B5EF4-FFF2-40B4-BE49-F238E27FC236}">
                  <a16:creationId xmlns:a16="http://schemas.microsoft.com/office/drawing/2014/main" id="{DF717814-759B-4B4F-AB3F-8CEA404D077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2" name="TextBox 134">
              <a:extLst>
                <a:ext uri="{FF2B5EF4-FFF2-40B4-BE49-F238E27FC236}">
                  <a16:creationId xmlns:a16="http://schemas.microsoft.com/office/drawing/2014/main" id="{54C5C584-1EBE-4A06-9C52-CA1494573376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5" name="Freeform 191">
            <a:extLst>
              <a:ext uri="{FF2B5EF4-FFF2-40B4-BE49-F238E27FC236}">
                <a16:creationId xmlns:a16="http://schemas.microsoft.com/office/drawing/2014/main" id="{06DFC77A-2078-414D-90DC-CCF95E4E3C7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194">
            <a:extLst>
              <a:ext uri="{FF2B5EF4-FFF2-40B4-BE49-F238E27FC236}">
                <a16:creationId xmlns:a16="http://schemas.microsoft.com/office/drawing/2014/main" id="{D2EED419-7A77-4C16-8A79-D590A869117E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197">
            <a:extLst>
              <a:ext uri="{FF2B5EF4-FFF2-40B4-BE49-F238E27FC236}">
                <a16:creationId xmlns:a16="http://schemas.microsoft.com/office/drawing/2014/main" id="{BE7DD881-2B9D-46A5-8E21-8622240EFDBF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Freeform 200">
            <a:extLst>
              <a:ext uri="{FF2B5EF4-FFF2-40B4-BE49-F238E27FC236}">
                <a16:creationId xmlns:a16="http://schemas.microsoft.com/office/drawing/2014/main" id="{E6CA8507-B9A7-46D0-A6C7-374B17E0593C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9" name="Freeform 203">
            <a:extLst>
              <a:ext uri="{FF2B5EF4-FFF2-40B4-BE49-F238E27FC236}">
                <a16:creationId xmlns:a16="http://schemas.microsoft.com/office/drawing/2014/main" id="{A226740E-6641-40A1-9694-8B769BFF0DD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0" name="Freeform 206">
            <a:extLst>
              <a:ext uri="{FF2B5EF4-FFF2-40B4-BE49-F238E27FC236}">
                <a16:creationId xmlns:a16="http://schemas.microsoft.com/office/drawing/2014/main" id="{4A7DAD52-5C68-4777-B3FF-0E24B37E832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1" name="TextBox 208">
            <a:extLst>
              <a:ext uri="{FF2B5EF4-FFF2-40B4-BE49-F238E27FC236}">
                <a16:creationId xmlns:a16="http://schemas.microsoft.com/office/drawing/2014/main" id="{8639F466-83B1-42E6-8ABF-7D4B4C14CCDF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2" name="TextBox 209">
            <a:extLst>
              <a:ext uri="{FF2B5EF4-FFF2-40B4-BE49-F238E27FC236}">
                <a16:creationId xmlns:a16="http://schemas.microsoft.com/office/drawing/2014/main" id="{EC5FD1E2-DD0E-439B-B0BB-6CEF5503F710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3" name="TextBox 210">
            <a:extLst>
              <a:ext uri="{FF2B5EF4-FFF2-40B4-BE49-F238E27FC236}">
                <a16:creationId xmlns:a16="http://schemas.microsoft.com/office/drawing/2014/main" id="{58CAB1C3-2555-40D4-977D-B4F852C9C316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74" name="TextBox 211">
            <a:extLst>
              <a:ext uri="{FF2B5EF4-FFF2-40B4-BE49-F238E27FC236}">
                <a16:creationId xmlns:a16="http://schemas.microsoft.com/office/drawing/2014/main" id="{C1F1B6D3-487A-4BB6-8847-07CCFAF00DFF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5" name="TextBox 212">
            <a:extLst>
              <a:ext uri="{FF2B5EF4-FFF2-40B4-BE49-F238E27FC236}">
                <a16:creationId xmlns:a16="http://schemas.microsoft.com/office/drawing/2014/main" id="{992153F1-6D33-4AD2-B04A-D7208A59CEF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6" name="TextBox 213">
            <a:extLst>
              <a:ext uri="{FF2B5EF4-FFF2-40B4-BE49-F238E27FC236}">
                <a16:creationId xmlns:a16="http://schemas.microsoft.com/office/drawing/2014/main" id="{6BBECF9C-574A-4C67-8C71-79056C59B68A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7" name="TextBox 214">
            <a:extLst>
              <a:ext uri="{FF2B5EF4-FFF2-40B4-BE49-F238E27FC236}">
                <a16:creationId xmlns:a16="http://schemas.microsoft.com/office/drawing/2014/main" id="{983571A9-331E-4456-B7F5-DFABEAFF1C27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8" name="TextBox 43">
            <a:extLst>
              <a:ext uri="{FF2B5EF4-FFF2-40B4-BE49-F238E27FC236}">
                <a16:creationId xmlns:a16="http://schemas.microsoft.com/office/drawing/2014/main" id="{7BEB29CD-7066-45C8-9738-30D38210FBB9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">
            <a:extLst>
              <a:ext uri="{FF2B5EF4-FFF2-40B4-BE49-F238E27FC236}">
                <a16:creationId xmlns:a16="http://schemas.microsoft.com/office/drawing/2014/main" id="{D8C6ACC8-03B0-37CB-09CB-CD3E7FC15AD0}"/>
              </a:ext>
            </a:extLst>
          </p:cNvPr>
          <p:cNvSpPr/>
          <p:nvPr/>
        </p:nvSpPr>
        <p:spPr>
          <a:xfrm>
            <a:off x="8236721" y="3528104"/>
            <a:ext cx="8011181" cy="5167419"/>
          </a:xfrm>
          <a:custGeom>
            <a:avLst/>
            <a:gdLst/>
            <a:ahLst/>
            <a:cxnLst/>
            <a:rect l="l" t="t" r="r" b="b"/>
            <a:pathLst>
              <a:path w="8017440" h="5171456">
                <a:moveTo>
                  <a:pt x="0" y="0"/>
                </a:moveTo>
                <a:lnTo>
                  <a:pt x="8017440" y="0"/>
                </a:lnTo>
                <a:lnTo>
                  <a:pt x="8017440" y="5171456"/>
                </a:lnTo>
                <a:lnTo>
                  <a:pt x="0" y="51714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599" r="-12921" b="-2037"/>
            </a:stretch>
          </a:blipFill>
        </p:spPr>
      </p:sp>
      <p:grpSp>
        <p:nvGrpSpPr>
          <p:cNvPr id="115" name="Group 143">
            <a:extLst>
              <a:ext uri="{FF2B5EF4-FFF2-40B4-BE49-F238E27FC236}">
                <a16:creationId xmlns:a16="http://schemas.microsoft.com/office/drawing/2014/main" id="{6C40ED02-FC92-65C2-758D-4A3BDAA78EE1}"/>
              </a:ext>
            </a:extLst>
          </p:cNvPr>
          <p:cNvGrpSpPr/>
          <p:nvPr/>
        </p:nvGrpSpPr>
        <p:grpSpPr>
          <a:xfrm>
            <a:off x="217304" y="1482621"/>
            <a:ext cx="7783524" cy="4344292"/>
            <a:chOff x="0" y="0"/>
            <a:chExt cx="23300271" cy="13004800"/>
          </a:xfrm>
        </p:grpSpPr>
        <p:sp>
          <p:nvSpPr>
            <p:cNvPr id="116" name="Freeform 144">
              <a:extLst>
                <a:ext uri="{FF2B5EF4-FFF2-40B4-BE49-F238E27FC236}">
                  <a16:creationId xmlns:a16="http://schemas.microsoft.com/office/drawing/2014/main" id="{DBA22CA8-7ADD-9E01-3B36-0DCABF03A17F}"/>
                </a:ext>
              </a:extLst>
            </p:cNvPr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117" name="Group 148">
            <a:extLst>
              <a:ext uri="{FF2B5EF4-FFF2-40B4-BE49-F238E27FC236}">
                <a16:creationId xmlns:a16="http://schemas.microsoft.com/office/drawing/2014/main" id="{D2782378-74D8-70BC-F36E-8D163DBB88E7}"/>
              </a:ext>
            </a:extLst>
          </p:cNvPr>
          <p:cNvGrpSpPr/>
          <p:nvPr/>
        </p:nvGrpSpPr>
        <p:grpSpPr>
          <a:xfrm>
            <a:off x="4264317" y="6100813"/>
            <a:ext cx="2463928" cy="2463928"/>
            <a:chOff x="0" y="0"/>
            <a:chExt cx="812800" cy="812800"/>
          </a:xfrm>
          <a:effectLst>
            <a:outerShdw blurRad="2667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18" name="Freeform 149">
              <a:extLst>
                <a:ext uri="{FF2B5EF4-FFF2-40B4-BE49-F238E27FC236}">
                  <a16:creationId xmlns:a16="http://schemas.microsoft.com/office/drawing/2014/main" id="{52C3B7CA-3BFD-FE95-42BD-911431A807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-54351" r="-54351" b="-39048"/>
              </a:stretch>
            </a:blipFill>
          </p:spPr>
        </p:sp>
      </p:grp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05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5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4" name="Freeform 144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502" r="-12834"/>
            </a:stretch>
          </a:blipFill>
        </p:spPr>
      </p:sp>
      <p:sp>
        <p:nvSpPr>
          <p:cNvPr id="145" name="AutoShape 145"/>
          <p:cNvSpPr/>
          <p:nvPr/>
        </p:nvSpPr>
        <p:spPr>
          <a:xfrm>
            <a:off x="1052508" y="1716035"/>
            <a:ext cx="3383942" cy="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6" name="AutoShape 146"/>
          <p:cNvSpPr/>
          <p:nvPr/>
        </p:nvSpPr>
        <p:spPr>
          <a:xfrm flipV="1">
            <a:off x="4436450" y="1768303"/>
            <a:ext cx="0" cy="1975090"/>
          </a:xfrm>
          <a:prstGeom prst="line">
            <a:avLst/>
          </a:prstGeom>
          <a:ln w="38100" cap="flat">
            <a:solidFill>
              <a:srgbClr val="475384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47" name="Freeform 147"/>
          <p:cNvSpPr/>
          <p:nvPr/>
        </p:nvSpPr>
        <p:spPr>
          <a:xfrm>
            <a:off x="3444221" y="7178333"/>
            <a:ext cx="798026" cy="465371"/>
          </a:xfrm>
          <a:custGeom>
            <a:avLst/>
            <a:gdLst/>
            <a:ahLst/>
            <a:cxnLst/>
            <a:rect l="l" t="t" r="r" b="b"/>
            <a:pathLst>
              <a:path w="798026" h="465371">
                <a:moveTo>
                  <a:pt x="0" y="0"/>
                </a:moveTo>
                <a:lnTo>
                  <a:pt x="798027" y="0"/>
                </a:lnTo>
                <a:lnTo>
                  <a:pt x="798027" y="465371"/>
                </a:lnTo>
                <a:lnTo>
                  <a:pt x="0" y="4653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91000"/>
            </a:blip>
            <a:stretch>
              <a:fillRect t="-35740" b="-35740"/>
            </a:stretch>
          </a:blipFill>
        </p:spPr>
      </p: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7976916" y="1172229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8000728" y="2132190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7988822" y="2651565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4" name="Group 174"/>
          <p:cNvGrpSpPr/>
          <p:nvPr/>
        </p:nvGrpSpPr>
        <p:grpSpPr>
          <a:xfrm>
            <a:off x="4261299" y="3743394"/>
            <a:ext cx="350305" cy="350305"/>
            <a:chOff x="0" y="0"/>
            <a:chExt cx="812800" cy="812800"/>
          </a:xfrm>
        </p:grpSpPr>
        <p:sp>
          <p:nvSpPr>
            <p:cNvPr id="175" name="Freeform 1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71765"/>
              </a:srgbClr>
            </a:solidFill>
          </p:spPr>
        </p:sp>
        <p:sp>
          <p:nvSpPr>
            <p:cNvPr id="176" name="TextBox 17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77" name="Group 177"/>
          <p:cNvGrpSpPr/>
          <p:nvPr/>
        </p:nvGrpSpPr>
        <p:grpSpPr>
          <a:xfrm>
            <a:off x="918993" y="6102008"/>
            <a:ext cx="2506071" cy="2506071"/>
            <a:chOff x="0" y="0"/>
            <a:chExt cx="812800" cy="812800"/>
          </a:xfrm>
          <a:effectLst>
            <a:outerShdw blurRad="266700" dist="38100" dir="2700000" sx="103000" sy="103000" algn="tl" rotWithShape="0">
              <a:prstClr val="black">
                <a:alpha val="40000"/>
              </a:prstClr>
            </a:outerShdw>
          </a:effectLst>
        </p:grpSpPr>
        <p:sp>
          <p:nvSpPr>
            <p:cNvPr id="178" name="Freeform 1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46852" r="-46852"/>
              </a:stretch>
            </a:blipFill>
          </p:spPr>
        </p:sp>
      </p:grpSp>
      <p:sp>
        <p:nvSpPr>
          <p:cNvPr id="179" name="TextBox 179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РЕВИТАЛИЗАЦИЯ ЗАСТРОЙКИ: ВТОРАЯ ЖИЗНЬ СУЩЕСТВУЮЩИХ ОБЪЕКТОВ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908051" y="1067453"/>
            <a:ext cx="2915021" cy="70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3"/>
              </a:lnSpc>
              <a:spcBef>
                <a:spcPct val="0"/>
              </a:spcBef>
            </a:pPr>
            <a:r>
              <a:rPr lang="en-US" sz="4928" spc="601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БЛОК 7</a:t>
            </a:r>
          </a:p>
        </p:txBody>
      </p:sp>
      <p:sp>
        <p:nvSpPr>
          <p:cNvPr id="181" name="Freeform 181"/>
          <p:cNvSpPr/>
          <p:nvPr/>
        </p:nvSpPr>
        <p:spPr>
          <a:xfrm>
            <a:off x="5046050" y="1242192"/>
            <a:ext cx="1830268" cy="1409372"/>
          </a:xfrm>
          <a:custGeom>
            <a:avLst/>
            <a:gdLst/>
            <a:ahLst/>
            <a:cxnLst/>
            <a:rect l="l" t="t" r="r" b="b"/>
            <a:pathLst>
              <a:path w="1830268" h="1409372">
                <a:moveTo>
                  <a:pt x="0" y="0"/>
                </a:moveTo>
                <a:lnTo>
                  <a:pt x="1830269" y="0"/>
                </a:lnTo>
                <a:lnTo>
                  <a:pt x="1830269" y="1409372"/>
                </a:lnTo>
                <a:lnTo>
                  <a:pt x="0" y="14093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2000"/>
            </a:blip>
            <a:stretch>
              <a:fillRect l="-200509" t="-222158" r="-185656" b="-122158"/>
            </a:stretch>
          </a:blipFill>
        </p:spPr>
      </p:sp>
      <p:sp>
        <p:nvSpPr>
          <p:cNvPr id="182" name="TextBox 182"/>
          <p:cNvSpPr txBox="1"/>
          <p:nvPr/>
        </p:nvSpPr>
        <p:spPr>
          <a:xfrm>
            <a:off x="8408925" y="1152607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АДАПТИВНОЕ ПЕРЕПРОФИЛИРОВАНИЕ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47025" y="2151239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АРХИТЕКТУРНАЯ АЙДЕНТИКА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08925" y="2727569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ИНТЕГРАЦИЯ С ПРИРОДОЙ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447025" y="1426173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 ЗАБРОШЕННОГО ТЕХНИЧЕСКОГО КОРПУСА В КОМФОРТАБЕЛЬНЫЙ ОТЕЛЬ ДЛЯ ГОСТЕЙ И РЕЗИДЕНТОВ КЛАСТЕРА</a:t>
            </a:r>
          </a:p>
        </p:txBody>
      </p:sp>
      <p:grpSp>
        <p:nvGrpSpPr>
          <p:cNvPr id="186" name="Group 113">
            <a:extLst>
              <a:ext uri="{FF2B5EF4-FFF2-40B4-BE49-F238E27FC236}">
                <a16:creationId xmlns:a16="http://schemas.microsoft.com/office/drawing/2014/main" id="{3FF8F334-DB7E-4CD6-83E8-FC6778256174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4">
              <a:extLst>
                <a:ext uri="{FF2B5EF4-FFF2-40B4-BE49-F238E27FC236}">
                  <a16:creationId xmlns:a16="http://schemas.microsoft.com/office/drawing/2014/main" id="{60A13C20-4C72-4913-BB2F-0785E0B3FAA3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3" name="Freeform 115">
                <a:extLst>
                  <a:ext uri="{FF2B5EF4-FFF2-40B4-BE49-F238E27FC236}">
                    <a16:creationId xmlns:a16="http://schemas.microsoft.com/office/drawing/2014/main" id="{D0554517-316F-4000-BB9F-D5D79E0F2888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4" name="TextBox 116">
                <a:extLst>
                  <a:ext uri="{FF2B5EF4-FFF2-40B4-BE49-F238E27FC236}">
                    <a16:creationId xmlns:a16="http://schemas.microsoft.com/office/drawing/2014/main" id="{628C4890-3D54-4531-A3B9-61504ADDAF9A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2">
              <a:extLst>
                <a:ext uri="{FF2B5EF4-FFF2-40B4-BE49-F238E27FC236}">
                  <a16:creationId xmlns:a16="http://schemas.microsoft.com/office/drawing/2014/main" id="{4392D753-1E89-40BA-9471-40FF0ABD284B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5">
              <a:extLst>
                <a:ext uri="{FF2B5EF4-FFF2-40B4-BE49-F238E27FC236}">
                  <a16:creationId xmlns:a16="http://schemas.microsoft.com/office/drawing/2014/main" id="{71FBB8D8-FBA0-497B-A3BB-5202CC1B71C0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8">
              <a:extLst>
                <a:ext uri="{FF2B5EF4-FFF2-40B4-BE49-F238E27FC236}">
                  <a16:creationId xmlns:a16="http://schemas.microsoft.com/office/drawing/2014/main" id="{4383F47A-5543-4D72-B787-CD002DDE601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31">
              <a:extLst>
                <a:ext uri="{FF2B5EF4-FFF2-40B4-BE49-F238E27FC236}">
                  <a16:creationId xmlns:a16="http://schemas.microsoft.com/office/drawing/2014/main" id="{57235794-1F1D-4C40-B950-D4A7377DB116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4">
              <a:extLst>
                <a:ext uri="{FF2B5EF4-FFF2-40B4-BE49-F238E27FC236}">
                  <a16:creationId xmlns:a16="http://schemas.microsoft.com/office/drawing/2014/main" id="{D8773732-8144-4C95-89B2-611A14B05C78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5" name="Freeform 191">
            <a:extLst>
              <a:ext uri="{FF2B5EF4-FFF2-40B4-BE49-F238E27FC236}">
                <a16:creationId xmlns:a16="http://schemas.microsoft.com/office/drawing/2014/main" id="{B7B24BD7-2F24-4EEF-8B78-279F93E01C06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4">
            <a:extLst>
              <a:ext uri="{FF2B5EF4-FFF2-40B4-BE49-F238E27FC236}">
                <a16:creationId xmlns:a16="http://schemas.microsoft.com/office/drawing/2014/main" id="{17D662CE-A87C-486F-8F80-1494EC2037AE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7">
            <a:extLst>
              <a:ext uri="{FF2B5EF4-FFF2-40B4-BE49-F238E27FC236}">
                <a16:creationId xmlns:a16="http://schemas.microsoft.com/office/drawing/2014/main" id="{24569151-547A-496B-8D14-44CDD7B3CC4E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0">
            <a:extLst>
              <a:ext uri="{FF2B5EF4-FFF2-40B4-BE49-F238E27FC236}">
                <a16:creationId xmlns:a16="http://schemas.microsoft.com/office/drawing/2014/main" id="{51936CC2-4E71-4E26-A2A5-BDC5211D1D7C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3">
            <a:extLst>
              <a:ext uri="{FF2B5EF4-FFF2-40B4-BE49-F238E27FC236}">
                <a16:creationId xmlns:a16="http://schemas.microsoft.com/office/drawing/2014/main" id="{38A3FBC6-7CB6-4BDB-AA27-AB1194F368C7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6">
            <a:extLst>
              <a:ext uri="{FF2B5EF4-FFF2-40B4-BE49-F238E27FC236}">
                <a16:creationId xmlns:a16="http://schemas.microsoft.com/office/drawing/2014/main" id="{2CFD5AE1-3E38-4BD4-80C2-4947841CFD07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TextBox 208">
            <a:extLst>
              <a:ext uri="{FF2B5EF4-FFF2-40B4-BE49-F238E27FC236}">
                <a16:creationId xmlns:a16="http://schemas.microsoft.com/office/drawing/2014/main" id="{610BFA33-263A-4550-90B6-3DFB6B864C7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2" name="TextBox 209">
            <a:extLst>
              <a:ext uri="{FF2B5EF4-FFF2-40B4-BE49-F238E27FC236}">
                <a16:creationId xmlns:a16="http://schemas.microsoft.com/office/drawing/2014/main" id="{DE341292-503F-405C-BEC6-D837BDE44F04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3" name="TextBox 210">
            <a:extLst>
              <a:ext uri="{FF2B5EF4-FFF2-40B4-BE49-F238E27FC236}">
                <a16:creationId xmlns:a16="http://schemas.microsoft.com/office/drawing/2014/main" id="{CD5A9773-4EAB-4D57-A9F2-2940A02BC5F0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4" name="TextBox 211">
            <a:extLst>
              <a:ext uri="{FF2B5EF4-FFF2-40B4-BE49-F238E27FC236}">
                <a16:creationId xmlns:a16="http://schemas.microsoft.com/office/drawing/2014/main" id="{99586305-711E-44F9-A2B0-819EDD500D8F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5" name="TextBox 212">
            <a:extLst>
              <a:ext uri="{FF2B5EF4-FFF2-40B4-BE49-F238E27FC236}">
                <a16:creationId xmlns:a16="http://schemas.microsoft.com/office/drawing/2014/main" id="{08F258D2-2F43-4933-BA3B-4A673992A0BD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6" name="TextBox 213">
            <a:extLst>
              <a:ext uri="{FF2B5EF4-FFF2-40B4-BE49-F238E27FC236}">
                <a16:creationId xmlns:a16="http://schemas.microsoft.com/office/drawing/2014/main" id="{F85BB8F1-8E53-429A-82C7-7A978ABC305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7" name="TextBox 214">
            <a:extLst>
              <a:ext uri="{FF2B5EF4-FFF2-40B4-BE49-F238E27FC236}">
                <a16:creationId xmlns:a16="http://schemas.microsoft.com/office/drawing/2014/main" id="{9F02F9CC-301B-4217-8592-1862D368D733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8" name="TextBox 43">
            <a:extLst>
              <a:ext uri="{FF2B5EF4-FFF2-40B4-BE49-F238E27FC236}">
                <a16:creationId xmlns:a16="http://schemas.microsoft.com/office/drawing/2014/main" id="{D38ADB34-C7ED-4105-9639-8FD8EA6E4B20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06" y="1"/>
            <a:ext cx="16682794" cy="11114911"/>
          </a:xfrm>
          <a:custGeom>
            <a:avLst/>
            <a:gdLst/>
            <a:ahLst/>
            <a:cxnLst/>
            <a:rect l="l" t="t" r="r" b="b"/>
            <a:pathLst>
              <a:path w="16682794" h="11114911">
                <a:moveTo>
                  <a:pt x="0" y="0"/>
                </a:moveTo>
                <a:lnTo>
                  <a:pt x="16682794" y="0"/>
                </a:lnTo>
                <a:lnTo>
                  <a:pt x="16682794" y="11114911"/>
                </a:lnTo>
                <a:lnTo>
                  <a:pt x="0" y="111149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4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2501517" y="1172229"/>
            <a:ext cx="11256269" cy="7499489"/>
          </a:xfrm>
          <a:custGeom>
            <a:avLst/>
            <a:gdLst/>
            <a:ahLst/>
            <a:cxnLst/>
            <a:rect l="l" t="t" r="r" b="b"/>
            <a:pathLst>
              <a:path w="11256269" h="7499489">
                <a:moveTo>
                  <a:pt x="0" y="0"/>
                </a:moveTo>
                <a:lnTo>
                  <a:pt x="11256268" y="0"/>
                </a:lnTo>
                <a:lnTo>
                  <a:pt x="11256268" y="7499489"/>
                </a:lnTo>
                <a:lnTo>
                  <a:pt x="0" y="74994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3" name="TextBox 143"/>
          <p:cNvSpPr txBox="1"/>
          <p:nvPr/>
        </p:nvSpPr>
        <p:spPr>
          <a:xfrm>
            <a:off x="2621830" y="8023352"/>
            <a:ext cx="11015640" cy="700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63"/>
              </a:lnSpc>
              <a:spcBef>
                <a:spcPct val="0"/>
              </a:spcBef>
            </a:pPr>
            <a:r>
              <a:rPr lang="en-US" sz="4919" spc="60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</a:t>
            </a:r>
          </a:p>
        </p:txBody>
      </p:sp>
      <p:grpSp>
        <p:nvGrpSpPr>
          <p:cNvPr id="144" name="Group 144"/>
          <p:cNvGrpSpPr/>
          <p:nvPr/>
        </p:nvGrpSpPr>
        <p:grpSpPr>
          <a:xfrm>
            <a:off x="6929403" y="914400"/>
            <a:ext cx="2400494" cy="2400494"/>
            <a:chOff x="0" y="0"/>
            <a:chExt cx="4792129" cy="4792129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grpSp>
        <p:nvGrpSpPr>
          <p:cNvPr id="146" name="Group 113">
            <a:extLst>
              <a:ext uri="{FF2B5EF4-FFF2-40B4-BE49-F238E27FC236}">
                <a16:creationId xmlns:a16="http://schemas.microsoft.com/office/drawing/2014/main" id="{CACD2F23-3776-4C0D-A06F-058C9D7E7A7F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7" name="Group 114">
              <a:extLst>
                <a:ext uri="{FF2B5EF4-FFF2-40B4-BE49-F238E27FC236}">
                  <a16:creationId xmlns:a16="http://schemas.microsoft.com/office/drawing/2014/main" id="{AF2CADDD-F597-4AC6-8EBE-5E47EC85B157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3" name="Freeform 115">
                <a:extLst>
                  <a:ext uri="{FF2B5EF4-FFF2-40B4-BE49-F238E27FC236}">
                    <a16:creationId xmlns:a16="http://schemas.microsoft.com/office/drawing/2014/main" id="{81C3E635-3824-4B28-BA68-65E399DB90AC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4" name="TextBox 116">
                <a:extLst>
                  <a:ext uri="{FF2B5EF4-FFF2-40B4-BE49-F238E27FC236}">
                    <a16:creationId xmlns:a16="http://schemas.microsoft.com/office/drawing/2014/main" id="{5539AB49-1FEE-44BA-949E-51F4BD7DC643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8" name="TextBox 122">
              <a:extLst>
                <a:ext uri="{FF2B5EF4-FFF2-40B4-BE49-F238E27FC236}">
                  <a16:creationId xmlns:a16="http://schemas.microsoft.com/office/drawing/2014/main" id="{085F3C89-1502-4F78-A931-C6088ABCE12F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25">
              <a:extLst>
                <a:ext uri="{FF2B5EF4-FFF2-40B4-BE49-F238E27FC236}">
                  <a16:creationId xmlns:a16="http://schemas.microsoft.com/office/drawing/2014/main" id="{82060E31-829A-4C65-8090-D0C4F4EB30BF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8">
              <a:extLst>
                <a:ext uri="{FF2B5EF4-FFF2-40B4-BE49-F238E27FC236}">
                  <a16:creationId xmlns:a16="http://schemas.microsoft.com/office/drawing/2014/main" id="{073337FA-458C-4801-B930-BDF51DE8C97E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31">
              <a:extLst>
                <a:ext uri="{FF2B5EF4-FFF2-40B4-BE49-F238E27FC236}">
                  <a16:creationId xmlns:a16="http://schemas.microsoft.com/office/drawing/2014/main" id="{A0E872E1-4EB6-4A68-9BFF-572F1B4D9BCC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4">
              <a:extLst>
                <a:ext uri="{FF2B5EF4-FFF2-40B4-BE49-F238E27FC236}">
                  <a16:creationId xmlns:a16="http://schemas.microsoft.com/office/drawing/2014/main" id="{C828E677-E70C-4960-9708-EE5FF27FB354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5" name="Freeform 191">
            <a:extLst>
              <a:ext uri="{FF2B5EF4-FFF2-40B4-BE49-F238E27FC236}">
                <a16:creationId xmlns:a16="http://schemas.microsoft.com/office/drawing/2014/main" id="{5131C821-ACB7-4058-854F-2C4BF20DDAF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6" name="Freeform 194">
            <a:extLst>
              <a:ext uri="{FF2B5EF4-FFF2-40B4-BE49-F238E27FC236}">
                <a16:creationId xmlns:a16="http://schemas.microsoft.com/office/drawing/2014/main" id="{A2EFF808-3BFE-42A6-BDF8-0A76E6587E4C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7">
            <a:extLst>
              <a:ext uri="{FF2B5EF4-FFF2-40B4-BE49-F238E27FC236}">
                <a16:creationId xmlns:a16="http://schemas.microsoft.com/office/drawing/2014/main" id="{251EEA16-CC0C-4618-B388-539AA194995D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200">
            <a:extLst>
              <a:ext uri="{FF2B5EF4-FFF2-40B4-BE49-F238E27FC236}">
                <a16:creationId xmlns:a16="http://schemas.microsoft.com/office/drawing/2014/main" id="{A4995D74-3FCD-4008-B9DD-B6B6CF9DE97F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3">
            <a:extLst>
              <a:ext uri="{FF2B5EF4-FFF2-40B4-BE49-F238E27FC236}">
                <a16:creationId xmlns:a16="http://schemas.microsoft.com/office/drawing/2014/main" id="{9C33B1CD-5FAB-47B5-BEC1-12466E89142A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6">
            <a:extLst>
              <a:ext uri="{FF2B5EF4-FFF2-40B4-BE49-F238E27FC236}">
                <a16:creationId xmlns:a16="http://schemas.microsoft.com/office/drawing/2014/main" id="{BF348FD8-9390-4780-B5E6-3C162C248896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TextBox 208">
            <a:extLst>
              <a:ext uri="{FF2B5EF4-FFF2-40B4-BE49-F238E27FC236}">
                <a16:creationId xmlns:a16="http://schemas.microsoft.com/office/drawing/2014/main" id="{98EBADAF-9157-4E42-944D-B3CB2CC56A72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2" name="TextBox 209">
            <a:extLst>
              <a:ext uri="{FF2B5EF4-FFF2-40B4-BE49-F238E27FC236}">
                <a16:creationId xmlns:a16="http://schemas.microsoft.com/office/drawing/2014/main" id="{988AB4E8-59C6-4E25-BB48-21DE497FDFC0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3" name="TextBox 210">
            <a:extLst>
              <a:ext uri="{FF2B5EF4-FFF2-40B4-BE49-F238E27FC236}">
                <a16:creationId xmlns:a16="http://schemas.microsoft.com/office/drawing/2014/main" id="{F6BB3C13-08D8-42D7-908A-0A526E288898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4" name="TextBox 211">
            <a:extLst>
              <a:ext uri="{FF2B5EF4-FFF2-40B4-BE49-F238E27FC236}">
                <a16:creationId xmlns:a16="http://schemas.microsoft.com/office/drawing/2014/main" id="{2F3113B5-3065-4485-8EF2-D1863999B84A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5" name="TextBox 212">
            <a:extLst>
              <a:ext uri="{FF2B5EF4-FFF2-40B4-BE49-F238E27FC236}">
                <a16:creationId xmlns:a16="http://schemas.microsoft.com/office/drawing/2014/main" id="{7C0174BF-6D67-4125-B379-EEE35884BA89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6" name="TextBox 213">
            <a:extLst>
              <a:ext uri="{FF2B5EF4-FFF2-40B4-BE49-F238E27FC236}">
                <a16:creationId xmlns:a16="http://schemas.microsoft.com/office/drawing/2014/main" id="{213543D4-3A4E-4120-9602-125203963D68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</a:t>
            </a: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 </a:t>
            </a: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ПРО-ВО</a:t>
            </a:r>
          </a:p>
        </p:txBody>
      </p:sp>
      <p:sp>
        <p:nvSpPr>
          <p:cNvPr id="167" name="TextBox 214">
            <a:extLst>
              <a:ext uri="{FF2B5EF4-FFF2-40B4-BE49-F238E27FC236}">
                <a16:creationId xmlns:a16="http://schemas.microsoft.com/office/drawing/2014/main" id="{F11EA959-4637-49BC-98C4-AB72E3E155A5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8" name="TextBox 43">
            <a:extLst>
              <a:ext uri="{FF2B5EF4-FFF2-40B4-BE49-F238E27FC236}">
                <a16:creationId xmlns:a16="http://schemas.microsoft.com/office/drawing/2014/main" id="{99DE216D-9635-47D5-8971-F03659FB2481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63359" y="5378582"/>
            <a:ext cx="6179962" cy="3449280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9841491" y="6200554"/>
            <a:ext cx="902669" cy="902669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7976916" y="1172229"/>
            <a:ext cx="281656" cy="307979"/>
            <a:chOff x="0" y="0"/>
            <a:chExt cx="375541" cy="410639"/>
          </a:xfrm>
        </p:grpSpPr>
        <p:grpSp>
          <p:nvGrpSpPr>
            <p:cNvPr id="151" name="Group 15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2" name="Freeform 15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3" name="TextBox 15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4" name="Group 15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7" name="Group 157"/>
          <p:cNvGrpSpPr/>
          <p:nvPr/>
        </p:nvGrpSpPr>
        <p:grpSpPr>
          <a:xfrm>
            <a:off x="7988822" y="3491405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7953103" y="2301705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7988822" y="4621903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8" name="Freeform 178"/>
          <p:cNvSpPr/>
          <p:nvPr/>
        </p:nvSpPr>
        <p:spPr>
          <a:xfrm>
            <a:off x="539681" y="1133558"/>
            <a:ext cx="7264172" cy="4839755"/>
          </a:xfrm>
          <a:custGeom>
            <a:avLst/>
            <a:gdLst/>
            <a:ahLst/>
            <a:cxnLst/>
            <a:rect l="l" t="t" r="r" b="b"/>
            <a:pathLst>
              <a:path w="7264172" h="4839755">
                <a:moveTo>
                  <a:pt x="0" y="0"/>
                </a:moveTo>
                <a:lnTo>
                  <a:pt x="7264173" y="0"/>
                </a:lnTo>
                <a:lnTo>
                  <a:pt x="7264173" y="4839755"/>
                </a:lnTo>
                <a:lnTo>
                  <a:pt x="0" y="48397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79" name="Freeform 179"/>
          <p:cNvSpPr/>
          <p:nvPr/>
        </p:nvSpPr>
        <p:spPr>
          <a:xfrm>
            <a:off x="556410" y="6129263"/>
            <a:ext cx="3546322" cy="2362737"/>
          </a:xfrm>
          <a:custGeom>
            <a:avLst/>
            <a:gdLst/>
            <a:ahLst/>
            <a:cxnLst/>
            <a:rect l="l" t="t" r="r" b="b"/>
            <a:pathLst>
              <a:path w="3546322" h="2362737">
                <a:moveTo>
                  <a:pt x="0" y="0"/>
                </a:moveTo>
                <a:lnTo>
                  <a:pt x="3546322" y="0"/>
                </a:lnTo>
                <a:lnTo>
                  <a:pt x="3546322" y="2362737"/>
                </a:lnTo>
                <a:lnTo>
                  <a:pt x="0" y="23627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80" name="Freeform 180"/>
          <p:cNvSpPr/>
          <p:nvPr/>
        </p:nvSpPr>
        <p:spPr>
          <a:xfrm>
            <a:off x="4262530" y="6152356"/>
            <a:ext cx="3541325" cy="2359408"/>
          </a:xfrm>
          <a:custGeom>
            <a:avLst/>
            <a:gdLst/>
            <a:ahLst/>
            <a:cxnLst/>
            <a:rect l="l" t="t" r="r" b="b"/>
            <a:pathLst>
              <a:path w="3541325" h="2359408">
                <a:moveTo>
                  <a:pt x="0" y="0"/>
                </a:moveTo>
                <a:lnTo>
                  <a:pt x="3541325" y="0"/>
                </a:lnTo>
                <a:lnTo>
                  <a:pt x="3541325" y="2359408"/>
                </a:lnTo>
                <a:lnTo>
                  <a:pt x="0" y="23594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1" name="TextBox 181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ЦЕНТРАЛЬНЫЙ АМФИТЕАТР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430022" y="119121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ИННОВАЦИОННАЯ ТОПОГРАФИЯ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63359" y="232075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АРХИТЕКТУРНЫЙ ФОКУС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63359" y="3480853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МНОГОФУНКЦИОНАЛЬНОСТЬ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501459" y="4640952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ВИЗУАЛЬНЫЙ РИТМ</a:t>
            </a:r>
          </a:p>
        </p:txBody>
      </p:sp>
      <p:sp>
        <p:nvSpPr>
          <p:cNvPr id="186" name="TextBox 186"/>
          <p:cNvSpPr txBox="1"/>
          <p:nvPr/>
        </p:nvSpPr>
        <p:spPr>
          <a:xfrm>
            <a:off x="8468122" y="1464783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ВМЕСТО СТАНДАРТНЫХ РЯДОВ КРЕСЕЛ ИСПОЛЬЗОВАНЫ СОВРЕМЕННЫЕ СТУПЕНЧАТЫЕ ТРИБУНЫ, ИНТЕГРИРОВАННЫЕ В ЛАНДШАФТ. ЭТО СОЗДАЕТ НЕФОРМАЛЬНУЮ АТМОСФЕРУ ДЛЯ ОБЩЕНИЯ, ОТДЫХА И ЛЕКЦИЙ.</a:t>
            </a:r>
          </a:p>
        </p:txBody>
      </p:sp>
      <p:sp>
        <p:nvSpPr>
          <p:cNvPr id="187" name="TextBox 187"/>
          <p:cNvSpPr txBox="1"/>
          <p:nvPr/>
        </p:nvSpPr>
        <p:spPr>
          <a:xfrm>
            <a:off x="8501459" y="2594319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 ЦЕНТРЕ АМФИТЕАТРА РАСПОЛОЖЕН КРУГЛЫЙ ФОНТАН, КОТОРЫЙ СЛУЖИТ НЕ ТОЛЬКО ДЕКОРАТИВНЫМ ЭЛЕМЕНТОМ, НО И ЕСТЕСТВЕННЫМ РЕГУЛЯТОРОМ МИКРОКЛИМАТА, ОХЛАЖДАЯ ВОЗДУХ В ЖАРКИЕ ДНИ.</a:t>
            </a:r>
          </a:p>
        </p:txBody>
      </p:sp>
      <p:sp>
        <p:nvSpPr>
          <p:cNvPr id="188" name="TextBox 188"/>
          <p:cNvSpPr txBox="1"/>
          <p:nvPr/>
        </p:nvSpPr>
        <p:spPr>
          <a:xfrm>
            <a:off x="8501459" y="3754419"/>
            <a:ext cx="739072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ПРОСТРАНСТВО ЛЕГКО АДАПТИРУЕТСЯ ПОД РАЗНЫЕ СЦЕНАРИИ: ОТ МАССОВЫХ ОБРАЗОВАТЕЛЬНЫХ МЕРОПРИЯТИЙ ДО КАМЕРНЫХ ТВОРЧЕСКИХ ВСТРЕЧ ИЛИ ТИХОГО ОТДЫХА.</a:t>
            </a:r>
          </a:p>
        </p:txBody>
      </p:sp>
      <p:sp>
        <p:nvSpPr>
          <p:cNvPr id="189" name="TextBox 189"/>
          <p:cNvSpPr txBox="1"/>
          <p:nvPr/>
        </p:nvSpPr>
        <p:spPr>
          <a:xfrm>
            <a:off x="8501459" y="4917177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ВЕРТИКАЛЬНЫХ ЛАМЕЛЕЙ В КОНСТРУКЦИИ НАВЕСОВ СОЗДАЕТ ДИНАМИЧНУЮ ИГРУ СВЕТА И ТЕНИ, ОБЕСПЕЧИВАЯ ВЫСОКИЙ УРОВЕНЬ ВИЗУАЛЬНОГО КОМФОРТА.</a:t>
            </a:r>
          </a:p>
        </p:txBody>
      </p:sp>
      <p:grpSp>
        <p:nvGrpSpPr>
          <p:cNvPr id="190" name="Group 113">
            <a:extLst>
              <a:ext uri="{FF2B5EF4-FFF2-40B4-BE49-F238E27FC236}">
                <a16:creationId xmlns:a16="http://schemas.microsoft.com/office/drawing/2014/main" id="{4EFF5231-1C4C-4FAC-BFDF-9AB06BEB219E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1" name="Group 114">
              <a:extLst>
                <a:ext uri="{FF2B5EF4-FFF2-40B4-BE49-F238E27FC236}">
                  <a16:creationId xmlns:a16="http://schemas.microsoft.com/office/drawing/2014/main" id="{59AEF234-75BE-4F81-AB78-0244013CFB90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7" name="Freeform 115">
                <a:extLst>
                  <a:ext uri="{FF2B5EF4-FFF2-40B4-BE49-F238E27FC236}">
                    <a16:creationId xmlns:a16="http://schemas.microsoft.com/office/drawing/2014/main" id="{7241A579-2FC2-4438-A383-D599B9F47F6F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8" name="TextBox 116">
                <a:extLst>
                  <a:ext uri="{FF2B5EF4-FFF2-40B4-BE49-F238E27FC236}">
                    <a16:creationId xmlns:a16="http://schemas.microsoft.com/office/drawing/2014/main" id="{7182BC33-23FD-4DF5-B179-8F26DA6696F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2" name="TextBox 122">
              <a:extLst>
                <a:ext uri="{FF2B5EF4-FFF2-40B4-BE49-F238E27FC236}">
                  <a16:creationId xmlns:a16="http://schemas.microsoft.com/office/drawing/2014/main" id="{57A80DB7-0E5C-4B37-A0B8-4D78C2A20AD2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3" name="TextBox 125">
              <a:extLst>
                <a:ext uri="{FF2B5EF4-FFF2-40B4-BE49-F238E27FC236}">
                  <a16:creationId xmlns:a16="http://schemas.microsoft.com/office/drawing/2014/main" id="{116E8900-35E9-4F62-B3D0-FFA630FF76EF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4" name="TextBox 128">
              <a:extLst>
                <a:ext uri="{FF2B5EF4-FFF2-40B4-BE49-F238E27FC236}">
                  <a16:creationId xmlns:a16="http://schemas.microsoft.com/office/drawing/2014/main" id="{FC224C00-8304-40AF-8B92-8ABC7567E03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5" name="TextBox 131">
              <a:extLst>
                <a:ext uri="{FF2B5EF4-FFF2-40B4-BE49-F238E27FC236}">
                  <a16:creationId xmlns:a16="http://schemas.microsoft.com/office/drawing/2014/main" id="{9E1E6581-13C0-418A-9DE9-36E9E24B1491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6" name="TextBox 134">
              <a:extLst>
                <a:ext uri="{FF2B5EF4-FFF2-40B4-BE49-F238E27FC236}">
                  <a16:creationId xmlns:a16="http://schemas.microsoft.com/office/drawing/2014/main" id="{342F7A21-D1B8-4B44-ABB0-CFE39E884C11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9" name="Freeform 191">
            <a:extLst>
              <a:ext uri="{FF2B5EF4-FFF2-40B4-BE49-F238E27FC236}">
                <a16:creationId xmlns:a16="http://schemas.microsoft.com/office/drawing/2014/main" id="{7D3E59D2-C294-4CEF-AC58-323CDC1E3DD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194">
            <a:extLst>
              <a:ext uri="{FF2B5EF4-FFF2-40B4-BE49-F238E27FC236}">
                <a16:creationId xmlns:a16="http://schemas.microsoft.com/office/drawing/2014/main" id="{D974F7B8-6163-46BA-BF57-C17FC1D2C6AC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Freeform 197">
            <a:extLst>
              <a:ext uri="{FF2B5EF4-FFF2-40B4-BE49-F238E27FC236}">
                <a16:creationId xmlns:a16="http://schemas.microsoft.com/office/drawing/2014/main" id="{1B05BF2D-FB4E-40A8-A2A1-3EA0885148F7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Freeform 200">
            <a:extLst>
              <a:ext uri="{FF2B5EF4-FFF2-40B4-BE49-F238E27FC236}">
                <a16:creationId xmlns:a16="http://schemas.microsoft.com/office/drawing/2014/main" id="{181ADBDD-2225-46AB-AFE6-FC2FD03E5039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3" name="Freeform 203">
            <a:extLst>
              <a:ext uri="{FF2B5EF4-FFF2-40B4-BE49-F238E27FC236}">
                <a16:creationId xmlns:a16="http://schemas.microsoft.com/office/drawing/2014/main" id="{9CD11C9D-C140-49DF-8F1E-1FB6E7737D38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4" name="Freeform 206">
            <a:extLst>
              <a:ext uri="{FF2B5EF4-FFF2-40B4-BE49-F238E27FC236}">
                <a16:creationId xmlns:a16="http://schemas.microsoft.com/office/drawing/2014/main" id="{C937B7E7-6D90-44F6-9E23-41307AEA0933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5" name="TextBox 208">
            <a:extLst>
              <a:ext uri="{FF2B5EF4-FFF2-40B4-BE49-F238E27FC236}">
                <a16:creationId xmlns:a16="http://schemas.microsoft.com/office/drawing/2014/main" id="{D17B2237-7DDA-4D3E-BB0D-4D740B118F4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6" name="TextBox 209">
            <a:extLst>
              <a:ext uri="{FF2B5EF4-FFF2-40B4-BE49-F238E27FC236}">
                <a16:creationId xmlns:a16="http://schemas.microsoft.com/office/drawing/2014/main" id="{3B746C5C-6AE4-4FAB-ABB1-A8F66540FBD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7" name="TextBox 210">
            <a:extLst>
              <a:ext uri="{FF2B5EF4-FFF2-40B4-BE49-F238E27FC236}">
                <a16:creationId xmlns:a16="http://schemas.microsoft.com/office/drawing/2014/main" id="{C49784D2-20BD-4938-91C4-96607C07AA8D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8" name="TextBox 211">
            <a:extLst>
              <a:ext uri="{FF2B5EF4-FFF2-40B4-BE49-F238E27FC236}">
                <a16:creationId xmlns:a16="http://schemas.microsoft.com/office/drawing/2014/main" id="{48B63BEB-6D67-4E8B-AC95-2024269B34F1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9" name="TextBox 212">
            <a:extLst>
              <a:ext uri="{FF2B5EF4-FFF2-40B4-BE49-F238E27FC236}">
                <a16:creationId xmlns:a16="http://schemas.microsoft.com/office/drawing/2014/main" id="{D4740D9C-E6E7-41C1-8AE1-57D0B6AB3D8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0" name="TextBox 213">
            <a:extLst>
              <a:ext uri="{FF2B5EF4-FFF2-40B4-BE49-F238E27FC236}">
                <a16:creationId xmlns:a16="http://schemas.microsoft.com/office/drawing/2014/main" id="{4036AE83-518F-45C6-8CC6-A00BE4367895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1" name="TextBox 214">
            <a:extLst>
              <a:ext uri="{FF2B5EF4-FFF2-40B4-BE49-F238E27FC236}">
                <a16:creationId xmlns:a16="http://schemas.microsoft.com/office/drawing/2014/main" id="{E5FF5EBB-7463-41BC-B840-C3D613F4F4BB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2" name="TextBox 43">
            <a:extLst>
              <a:ext uri="{FF2B5EF4-FFF2-40B4-BE49-F238E27FC236}">
                <a16:creationId xmlns:a16="http://schemas.microsoft.com/office/drawing/2014/main" id="{1F24DF9C-C682-48BE-BE7A-5C0E9749DEA3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63359" y="4792087"/>
            <a:ext cx="7230768" cy="4035777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10744228" y="5697428"/>
            <a:ext cx="744106" cy="744106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7976916" y="1172229"/>
            <a:ext cx="281656" cy="307979"/>
            <a:chOff x="0" y="0"/>
            <a:chExt cx="375541" cy="410639"/>
          </a:xfrm>
        </p:grpSpPr>
        <p:grpSp>
          <p:nvGrpSpPr>
            <p:cNvPr id="151" name="Group 15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2" name="Freeform 15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3" name="TextBox 15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4" name="Group 15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7" name="Group 157"/>
          <p:cNvGrpSpPr/>
          <p:nvPr/>
        </p:nvGrpSpPr>
        <p:grpSpPr>
          <a:xfrm>
            <a:off x="7976916" y="2762084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7988822" y="3222463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7988822" y="3884033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8" name="Group 178"/>
          <p:cNvGrpSpPr/>
          <p:nvPr/>
        </p:nvGrpSpPr>
        <p:grpSpPr>
          <a:xfrm>
            <a:off x="7953103" y="2301705"/>
            <a:ext cx="281656" cy="307979"/>
            <a:chOff x="0" y="0"/>
            <a:chExt cx="375541" cy="410639"/>
          </a:xfrm>
        </p:grpSpPr>
        <p:grpSp>
          <p:nvGrpSpPr>
            <p:cNvPr id="179" name="Group 17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82" name="Group 18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83" name="Freeform 18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84" name="TextBox 18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85" name="Freeform 185"/>
          <p:cNvSpPr/>
          <p:nvPr/>
        </p:nvSpPr>
        <p:spPr>
          <a:xfrm>
            <a:off x="264511" y="1248205"/>
            <a:ext cx="7652433" cy="4469902"/>
          </a:xfrm>
          <a:custGeom>
            <a:avLst/>
            <a:gdLst/>
            <a:ahLst/>
            <a:cxnLst/>
            <a:rect l="l" t="t" r="r" b="b"/>
            <a:pathLst>
              <a:path w="7652433" h="4469902">
                <a:moveTo>
                  <a:pt x="0" y="0"/>
                </a:moveTo>
                <a:lnTo>
                  <a:pt x="7652433" y="0"/>
                </a:lnTo>
                <a:lnTo>
                  <a:pt x="7652433" y="4469902"/>
                </a:lnTo>
                <a:lnTo>
                  <a:pt x="0" y="44699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4061"/>
            </a:stretch>
          </a:blipFill>
        </p:spPr>
      </p:sp>
      <p:sp>
        <p:nvSpPr>
          <p:cNvPr id="186" name="Freeform 186"/>
          <p:cNvSpPr/>
          <p:nvPr/>
        </p:nvSpPr>
        <p:spPr>
          <a:xfrm>
            <a:off x="264511" y="5927283"/>
            <a:ext cx="3768105" cy="2510500"/>
          </a:xfrm>
          <a:custGeom>
            <a:avLst/>
            <a:gdLst/>
            <a:ahLst/>
            <a:cxnLst/>
            <a:rect l="l" t="t" r="r" b="b"/>
            <a:pathLst>
              <a:path w="3768105" h="2510500">
                <a:moveTo>
                  <a:pt x="0" y="0"/>
                </a:moveTo>
                <a:lnTo>
                  <a:pt x="3768105" y="0"/>
                </a:lnTo>
                <a:lnTo>
                  <a:pt x="3768105" y="2510500"/>
                </a:lnTo>
                <a:lnTo>
                  <a:pt x="0" y="25105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87" name="Freeform 187"/>
          <p:cNvSpPr/>
          <p:nvPr/>
        </p:nvSpPr>
        <p:spPr>
          <a:xfrm>
            <a:off x="4185004" y="5934491"/>
            <a:ext cx="3731938" cy="2486404"/>
          </a:xfrm>
          <a:custGeom>
            <a:avLst/>
            <a:gdLst/>
            <a:ahLst/>
            <a:cxnLst/>
            <a:rect l="l" t="t" r="r" b="b"/>
            <a:pathLst>
              <a:path w="3731938" h="2486404">
                <a:moveTo>
                  <a:pt x="0" y="0"/>
                </a:moveTo>
                <a:lnTo>
                  <a:pt x="3731939" y="0"/>
                </a:lnTo>
                <a:lnTo>
                  <a:pt x="3731939" y="2486404"/>
                </a:lnTo>
                <a:lnTo>
                  <a:pt x="0" y="248640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8" name="TextBox 188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РЕКРЕАЦИОННАЯ ЗОНА ПОД ПЕРГОЛОЙ</a:t>
            </a:r>
          </a:p>
        </p:txBody>
      </p:sp>
      <p:sp>
        <p:nvSpPr>
          <p:cNvPr id="189" name="TextBox 189"/>
          <p:cNvSpPr txBox="1"/>
          <p:nvPr/>
        </p:nvSpPr>
        <p:spPr>
          <a:xfrm>
            <a:off x="8430022" y="119121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ДЕРЕВЯННЫЙ НАВЕС</a:t>
            </a:r>
          </a:p>
        </p:txBody>
      </p:sp>
      <p:sp>
        <p:nvSpPr>
          <p:cNvPr id="190" name="TextBox 190"/>
          <p:cNvSpPr txBox="1"/>
          <p:nvPr/>
        </p:nvSpPr>
        <p:spPr>
          <a:xfrm>
            <a:off x="8463359" y="232075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ИНТЕРАКТИВНЫЕ ЗОНЫ ОТДЫХА</a:t>
            </a:r>
          </a:p>
        </p:txBody>
      </p:sp>
      <p:sp>
        <p:nvSpPr>
          <p:cNvPr id="191" name="TextBox 191"/>
          <p:cNvSpPr txBox="1"/>
          <p:nvPr/>
        </p:nvSpPr>
        <p:spPr>
          <a:xfrm>
            <a:off x="8501459" y="281073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РАЗНООБРАЗИЕ СЦЕНАРИЕВ РАССАДКИ</a:t>
            </a:r>
          </a:p>
        </p:txBody>
      </p:sp>
      <p:sp>
        <p:nvSpPr>
          <p:cNvPr id="192" name="TextBox 192"/>
          <p:cNvSpPr txBox="1"/>
          <p:nvPr/>
        </p:nvSpPr>
        <p:spPr>
          <a:xfrm>
            <a:off x="8468122" y="3326863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ЭКОЛОГИЧНОСТЬ МАТЕРИАЛОВ</a:t>
            </a:r>
          </a:p>
        </p:txBody>
      </p:sp>
      <p:sp>
        <p:nvSpPr>
          <p:cNvPr id="193" name="TextBox 193"/>
          <p:cNvSpPr txBox="1"/>
          <p:nvPr/>
        </p:nvSpPr>
        <p:spPr>
          <a:xfrm>
            <a:off x="8463359" y="3873481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СВЯЗЬ С АМФИТЕАТРОМ</a:t>
            </a:r>
          </a:p>
        </p:txBody>
      </p:sp>
      <p:sp>
        <p:nvSpPr>
          <p:cNvPr id="194" name="TextBox 194"/>
          <p:cNvSpPr txBox="1"/>
          <p:nvPr/>
        </p:nvSpPr>
        <p:spPr>
          <a:xfrm>
            <a:off x="8468122" y="1464784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ЛЕГКАЯ РЕЕЧНАЯ КОНСТРУКЦИЯ ОБЕСПЕЧИВАЕТ МЯГКОЕ РАССЕИВАНИЕ СОЛНЕЧНОГО СВЕТА, СОЗДАВАЯ ВИЗУАЛЬНЫЙ КОМФОРТ</a:t>
            </a:r>
          </a:p>
        </p:txBody>
      </p:sp>
      <p:sp>
        <p:nvSpPr>
          <p:cNvPr id="195" name="TextBox 195"/>
          <p:cNvSpPr txBox="1"/>
          <p:nvPr/>
        </p:nvSpPr>
        <p:spPr>
          <a:xfrm>
            <a:off x="8501459" y="4192011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РАСПОЛОЖЕНА В НЕПОСРЕДСТВЕННОЙ БЛИЗОСТИ ОТ ГЛАВНОГО АМФИТЕАТРА, ВЫСТУПАЯ В РОЛИ «ТИХОГО ФОЙЕ» ДЛЯ ОЖИДАНИЯ МЕРОПРИЯТИЙ ИЛИ НЕФОРМАЛЬНОГО ОБЩЕНИЯ ПОСЛЕ ЛЕКЦИЙ.</a:t>
            </a:r>
          </a:p>
        </p:txBody>
      </p:sp>
      <p:grpSp>
        <p:nvGrpSpPr>
          <p:cNvPr id="196" name="Group 113">
            <a:extLst>
              <a:ext uri="{FF2B5EF4-FFF2-40B4-BE49-F238E27FC236}">
                <a16:creationId xmlns:a16="http://schemas.microsoft.com/office/drawing/2014/main" id="{3155F873-067E-43A3-A733-D89018617BE8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97" name="Group 114">
              <a:extLst>
                <a:ext uri="{FF2B5EF4-FFF2-40B4-BE49-F238E27FC236}">
                  <a16:creationId xmlns:a16="http://schemas.microsoft.com/office/drawing/2014/main" id="{626404B0-F2BB-474B-807F-780C1D2BAD27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03" name="Freeform 115">
                <a:extLst>
                  <a:ext uri="{FF2B5EF4-FFF2-40B4-BE49-F238E27FC236}">
                    <a16:creationId xmlns:a16="http://schemas.microsoft.com/office/drawing/2014/main" id="{804590C2-5FA1-4584-9C87-4D2162E04A80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04" name="TextBox 116">
                <a:extLst>
                  <a:ext uri="{FF2B5EF4-FFF2-40B4-BE49-F238E27FC236}">
                    <a16:creationId xmlns:a16="http://schemas.microsoft.com/office/drawing/2014/main" id="{21E74CB8-B83C-4D90-8326-C21F3B5F2A07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98" name="TextBox 122">
              <a:extLst>
                <a:ext uri="{FF2B5EF4-FFF2-40B4-BE49-F238E27FC236}">
                  <a16:creationId xmlns:a16="http://schemas.microsoft.com/office/drawing/2014/main" id="{837A4E1F-CF10-44AC-9526-3FF1B22E5AE1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9" name="TextBox 125">
              <a:extLst>
                <a:ext uri="{FF2B5EF4-FFF2-40B4-BE49-F238E27FC236}">
                  <a16:creationId xmlns:a16="http://schemas.microsoft.com/office/drawing/2014/main" id="{3063E7BC-78F1-4863-B487-D256241879FD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0" name="TextBox 128">
              <a:extLst>
                <a:ext uri="{FF2B5EF4-FFF2-40B4-BE49-F238E27FC236}">
                  <a16:creationId xmlns:a16="http://schemas.microsoft.com/office/drawing/2014/main" id="{EB5C4F39-95C0-4FD1-8500-2C3D28506A57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1" name="TextBox 131">
              <a:extLst>
                <a:ext uri="{FF2B5EF4-FFF2-40B4-BE49-F238E27FC236}">
                  <a16:creationId xmlns:a16="http://schemas.microsoft.com/office/drawing/2014/main" id="{A860A89B-D80E-4482-98F5-922FDC071F04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02" name="TextBox 134">
              <a:extLst>
                <a:ext uri="{FF2B5EF4-FFF2-40B4-BE49-F238E27FC236}">
                  <a16:creationId xmlns:a16="http://schemas.microsoft.com/office/drawing/2014/main" id="{C06217E1-9D8B-4D3F-A405-7D99DD2E7C5D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05" name="Freeform 191">
            <a:extLst>
              <a:ext uri="{FF2B5EF4-FFF2-40B4-BE49-F238E27FC236}">
                <a16:creationId xmlns:a16="http://schemas.microsoft.com/office/drawing/2014/main" id="{A5CE97F8-F089-49EE-ACAB-129F15641F7C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6" name="Freeform 194">
            <a:extLst>
              <a:ext uri="{FF2B5EF4-FFF2-40B4-BE49-F238E27FC236}">
                <a16:creationId xmlns:a16="http://schemas.microsoft.com/office/drawing/2014/main" id="{8C3520CA-28B3-494D-B580-4C7B671CC911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7" name="Freeform 197">
            <a:extLst>
              <a:ext uri="{FF2B5EF4-FFF2-40B4-BE49-F238E27FC236}">
                <a16:creationId xmlns:a16="http://schemas.microsoft.com/office/drawing/2014/main" id="{47A9C5CD-CCA4-406F-B253-B6B8C03C4558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8" name="Freeform 200">
            <a:extLst>
              <a:ext uri="{FF2B5EF4-FFF2-40B4-BE49-F238E27FC236}">
                <a16:creationId xmlns:a16="http://schemas.microsoft.com/office/drawing/2014/main" id="{A2245A87-24C8-46B9-9781-09DB4A8636C7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9" name="Freeform 203">
            <a:extLst>
              <a:ext uri="{FF2B5EF4-FFF2-40B4-BE49-F238E27FC236}">
                <a16:creationId xmlns:a16="http://schemas.microsoft.com/office/drawing/2014/main" id="{0C9B7877-6158-4CB3-B3BC-6B471B51CA99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0" name="Freeform 206">
            <a:extLst>
              <a:ext uri="{FF2B5EF4-FFF2-40B4-BE49-F238E27FC236}">
                <a16:creationId xmlns:a16="http://schemas.microsoft.com/office/drawing/2014/main" id="{53B58E1A-0FA2-46B8-8BB7-692570A99F9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11" name="TextBox 208">
            <a:extLst>
              <a:ext uri="{FF2B5EF4-FFF2-40B4-BE49-F238E27FC236}">
                <a16:creationId xmlns:a16="http://schemas.microsoft.com/office/drawing/2014/main" id="{C1DB5508-0EAC-4154-9296-560943CAE055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12" name="TextBox 209">
            <a:extLst>
              <a:ext uri="{FF2B5EF4-FFF2-40B4-BE49-F238E27FC236}">
                <a16:creationId xmlns:a16="http://schemas.microsoft.com/office/drawing/2014/main" id="{2047F2FE-DE4B-40D4-BA76-106CE6D47470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13" name="TextBox 210">
            <a:extLst>
              <a:ext uri="{FF2B5EF4-FFF2-40B4-BE49-F238E27FC236}">
                <a16:creationId xmlns:a16="http://schemas.microsoft.com/office/drawing/2014/main" id="{DCC2904B-A32C-4595-BEEE-AF08ADE54CB6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14" name="TextBox 211">
            <a:extLst>
              <a:ext uri="{FF2B5EF4-FFF2-40B4-BE49-F238E27FC236}">
                <a16:creationId xmlns:a16="http://schemas.microsoft.com/office/drawing/2014/main" id="{711CC6CD-DF49-4A17-9F18-0874633539FE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15" name="TextBox 212">
            <a:extLst>
              <a:ext uri="{FF2B5EF4-FFF2-40B4-BE49-F238E27FC236}">
                <a16:creationId xmlns:a16="http://schemas.microsoft.com/office/drawing/2014/main" id="{D7FBAC22-1C61-414C-99F8-F115F172BA10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16" name="TextBox 213">
            <a:extLst>
              <a:ext uri="{FF2B5EF4-FFF2-40B4-BE49-F238E27FC236}">
                <a16:creationId xmlns:a16="http://schemas.microsoft.com/office/drawing/2014/main" id="{7B1A8C29-9F56-4328-B193-9201ACF005AD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17" name="TextBox 214">
            <a:extLst>
              <a:ext uri="{FF2B5EF4-FFF2-40B4-BE49-F238E27FC236}">
                <a16:creationId xmlns:a16="http://schemas.microsoft.com/office/drawing/2014/main" id="{3EAA0DE5-ADB9-4381-98E5-CC9A123B1168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18" name="TextBox 43">
            <a:extLst>
              <a:ext uri="{FF2B5EF4-FFF2-40B4-BE49-F238E27FC236}">
                <a16:creationId xmlns:a16="http://schemas.microsoft.com/office/drawing/2014/main" id="{EAA30BA1-B5AE-48AE-8CA8-072230BA2FAE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63359" y="4681544"/>
            <a:ext cx="7428824" cy="4146319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10042216" y="4967548"/>
            <a:ext cx="764487" cy="764487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7976916" y="1384126"/>
            <a:ext cx="281656" cy="307979"/>
            <a:chOff x="0" y="0"/>
            <a:chExt cx="375541" cy="410639"/>
          </a:xfrm>
        </p:grpSpPr>
        <p:grpSp>
          <p:nvGrpSpPr>
            <p:cNvPr id="151" name="Group 15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2" name="Freeform 15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3" name="TextBox 15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4" name="Group 15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7" name="Group 157"/>
          <p:cNvGrpSpPr/>
          <p:nvPr/>
        </p:nvGrpSpPr>
        <p:grpSpPr>
          <a:xfrm>
            <a:off x="7976916" y="3011943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7988822" y="3884033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7953103" y="2199139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8" name="Freeform 178"/>
          <p:cNvSpPr/>
          <p:nvPr/>
        </p:nvSpPr>
        <p:spPr>
          <a:xfrm>
            <a:off x="430054" y="1133557"/>
            <a:ext cx="7294451" cy="4800934"/>
          </a:xfrm>
          <a:custGeom>
            <a:avLst/>
            <a:gdLst/>
            <a:ahLst/>
            <a:cxnLst/>
            <a:rect l="l" t="t" r="r" b="b"/>
            <a:pathLst>
              <a:path w="7294451" h="4800934">
                <a:moveTo>
                  <a:pt x="0" y="0"/>
                </a:moveTo>
                <a:lnTo>
                  <a:pt x="7294450" y="0"/>
                </a:lnTo>
                <a:lnTo>
                  <a:pt x="7294450" y="4800934"/>
                </a:lnTo>
                <a:lnTo>
                  <a:pt x="0" y="48009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228"/>
            </a:stretch>
          </a:blipFill>
        </p:spPr>
      </p:sp>
      <p:sp>
        <p:nvSpPr>
          <p:cNvPr id="179" name="Freeform 179"/>
          <p:cNvSpPr/>
          <p:nvPr/>
        </p:nvSpPr>
        <p:spPr>
          <a:xfrm>
            <a:off x="430054" y="6048791"/>
            <a:ext cx="7244779" cy="2436432"/>
          </a:xfrm>
          <a:custGeom>
            <a:avLst/>
            <a:gdLst/>
            <a:ahLst/>
            <a:cxnLst/>
            <a:rect l="l" t="t" r="r" b="b"/>
            <a:pathLst>
              <a:path w="7244779" h="2436432">
                <a:moveTo>
                  <a:pt x="0" y="0"/>
                </a:moveTo>
                <a:lnTo>
                  <a:pt x="7244778" y="0"/>
                </a:lnTo>
                <a:lnTo>
                  <a:pt x="7244778" y="2436431"/>
                </a:lnTo>
                <a:lnTo>
                  <a:pt x="0" y="243643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563" t="-47536" b="-61597"/>
            </a:stretch>
          </a:blipFill>
        </p:spPr>
      </p:sp>
      <p:sp>
        <p:nvSpPr>
          <p:cNvPr id="180" name="TextBox 180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ИГРОВЫЕ ДЕТСКИЕ ПЛОЩАДКИ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8430022" y="1404357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БЕЗОПАСНЫЙ ЛАНДШАФТ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463359" y="221818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РАЗНООБРАЗИЕ СЦЕНАРИЕВ 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30022" y="3057921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ЭКОЛОГИЧНОСТЬ МАТЕРИАЛОВ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63359" y="3873481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ВИЗУАЛЬНЫЙ КОНТРОЛЬ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501459" y="4192012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ЗОНА СПРОЕКТИРОВАНА ТАКИМ ОБРАЗОМ, ЧТОБЫ ОБЕСПЕЧИТЬ ОТЛИЧНЫЙ ОБЗОР ДЛЯ РОДИТЕЛЕЙ ИЗ ПРИЛЕГАЮЩИХ ЗОН ОТДЫХА</a:t>
            </a:r>
          </a:p>
        </p:txBody>
      </p:sp>
      <p:grpSp>
        <p:nvGrpSpPr>
          <p:cNvPr id="186" name="Group 113">
            <a:extLst>
              <a:ext uri="{FF2B5EF4-FFF2-40B4-BE49-F238E27FC236}">
                <a16:creationId xmlns:a16="http://schemas.microsoft.com/office/drawing/2014/main" id="{5BF850A1-26DD-438C-9DD7-2BA940398695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4">
              <a:extLst>
                <a:ext uri="{FF2B5EF4-FFF2-40B4-BE49-F238E27FC236}">
                  <a16:creationId xmlns:a16="http://schemas.microsoft.com/office/drawing/2014/main" id="{8FEA20B1-C04F-4995-AF13-059C751FC3B2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3" name="Freeform 115">
                <a:extLst>
                  <a:ext uri="{FF2B5EF4-FFF2-40B4-BE49-F238E27FC236}">
                    <a16:creationId xmlns:a16="http://schemas.microsoft.com/office/drawing/2014/main" id="{0B288316-15DB-45E4-89F0-076AA669E170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4" name="TextBox 116">
                <a:extLst>
                  <a:ext uri="{FF2B5EF4-FFF2-40B4-BE49-F238E27FC236}">
                    <a16:creationId xmlns:a16="http://schemas.microsoft.com/office/drawing/2014/main" id="{578BF7D1-CE89-4CDA-AFDB-454557498E16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2">
              <a:extLst>
                <a:ext uri="{FF2B5EF4-FFF2-40B4-BE49-F238E27FC236}">
                  <a16:creationId xmlns:a16="http://schemas.microsoft.com/office/drawing/2014/main" id="{93776D59-9DD3-44B1-9ABD-7B73BB6BCB97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5">
              <a:extLst>
                <a:ext uri="{FF2B5EF4-FFF2-40B4-BE49-F238E27FC236}">
                  <a16:creationId xmlns:a16="http://schemas.microsoft.com/office/drawing/2014/main" id="{FB2B26EA-FEF7-443A-9FE2-CBF86E86A420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8">
              <a:extLst>
                <a:ext uri="{FF2B5EF4-FFF2-40B4-BE49-F238E27FC236}">
                  <a16:creationId xmlns:a16="http://schemas.microsoft.com/office/drawing/2014/main" id="{B51392C3-DFEF-40AA-A085-48A2833DA427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31">
              <a:extLst>
                <a:ext uri="{FF2B5EF4-FFF2-40B4-BE49-F238E27FC236}">
                  <a16:creationId xmlns:a16="http://schemas.microsoft.com/office/drawing/2014/main" id="{96A6BBCC-3EA1-435E-8654-732ACE14AC9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4">
              <a:extLst>
                <a:ext uri="{FF2B5EF4-FFF2-40B4-BE49-F238E27FC236}">
                  <a16:creationId xmlns:a16="http://schemas.microsoft.com/office/drawing/2014/main" id="{CDF0A4B8-E199-44CD-A60A-09D4AC7F45FA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5" name="Freeform 191">
            <a:extLst>
              <a:ext uri="{FF2B5EF4-FFF2-40B4-BE49-F238E27FC236}">
                <a16:creationId xmlns:a16="http://schemas.microsoft.com/office/drawing/2014/main" id="{508553ED-1D44-4D38-9850-8DEF7567E2F4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4">
            <a:extLst>
              <a:ext uri="{FF2B5EF4-FFF2-40B4-BE49-F238E27FC236}">
                <a16:creationId xmlns:a16="http://schemas.microsoft.com/office/drawing/2014/main" id="{9E281FE9-1EE4-4969-9AFB-AC413E294F0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7">
            <a:extLst>
              <a:ext uri="{FF2B5EF4-FFF2-40B4-BE49-F238E27FC236}">
                <a16:creationId xmlns:a16="http://schemas.microsoft.com/office/drawing/2014/main" id="{B4A8DEC4-221A-4E20-8159-9099513FC0F7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0">
            <a:extLst>
              <a:ext uri="{FF2B5EF4-FFF2-40B4-BE49-F238E27FC236}">
                <a16:creationId xmlns:a16="http://schemas.microsoft.com/office/drawing/2014/main" id="{1DAAC250-3697-4B4F-A374-5F6652C8EB3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3">
            <a:extLst>
              <a:ext uri="{FF2B5EF4-FFF2-40B4-BE49-F238E27FC236}">
                <a16:creationId xmlns:a16="http://schemas.microsoft.com/office/drawing/2014/main" id="{E762ADA1-700C-48FD-983A-9863E37EC0E4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6">
            <a:extLst>
              <a:ext uri="{FF2B5EF4-FFF2-40B4-BE49-F238E27FC236}">
                <a16:creationId xmlns:a16="http://schemas.microsoft.com/office/drawing/2014/main" id="{E7B4E24A-11E3-4DC8-B0E0-4E6ABD4C8E28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TextBox 208">
            <a:extLst>
              <a:ext uri="{FF2B5EF4-FFF2-40B4-BE49-F238E27FC236}">
                <a16:creationId xmlns:a16="http://schemas.microsoft.com/office/drawing/2014/main" id="{81D8CE64-2467-4097-85F1-946F408E5D15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2" name="TextBox 209">
            <a:extLst>
              <a:ext uri="{FF2B5EF4-FFF2-40B4-BE49-F238E27FC236}">
                <a16:creationId xmlns:a16="http://schemas.microsoft.com/office/drawing/2014/main" id="{1D7B8795-DC55-42D8-84F0-240CAA7A56BD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3" name="TextBox 210">
            <a:extLst>
              <a:ext uri="{FF2B5EF4-FFF2-40B4-BE49-F238E27FC236}">
                <a16:creationId xmlns:a16="http://schemas.microsoft.com/office/drawing/2014/main" id="{D1C3B227-E6BB-46B6-A330-D42853EE8577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4" name="TextBox 211">
            <a:extLst>
              <a:ext uri="{FF2B5EF4-FFF2-40B4-BE49-F238E27FC236}">
                <a16:creationId xmlns:a16="http://schemas.microsoft.com/office/drawing/2014/main" id="{4E27CBC2-5981-46C9-AC1C-540129FF6EE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5" name="TextBox 212">
            <a:extLst>
              <a:ext uri="{FF2B5EF4-FFF2-40B4-BE49-F238E27FC236}">
                <a16:creationId xmlns:a16="http://schemas.microsoft.com/office/drawing/2014/main" id="{C34E8C8A-805E-43F9-A1D2-82C8364F7DD5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6" name="TextBox 213">
            <a:extLst>
              <a:ext uri="{FF2B5EF4-FFF2-40B4-BE49-F238E27FC236}">
                <a16:creationId xmlns:a16="http://schemas.microsoft.com/office/drawing/2014/main" id="{2F236C48-6942-47C6-B2C7-C79DFCD96CF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7" name="TextBox 214">
            <a:extLst>
              <a:ext uri="{FF2B5EF4-FFF2-40B4-BE49-F238E27FC236}">
                <a16:creationId xmlns:a16="http://schemas.microsoft.com/office/drawing/2014/main" id="{A871012F-E4B8-4CAE-A4D9-27CC03A73D23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8" name="TextBox 43">
            <a:extLst>
              <a:ext uri="{FF2B5EF4-FFF2-40B4-BE49-F238E27FC236}">
                <a16:creationId xmlns:a16="http://schemas.microsoft.com/office/drawing/2014/main" id="{BFB2804C-1BC2-4E21-9ABA-3EABB5D8A978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63360" y="4649211"/>
            <a:ext cx="7486753" cy="4178652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9633756" y="7286337"/>
            <a:ext cx="635969" cy="635969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7976916" y="1384126"/>
            <a:ext cx="281656" cy="307979"/>
            <a:chOff x="0" y="0"/>
            <a:chExt cx="375541" cy="410639"/>
          </a:xfrm>
        </p:grpSpPr>
        <p:grpSp>
          <p:nvGrpSpPr>
            <p:cNvPr id="151" name="Group 15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2" name="Freeform 15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3" name="TextBox 15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4" name="Group 15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7" name="Group 157"/>
          <p:cNvGrpSpPr/>
          <p:nvPr/>
        </p:nvGrpSpPr>
        <p:grpSpPr>
          <a:xfrm>
            <a:off x="8000728" y="3854432"/>
            <a:ext cx="281656" cy="307979"/>
            <a:chOff x="0" y="0"/>
            <a:chExt cx="375541" cy="410639"/>
          </a:xfrm>
        </p:grpSpPr>
        <p:grpSp>
          <p:nvGrpSpPr>
            <p:cNvPr id="158" name="Group 15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9" name="Freeform 1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0" name="TextBox 1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1" name="Group 16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4" name="Group 164"/>
          <p:cNvGrpSpPr/>
          <p:nvPr/>
        </p:nvGrpSpPr>
        <p:grpSpPr>
          <a:xfrm>
            <a:off x="8000728" y="4403211"/>
            <a:ext cx="281656" cy="307979"/>
            <a:chOff x="0" y="0"/>
            <a:chExt cx="375541" cy="410639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8" name="Group 16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1" name="Group 171"/>
          <p:cNvGrpSpPr/>
          <p:nvPr/>
        </p:nvGrpSpPr>
        <p:grpSpPr>
          <a:xfrm>
            <a:off x="7976916" y="2619279"/>
            <a:ext cx="281656" cy="307979"/>
            <a:chOff x="0" y="0"/>
            <a:chExt cx="375541" cy="410639"/>
          </a:xfrm>
        </p:grpSpPr>
        <p:grpSp>
          <p:nvGrpSpPr>
            <p:cNvPr id="172" name="Group 17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3" name="Freeform 1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4" name="TextBox 1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5" name="Group 17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6" name="Freeform 17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7" name="TextBox 17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8" name="Freeform 178"/>
          <p:cNvSpPr/>
          <p:nvPr/>
        </p:nvSpPr>
        <p:spPr>
          <a:xfrm>
            <a:off x="336778" y="1172169"/>
            <a:ext cx="7416300" cy="3742747"/>
          </a:xfrm>
          <a:custGeom>
            <a:avLst/>
            <a:gdLst/>
            <a:ahLst/>
            <a:cxnLst/>
            <a:rect l="l" t="t" r="r" b="b"/>
            <a:pathLst>
              <a:path w="7416300" h="3742747">
                <a:moveTo>
                  <a:pt x="0" y="0"/>
                </a:moveTo>
                <a:lnTo>
                  <a:pt x="7416300" y="0"/>
                </a:lnTo>
                <a:lnTo>
                  <a:pt x="7416300" y="3742747"/>
                </a:lnTo>
                <a:lnTo>
                  <a:pt x="0" y="374274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531" t="-44907" r="-6230"/>
            </a:stretch>
          </a:blipFill>
        </p:spPr>
      </p:sp>
      <p:sp>
        <p:nvSpPr>
          <p:cNvPr id="179" name="Freeform 179"/>
          <p:cNvSpPr/>
          <p:nvPr/>
        </p:nvSpPr>
        <p:spPr>
          <a:xfrm>
            <a:off x="375902" y="5067315"/>
            <a:ext cx="7338053" cy="3656938"/>
          </a:xfrm>
          <a:custGeom>
            <a:avLst/>
            <a:gdLst/>
            <a:ahLst/>
            <a:cxnLst/>
            <a:rect l="l" t="t" r="r" b="b"/>
            <a:pathLst>
              <a:path w="7338053" h="3656938">
                <a:moveTo>
                  <a:pt x="0" y="0"/>
                </a:moveTo>
                <a:lnTo>
                  <a:pt x="7338054" y="0"/>
                </a:lnTo>
                <a:lnTo>
                  <a:pt x="7338054" y="3656938"/>
                </a:lnTo>
                <a:lnTo>
                  <a:pt x="0" y="365693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2119"/>
            </a:stretch>
          </a:blipFill>
        </p:spPr>
      </p:sp>
      <p:sp>
        <p:nvSpPr>
          <p:cNvPr id="180" name="TextBox 180"/>
          <p:cNvSpPr txBox="1"/>
          <p:nvPr/>
        </p:nvSpPr>
        <p:spPr>
          <a:xfrm>
            <a:off x="-579751" y="665320"/>
            <a:ext cx="16993388" cy="335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8"/>
              </a:lnSpc>
              <a:spcBef>
                <a:spcPct val="0"/>
              </a:spcBef>
            </a:pPr>
            <a:r>
              <a:rPr lang="en-US" sz="2428" spc="296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СПОРТИВНОЕ ЯДРО ПЕДАГОГИЧЕСКОГО КОЛЛЕДЖА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8430022" y="1404357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ФУНКЦИОНАЛЬНАЯ ИНТЕГРАЦИЯ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501459" y="2555993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СТУПЕНЧАТАЯ ФОРМА ОБЗОРА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63359" y="3873481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СОВРЕМЕННОЕ ПОКРЫТИЕ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8430022" y="4422260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СОЦИАЛЬНОЕ ВЗАИМОДЕЙСТВИЕ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8463359" y="1657512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ПЛОЩАДКА РАСПОЛОЖЕНА В НЕПОСРЕДСТВЕННОЙ БЛИЗОСТИ К УЧЕБНОМУ КОРПУСУ, ОБЕСПЕЧИВАЯ БЫСТРЫЙ ДОСТУП СТУДЕНТОВ К ЗАНЯТИЯМ СПОРТОМ НА СВЕЖЕМ ВОЗДУХЕ.</a:t>
            </a:r>
          </a:p>
        </p:txBody>
      </p:sp>
      <p:sp>
        <p:nvSpPr>
          <p:cNvPr id="186" name="TextBox 186"/>
          <p:cNvSpPr txBox="1"/>
          <p:nvPr/>
        </p:nvSpPr>
        <p:spPr>
          <a:xfrm>
            <a:off x="8501459" y="2834547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ВМЕСТО СТАНДАРТНЫХ СТУЛЬЕВ СПРОЕКТИРОВАНЫ ЛАНДШАФТНЫЕ БЕТОННЫЕ ТЕРРАСЫ. ЭТО РЕШЕНИЕ ПОЗВОЛЯЕТ ИСПОЛЬЗОВАТЬ ПРОСТРАНСТВО КАК ТРИБУНЫ ВО ВРЕМЯ МАТЧЕЙ И КАК ЗОНУ ОТДЫХА МЕЖДУ ПАРАМИ</a:t>
            </a:r>
          </a:p>
        </p:txBody>
      </p:sp>
      <p:grpSp>
        <p:nvGrpSpPr>
          <p:cNvPr id="187" name="Group 113">
            <a:extLst>
              <a:ext uri="{FF2B5EF4-FFF2-40B4-BE49-F238E27FC236}">
                <a16:creationId xmlns:a16="http://schemas.microsoft.com/office/drawing/2014/main" id="{C6135626-1687-4D36-B2A4-EB1421A8CF9D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8" name="Group 114">
              <a:extLst>
                <a:ext uri="{FF2B5EF4-FFF2-40B4-BE49-F238E27FC236}">
                  <a16:creationId xmlns:a16="http://schemas.microsoft.com/office/drawing/2014/main" id="{55E16DEF-8419-4EA6-B620-8CBD2F454C9F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4" name="Freeform 115">
                <a:extLst>
                  <a:ext uri="{FF2B5EF4-FFF2-40B4-BE49-F238E27FC236}">
                    <a16:creationId xmlns:a16="http://schemas.microsoft.com/office/drawing/2014/main" id="{2E1F5BF4-AED1-40EA-80B3-E39B0BC8AC1A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5" name="TextBox 116">
                <a:extLst>
                  <a:ext uri="{FF2B5EF4-FFF2-40B4-BE49-F238E27FC236}">
                    <a16:creationId xmlns:a16="http://schemas.microsoft.com/office/drawing/2014/main" id="{F1D849D7-2635-47FE-B523-17171E160544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9" name="TextBox 122">
              <a:extLst>
                <a:ext uri="{FF2B5EF4-FFF2-40B4-BE49-F238E27FC236}">
                  <a16:creationId xmlns:a16="http://schemas.microsoft.com/office/drawing/2014/main" id="{6647A3B1-1546-4BD0-877E-61F2F45FC6A4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5">
              <a:extLst>
                <a:ext uri="{FF2B5EF4-FFF2-40B4-BE49-F238E27FC236}">
                  <a16:creationId xmlns:a16="http://schemas.microsoft.com/office/drawing/2014/main" id="{5D387E01-10F5-4F2C-B427-D1A4FE74EC2D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28">
              <a:extLst>
                <a:ext uri="{FF2B5EF4-FFF2-40B4-BE49-F238E27FC236}">
                  <a16:creationId xmlns:a16="http://schemas.microsoft.com/office/drawing/2014/main" id="{3FEB9638-9084-42BC-A71B-77C02A7B7D86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1">
              <a:extLst>
                <a:ext uri="{FF2B5EF4-FFF2-40B4-BE49-F238E27FC236}">
                  <a16:creationId xmlns:a16="http://schemas.microsoft.com/office/drawing/2014/main" id="{7F2151B5-1E6D-4D3E-854F-63E4EB001235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3" name="TextBox 134">
              <a:extLst>
                <a:ext uri="{FF2B5EF4-FFF2-40B4-BE49-F238E27FC236}">
                  <a16:creationId xmlns:a16="http://schemas.microsoft.com/office/drawing/2014/main" id="{0A5D75D6-DA84-4725-9A12-F897CA4CE988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6" name="Freeform 191">
            <a:extLst>
              <a:ext uri="{FF2B5EF4-FFF2-40B4-BE49-F238E27FC236}">
                <a16:creationId xmlns:a16="http://schemas.microsoft.com/office/drawing/2014/main" id="{C1E69A7F-63E4-47B7-9AFA-B8C017E2676C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4">
            <a:extLst>
              <a:ext uri="{FF2B5EF4-FFF2-40B4-BE49-F238E27FC236}">
                <a16:creationId xmlns:a16="http://schemas.microsoft.com/office/drawing/2014/main" id="{1FB7D90D-AF24-426F-84CB-9174BE901041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197">
            <a:extLst>
              <a:ext uri="{FF2B5EF4-FFF2-40B4-BE49-F238E27FC236}">
                <a16:creationId xmlns:a16="http://schemas.microsoft.com/office/drawing/2014/main" id="{B530DFD0-861B-4972-93BA-7DD004C3B5BF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0">
            <a:extLst>
              <a:ext uri="{FF2B5EF4-FFF2-40B4-BE49-F238E27FC236}">
                <a16:creationId xmlns:a16="http://schemas.microsoft.com/office/drawing/2014/main" id="{B5C2D837-EAC6-4439-827D-2768FD7EAAA2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3">
            <a:extLst>
              <a:ext uri="{FF2B5EF4-FFF2-40B4-BE49-F238E27FC236}">
                <a16:creationId xmlns:a16="http://schemas.microsoft.com/office/drawing/2014/main" id="{DD70E625-DEDA-44FB-ADE4-C824D8636C15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Freeform 206">
            <a:extLst>
              <a:ext uri="{FF2B5EF4-FFF2-40B4-BE49-F238E27FC236}">
                <a16:creationId xmlns:a16="http://schemas.microsoft.com/office/drawing/2014/main" id="{BC2BC03C-98F4-4B94-B858-7C7308898924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TextBox 208">
            <a:extLst>
              <a:ext uri="{FF2B5EF4-FFF2-40B4-BE49-F238E27FC236}">
                <a16:creationId xmlns:a16="http://schemas.microsoft.com/office/drawing/2014/main" id="{D7FD2436-1665-4120-83C5-5E7933DB309A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3" name="TextBox 209">
            <a:extLst>
              <a:ext uri="{FF2B5EF4-FFF2-40B4-BE49-F238E27FC236}">
                <a16:creationId xmlns:a16="http://schemas.microsoft.com/office/drawing/2014/main" id="{71195193-C5BC-439D-B627-07FE5E74F5EF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4" name="TextBox 210">
            <a:extLst>
              <a:ext uri="{FF2B5EF4-FFF2-40B4-BE49-F238E27FC236}">
                <a16:creationId xmlns:a16="http://schemas.microsoft.com/office/drawing/2014/main" id="{C39ED10F-88A7-4AA6-B540-DD15138EDA71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5" name="TextBox 211">
            <a:extLst>
              <a:ext uri="{FF2B5EF4-FFF2-40B4-BE49-F238E27FC236}">
                <a16:creationId xmlns:a16="http://schemas.microsoft.com/office/drawing/2014/main" id="{F30010AE-6F1F-42CB-9BD8-649227176EDE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6" name="TextBox 212">
            <a:extLst>
              <a:ext uri="{FF2B5EF4-FFF2-40B4-BE49-F238E27FC236}">
                <a16:creationId xmlns:a16="http://schemas.microsoft.com/office/drawing/2014/main" id="{425AD6B3-8D95-4091-B6A8-E4C20C767301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7" name="TextBox 213">
            <a:extLst>
              <a:ext uri="{FF2B5EF4-FFF2-40B4-BE49-F238E27FC236}">
                <a16:creationId xmlns:a16="http://schemas.microsoft.com/office/drawing/2014/main" id="{DB318969-EC74-495F-B1C9-4C635B4A4B79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8" name="TextBox 214">
            <a:extLst>
              <a:ext uri="{FF2B5EF4-FFF2-40B4-BE49-F238E27FC236}">
                <a16:creationId xmlns:a16="http://schemas.microsoft.com/office/drawing/2014/main" id="{D69B56DC-1DA9-45D6-B2EF-9860676E302B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9" name="TextBox 43">
            <a:extLst>
              <a:ext uri="{FF2B5EF4-FFF2-40B4-BE49-F238E27FC236}">
                <a16:creationId xmlns:a16="http://schemas.microsoft.com/office/drawing/2014/main" id="{9C024F64-550D-4C1D-BC62-75AE77783146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63360" y="4033601"/>
            <a:ext cx="7790887" cy="4348401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10184637" y="6798884"/>
            <a:ext cx="801747" cy="801747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sp>
        <p:nvSpPr>
          <p:cNvPr id="150" name="Freeform 150"/>
          <p:cNvSpPr/>
          <p:nvPr/>
        </p:nvSpPr>
        <p:spPr>
          <a:xfrm>
            <a:off x="693873" y="5182790"/>
            <a:ext cx="6840130" cy="3654311"/>
          </a:xfrm>
          <a:custGeom>
            <a:avLst/>
            <a:gdLst/>
            <a:ahLst/>
            <a:cxnLst/>
            <a:rect l="l" t="t" r="r" b="b"/>
            <a:pathLst>
              <a:path w="6840130" h="3654311">
                <a:moveTo>
                  <a:pt x="0" y="0"/>
                </a:moveTo>
                <a:lnTo>
                  <a:pt x="6840130" y="0"/>
                </a:lnTo>
                <a:lnTo>
                  <a:pt x="6840130" y="3654311"/>
                </a:lnTo>
                <a:lnTo>
                  <a:pt x="0" y="36543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24708"/>
            </a:stretch>
          </a:blipFill>
        </p:spPr>
      </p:sp>
      <p:sp>
        <p:nvSpPr>
          <p:cNvPr id="151" name="Freeform 151"/>
          <p:cNvSpPr/>
          <p:nvPr/>
        </p:nvSpPr>
        <p:spPr>
          <a:xfrm>
            <a:off x="693873" y="1019768"/>
            <a:ext cx="6840130" cy="4010198"/>
          </a:xfrm>
          <a:custGeom>
            <a:avLst/>
            <a:gdLst/>
            <a:ahLst/>
            <a:cxnLst/>
            <a:rect l="l" t="t" r="r" b="b"/>
            <a:pathLst>
              <a:path w="6840130" h="4010198">
                <a:moveTo>
                  <a:pt x="0" y="0"/>
                </a:moveTo>
                <a:lnTo>
                  <a:pt x="6840130" y="0"/>
                </a:lnTo>
                <a:lnTo>
                  <a:pt x="6840130" y="4010198"/>
                </a:lnTo>
                <a:lnTo>
                  <a:pt x="0" y="40101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3641"/>
            </a:stretch>
          </a:blipFill>
        </p:spPr>
      </p:sp>
      <p:sp>
        <p:nvSpPr>
          <p:cNvPr id="152" name="TextBox 152"/>
          <p:cNvSpPr txBox="1"/>
          <p:nvPr/>
        </p:nvSpPr>
        <p:spPr>
          <a:xfrm>
            <a:off x="-579751" y="655795"/>
            <a:ext cx="16993388" cy="104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РЕКРЕАЦИОННЫЙ ДВОР КОЛЛЕДЖА</a:t>
            </a:r>
          </a:p>
          <a:p>
            <a:pPr algn="ctr">
              <a:lnSpc>
                <a:spcPts val="2705"/>
              </a:lnSpc>
            </a:pPr>
            <a:endParaRPr lang="en-US" sz="2528" spc="308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  <a:p>
            <a:pPr algn="ctr">
              <a:lnSpc>
                <a:spcPts val="2705"/>
              </a:lnSpc>
              <a:spcBef>
                <a:spcPct val="0"/>
              </a:spcBef>
            </a:pPr>
            <a:endParaRPr lang="en-US" sz="2528" spc="308">
              <a:solidFill>
                <a:srgbClr val="475384"/>
              </a:solidFill>
              <a:latin typeface="Intro"/>
              <a:ea typeface="Intro"/>
              <a:cs typeface="Intro"/>
              <a:sym typeface="Intro"/>
            </a:endParaRPr>
          </a:p>
        </p:txBody>
      </p:sp>
      <p:sp>
        <p:nvSpPr>
          <p:cNvPr id="153" name="TextBox 153"/>
          <p:cNvSpPr txBox="1"/>
          <p:nvPr/>
        </p:nvSpPr>
        <p:spPr>
          <a:xfrm>
            <a:off x="8463360" y="1299715"/>
            <a:ext cx="7102589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27"/>
              </a:lnSpc>
              <a:spcBef>
                <a:spcPct val="0"/>
              </a:spcBef>
            </a:pPr>
            <a:r>
              <a:rPr lang="en-US" sz="2082" spc="254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ВНУТРЕННИЙ ДВОРИК ПЕДАГОГИЧЕСКОГО КОЛЛЕДЖА МЫ СПРОЕКТИРОВАЛИ КАК ПРОСТРАНСТВО ДЛЯ СОЗЕРЦАНИЯ И ИНТЕЛЛЕКТУАЛЬНОГО ОТДЫХА. В ОТЛИЧИЕ ОТ ОТКРЫТЫХ ПЛОЩАДОК КЛАСТЕРА, ЗДЕСЬ АКЦЕНТ СДЕЛАН НА </a:t>
            </a:r>
            <a:r>
              <a:rPr lang="en-US" sz="2082" u="sng" spc="254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КАМЕРНОСТИ</a:t>
            </a:r>
            <a:r>
              <a:rPr lang="en-US" sz="2082" spc="254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.</a:t>
            </a:r>
          </a:p>
        </p:txBody>
      </p:sp>
      <p:sp>
        <p:nvSpPr>
          <p:cNvPr id="154" name="TextBox 154"/>
          <p:cNvSpPr txBox="1"/>
          <p:nvPr/>
        </p:nvSpPr>
        <p:spPr>
          <a:xfrm>
            <a:off x="8463360" y="3429373"/>
            <a:ext cx="7102589" cy="567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27"/>
              </a:lnSpc>
              <a:spcBef>
                <a:spcPct val="0"/>
              </a:spcBef>
            </a:pPr>
            <a:r>
              <a:rPr lang="en-US" sz="2082" spc="254">
                <a:solidFill>
                  <a:srgbClr val="A80F02">
                    <a:alpha val="75686"/>
                  </a:srgbClr>
                </a:solidFill>
                <a:latin typeface="Intro"/>
                <a:ea typeface="Intro"/>
                <a:cs typeface="Intro"/>
                <a:sym typeface="Intro"/>
              </a:rPr>
              <a:t>«МЕСТО, ГДЕ ПОТОК УЧЕБНЫХ МЫСЛЕЙ ПРЕВРАЩАЕТСЯ В ГАРМОНИЮ ОТДЫХА»</a:t>
            </a:r>
          </a:p>
        </p:txBody>
      </p:sp>
      <p:grpSp>
        <p:nvGrpSpPr>
          <p:cNvPr id="155" name="Group 113">
            <a:extLst>
              <a:ext uri="{FF2B5EF4-FFF2-40B4-BE49-F238E27FC236}">
                <a16:creationId xmlns:a16="http://schemas.microsoft.com/office/drawing/2014/main" id="{9A81BF44-DF6E-436D-913C-AA44B11803FE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56" name="Group 114">
              <a:extLst>
                <a:ext uri="{FF2B5EF4-FFF2-40B4-BE49-F238E27FC236}">
                  <a16:creationId xmlns:a16="http://schemas.microsoft.com/office/drawing/2014/main" id="{2AF2C85C-1FA3-400C-B4AE-9119006DF393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62" name="Freeform 115">
                <a:extLst>
                  <a:ext uri="{FF2B5EF4-FFF2-40B4-BE49-F238E27FC236}">
                    <a16:creationId xmlns:a16="http://schemas.microsoft.com/office/drawing/2014/main" id="{8AD6F541-8858-44AF-B3B5-6D7F11D4DD95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63" name="TextBox 116">
                <a:extLst>
                  <a:ext uri="{FF2B5EF4-FFF2-40B4-BE49-F238E27FC236}">
                    <a16:creationId xmlns:a16="http://schemas.microsoft.com/office/drawing/2014/main" id="{0086A433-72E0-4329-BA70-30A5EB2A645C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7" name="TextBox 122">
              <a:extLst>
                <a:ext uri="{FF2B5EF4-FFF2-40B4-BE49-F238E27FC236}">
                  <a16:creationId xmlns:a16="http://schemas.microsoft.com/office/drawing/2014/main" id="{E49805E6-FD96-417D-95DF-7CBDE4C5CF8A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8" name="TextBox 125">
              <a:extLst>
                <a:ext uri="{FF2B5EF4-FFF2-40B4-BE49-F238E27FC236}">
                  <a16:creationId xmlns:a16="http://schemas.microsoft.com/office/drawing/2014/main" id="{BF7708A3-A799-4FB1-94CB-ED589BB9F480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9" name="TextBox 128">
              <a:extLst>
                <a:ext uri="{FF2B5EF4-FFF2-40B4-BE49-F238E27FC236}">
                  <a16:creationId xmlns:a16="http://schemas.microsoft.com/office/drawing/2014/main" id="{C2782C9F-C58C-47CD-A32F-BED7B44A0DA5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0" name="TextBox 131">
              <a:extLst>
                <a:ext uri="{FF2B5EF4-FFF2-40B4-BE49-F238E27FC236}">
                  <a16:creationId xmlns:a16="http://schemas.microsoft.com/office/drawing/2014/main" id="{37D874A3-167D-4664-83CF-67C39CA7527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61" name="TextBox 134">
              <a:extLst>
                <a:ext uri="{FF2B5EF4-FFF2-40B4-BE49-F238E27FC236}">
                  <a16:creationId xmlns:a16="http://schemas.microsoft.com/office/drawing/2014/main" id="{700D20B5-908D-45F1-AEC2-3D7FCB5BD341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4" name="Freeform 191">
            <a:extLst>
              <a:ext uri="{FF2B5EF4-FFF2-40B4-BE49-F238E27FC236}">
                <a16:creationId xmlns:a16="http://schemas.microsoft.com/office/drawing/2014/main" id="{F333D2B8-C22D-45BE-895C-103CA1FAB3CF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5" name="Freeform 194">
            <a:extLst>
              <a:ext uri="{FF2B5EF4-FFF2-40B4-BE49-F238E27FC236}">
                <a16:creationId xmlns:a16="http://schemas.microsoft.com/office/drawing/2014/main" id="{2FE6DA15-92BC-465F-A437-3B2B18ED4388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197">
            <a:extLst>
              <a:ext uri="{FF2B5EF4-FFF2-40B4-BE49-F238E27FC236}">
                <a16:creationId xmlns:a16="http://schemas.microsoft.com/office/drawing/2014/main" id="{3D04D846-DCF1-46BC-8458-789ABE7ABCB2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200">
            <a:extLst>
              <a:ext uri="{FF2B5EF4-FFF2-40B4-BE49-F238E27FC236}">
                <a16:creationId xmlns:a16="http://schemas.microsoft.com/office/drawing/2014/main" id="{088F1D2E-040F-44B0-A4FF-9E1FF971BCEB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Freeform 203">
            <a:extLst>
              <a:ext uri="{FF2B5EF4-FFF2-40B4-BE49-F238E27FC236}">
                <a16:creationId xmlns:a16="http://schemas.microsoft.com/office/drawing/2014/main" id="{276A5030-5AB2-430B-BDD8-4C3B5262C943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9" name="Freeform 206">
            <a:extLst>
              <a:ext uri="{FF2B5EF4-FFF2-40B4-BE49-F238E27FC236}">
                <a16:creationId xmlns:a16="http://schemas.microsoft.com/office/drawing/2014/main" id="{A34A8020-EE92-40A3-825F-8A8E1EC276D7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70" name="TextBox 208">
            <a:extLst>
              <a:ext uri="{FF2B5EF4-FFF2-40B4-BE49-F238E27FC236}">
                <a16:creationId xmlns:a16="http://schemas.microsoft.com/office/drawing/2014/main" id="{A6722613-3420-4AF9-8B1E-2F01B64482D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71" name="TextBox 209">
            <a:extLst>
              <a:ext uri="{FF2B5EF4-FFF2-40B4-BE49-F238E27FC236}">
                <a16:creationId xmlns:a16="http://schemas.microsoft.com/office/drawing/2014/main" id="{0E978345-C744-4CB3-A71E-0DED1358E578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2" name="TextBox 210">
            <a:extLst>
              <a:ext uri="{FF2B5EF4-FFF2-40B4-BE49-F238E27FC236}">
                <a16:creationId xmlns:a16="http://schemas.microsoft.com/office/drawing/2014/main" id="{E632F70B-0112-41D2-B656-D9FB3A3ADA42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73" name="TextBox 211">
            <a:extLst>
              <a:ext uri="{FF2B5EF4-FFF2-40B4-BE49-F238E27FC236}">
                <a16:creationId xmlns:a16="http://schemas.microsoft.com/office/drawing/2014/main" id="{586C5B0D-82C1-4377-8BF3-C22FE59018D6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4" name="TextBox 212">
            <a:extLst>
              <a:ext uri="{FF2B5EF4-FFF2-40B4-BE49-F238E27FC236}">
                <a16:creationId xmlns:a16="http://schemas.microsoft.com/office/drawing/2014/main" id="{06C142F0-0185-4E79-81E4-5E32560BDB03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5" name="TextBox 213">
            <a:extLst>
              <a:ext uri="{FF2B5EF4-FFF2-40B4-BE49-F238E27FC236}">
                <a16:creationId xmlns:a16="http://schemas.microsoft.com/office/drawing/2014/main" id="{F2530B23-9CF1-43FA-A7F7-E1D5FFF5CBC4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6" name="TextBox 214">
            <a:extLst>
              <a:ext uri="{FF2B5EF4-FFF2-40B4-BE49-F238E27FC236}">
                <a16:creationId xmlns:a16="http://schemas.microsoft.com/office/drawing/2014/main" id="{04073E3B-E451-477D-BD1A-39136C90DC64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7" name="TextBox 43">
            <a:extLst>
              <a:ext uri="{FF2B5EF4-FFF2-40B4-BE49-F238E27FC236}">
                <a16:creationId xmlns:a16="http://schemas.microsoft.com/office/drawing/2014/main" id="{36A967D0-4107-494F-A5E1-CA23AD1453A1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10128" y="4246919"/>
            <a:ext cx="7409774" cy="4135687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11552489" y="5552235"/>
            <a:ext cx="762527" cy="762527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>
            <a:off x="9478774" y="6441979"/>
            <a:ext cx="762527" cy="762527"/>
            <a:chOff x="0" y="0"/>
            <a:chExt cx="812800" cy="812800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sp>
        <p:nvSpPr>
          <p:cNvPr id="153" name="Freeform 153"/>
          <p:cNvSpPr/>
          <p:nvPr/>
        </p:nvSpPr>
        <p:spPr>
          <a:xfrm>
            <a:off x="374722" y="1024067"/>
            <a:ext cx="7542220" cy="4632685"/>
          </a:xfrm>
          <a:custGeom>
            <a:avLst/>
            <a:gdLst/>
            <a:ahLst/>
            <a:cxnLst/>
            <a:rect l="l" t="t" r="r" b="b"/>
            <a:pathLst>
              <a:path w="7542220" h="4632685">
                <a:moveTo>
                  <a:pt x="0" y="0"/>
                </a:moveTo>
                <a:lnTo>
                  <a:pt x="7542221" y="0"/>
                </a:lnTo>
                <a:lnTo>
                  <a:pt x="7542221" y="4632684"/>
                </a:lnTo>
                <a:lnTo>
                  <a:pt x="0" y="46326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8468"/>
            </a:stretch>
          </a:blipFill>
        </p:spPr>
      </p:sp>
      <p:sp>
        <p:nvSpPr>
          <p:cNvPr id="154" name="Freeform 154"/>
          <p:cNvSpPr/>
          <p:nvPr/>
        </p:nvSpPr>
        <p:spPr>
          <a:xfrm>
            <a:off x="374723" y="5825913"/>
            <a:ext cx="3746673" cy="2429099"/>
          </a:xfrm>
          <a:custGeom>
            <a:avLst/>
            <a:gdLst/>
            <a:ahLst/>
            <a:cxnLst/>
            <a:rect l="l" t="t" r="r" b="b"/>
            <a:pathLst>
              <a:path w="3746673" h="2429099">
                <a:moveTo>
                  <a:pt x="0" y="0"/>
                </a:moveTo>
                <a:lnTo>
                  <a:pt x="3746673" y="0"/>
                </a:lnTo>
                <a:lnTo>
                  <a:pt x="3746673" y="2429099"/>
                </a:lnTo>
                <a:lnTo>
                  <a:pt x="0" y="242909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763"/>
            </a:stretch>
          </a:blipFill>
        </p:spPr>
      </p:sp>
      <p:sp>
        <p:nvSpPr>
          <p:cNvPr id="155" name="Freeform 155"/>
          <p:cNvSpPr/>
          <p:nvPr/>
        </p:nvSpPr>
        <p:spPr>
          <a:xfrm>
            <a:off x="4334133" y="5825913"/>
            <a:ext cx="3616924" cy="2409775"/>
          </a:xfrm>
          <a:custGeom>
            <a:avLst/>
            <a:gdLst/>
            <a:ahLst/>
            <a:cxnLst/>
            <a:rect l="l" t="t" r="r" b="b"/>
            <a:pathLst>
              <a:path w="3616924" h="2409775">
                <a:moveTo>
                  <a:pt x="0" y="0"/>
                </a:moveTo>
                <a:lnTo>
                  <a:pt x="3616923" y="0"/>
                </a:lnTo>
                <a:lnTo>
                  <a:pt x="3616923" y="2409775"/>
                </a:lnTo>
                <a:lnTo>
                  <a:pt x="0" y="240977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grpSp>
        <p:nvGrpSpPr>
          <p:cNvPr id="156" name="Group 156"/>
          <p:cNvGrpSpPr/>
          <p:nvPr/>
        </p:nvGrpSpPr>
        <p:grpSpPr>
          <a:xfrm>
            <a:off x="8000728" y="1172169"/>
            <a:ext cx="281656" cy="307979"/>
            <a:chOff x="0" y="0"/>
            <a:chExt cx="375541" cy="410639"/>
          </a:xfrm>
        </p:grpSpPr>
        <p:grpSp>
          <p:nvGrpSpPr>
            <p:cNvPr id="157" name="Group 157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0" name="Group 160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1" name="Freeform 16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2" name="TextBox 16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3" name="Group 163"/>
          <p:cNvGrpSpPr/>
          <p:nvPr/>
        </p:nvGrpSpPr>
        <p:grpSpPr>
          <a:xfrm>
            <a:off x="8000728" y="3217630"/>
            <a:ext cx="281656" cy="307979"/>
            <a:chOff x="0" y="0"/>
            <a:chExt cx="375541" cy="410639"/>
          </a:xfrm>
        </p:grpSpPr>
        <p:grpSp>
          <p:nvGrpSpPr>
            <p:cNvPr id="164" name="Group 16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7" name="Group 16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8" name="Freeform 16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9" name="TextBox 16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70" name="Group 170"/>
          <p:cNvGrpSpPr/>
          <p:nvPr/>
        </p:nvGrpSpPr>
        <p:grpSpPr>
          <a:xfrm>
            <a:off x="7988822" y="2195276"/>
            <a:ext cx="281656" cy="307979"/>
            <a:chOff x="0" y="0"/>
            <a:chExt cx="375541" cy="410639"/>
          </a:xfrm>
        </p:grpSpPr>
        <p:grpSp>
          <p:nvGrpSpPr>
            <p:cNvPr id="171" name="Group 17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4" name="Group 17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5" name="Freeform 17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6" name="TextBox 17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7" name="TextBox 177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БЛАГОУСТРОЕННЫЕ ПАРКОВЫЕ ЗОНЫ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8463359" y="119121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БИОФИЛЬНЫЙ ЛАНДШАФТ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8472884" y="218472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ТРАССИРОВКА ПУТЕЙ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8463359" y="324258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ИНТЕГРАЦИЯ С АРХИТЕКТУРОЙ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8472884" y="1509749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СОХРАНЕНИЕ СУЩЕСТВУЮЩИХ ХВОЙНЫХ ДЕРЕВЬЕВ И ВЫСАДКА НОВЫХ ЛИСТВЕННЫХ МАССИВОВ ДЛЯ СОЗДАНИЯ МНОГОУРОВНЕВОГО «ЗЕЛЕНОГО ЩИТА»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8482409" y="2503255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ИЗВИЛИСТЫЕ ПРОГУЛОЧНЫЕ ДОРОЖКИ ПОВТОРЯЮТ ПРИРОДНЫЕ ЛИНИИ, СПОСОБСТВУЯ СПОКОЙНОМУ РИТМУ ДВИЖЕНИЯ И ВИЗУАЛЬНОМУ РАЗНООБРАЗИЮ МАРШРУТОВ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8472884" y="3561118"/>
            <a:ext cx="7390724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ПРЯМОЙ ДОСТУП ИЗ УЧЕБНЫХ И ЖИЛЫХ КОРПУСОВ В ЛЕСОПАРКОВУЮ ЗОНУ ПОЗВОЛЯЕТ ИСПОЛЬЗОВАТЬ ПРИРОДУ КАК ОБРАЗОВАТЕЛЬНЫЙ И ВОССТАНОВИТЕЛЬНЫЙ РЕСУРС</a:t>
            </a:r>
          </a:p>
        </p:txBody>
      </p:sp>
      <p:grpSp>
        <p:nvGrpSpPr>
          <p:cNvPr id="184" name="Group 113">
            <a:extLst>
              <a:ext uri="{FF2B5EF4-FFF2-40B4-BE49-F238E27FC236}">
                <a16:creationId xmlns:a16="http://schemas.microsoft.com/office/drawing/2014/main" id="{6E56826D-1230-4A5A-AB3C-B2F757748235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5" name="Group 114">
              <a:extLst>
                <a:ext uri="{FF2B5EF4-FFF2-40B4-BE49-F238E27FC236}">
                  <a16:creationId xmlns:a16="http://schemas.microsoft.com/office/drawing/2014/main" id="{0448B010-3F06-4D7B-B1D0-86ABBC437920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1" name="Freeform 115">
                <a:extLst>
                  <a:ext uri="{FF2B5EF4-FFF2-40B4-BE49-F238E27FC236}">
                    <a16:creationId xmlns:a16="http://schemas.microsoft.com/office/drawing/2014/main" id="{77B7AC7B-772D-43E2-A180-C9D5A0B7D5B3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2" name="TextBox 116">
                <a:extLst>
                  <a:ext uri="{FF2B5EF4-FFF2-40B4-BE49-F238E27FC236}">
                    <a16:creationId xmlns:a16="http://schemas.microsoft.com/office/drawing/2014/main" id="{BA662740-9035-4B2A-9203-82FFDEF7535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6" name="TextBox 122">
              <a:extLst>
                <a:ext uri="{FF2B5EF4-FFF2-40B4-BE49-F238E27FC236}">
                  <a16:creationId xmlns:a16="http://schemas.microsoft.com/office/drawing/2014/main" id="{0605F90C-30A7-4CC0-92B5-6EF5D7BE4D29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7" name="TextBox 125">
              <a:extLst>
                <a:ext uri="{FF2B5EF4-FFF2-40B4-BE49-F238E27FC236}">
                  <a16:creationId xmlns:a16="http://schemas.microsoft.com/office/drawing/2014/main" id="{DC31FD3D-8A51-4194-8F9E-506A8ACC1915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8" name="TextBox 128">
              <a:extLst>
                <a:ext uri="{FF2B5EF4-FFF2-40B4-BE49-F238E27FC236}">
                  <a16:creationId xmlns:a16="http://schemas.microsoft.com/office/drawing/2014/main" id="{31069391-F8D1-4F41-ACE1-3190CB155435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31">
              <a:extLst>
                <a:ext uri="{FF2B5EF4-FFF2-40B4-BE49-F238E27FC236}">
                  <a16:creationId xmlns:a16="http://schemas.microsoft.com/office/drawing/2014/main" id="{6B34F7C4-6AC3-4BBF-ADA4-6864FAE36D44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34">
              <a:extLst>
                <a:ext uri="{FF2B5EF4-FFF2-40B4-BE49-F238E27FC236}">
                  <a16:creationId xmlns:a16="http://schemas.microsoft.com/office/drawing/2014/main" id="{2BD24BEB-7398-4204-99A5-C8B9D1A59873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3" name="Freeform 191">
            <a:extLst>
              <a:ext uri="{FF2B5EF4-FFF2-40B4-BE49-F238E27FC236}">
                <a16:creationId xmlns:a16="http://schemas.microsoft.com/office/drawing/2014/main" id="{45D9F871-903B-472D-8EEC-149BBBF41B99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4" name="Freeform 194">
            <a:extLst>
              <a:ext uri="{FF2B5EF4-FFF2-40B4-BE49-F238E27FC236}">
                <a16:creationId xmlns:a16="http://schemas.microsoft.com/office/drawing/2014/main" id="{F19771B3-7F2D-460B-8BA7-BDF024F0096B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5" name="Freeform 197">
            <a:extLst>
              <a:ext uri="{FF2B5EF4-FFF2-40B4-BE49-F238E27FC236}">
                <a16:creationId xmlns:a16="http://schemas.microsoft.com/office/drawing/2014/main" id="{DA775394-3FB5-44B2-ABF0-CDBA43B5A7CA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200">
            <a:extLst>
              <a:ext uri="{FF2B5EF4-FFF2-40B4-BE49-F238E27FC236}">
                <a16:creationId xmlns:a16="http://schemas.microsoft.com/office/drawing/2014/main" id="{28D54573-0461-4A79-8DBB-50258640ABC9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203">
            <a:extLst>
              <a:ext uri="{FF2B5EF4-FFF2-40B4-BE49-F238E27FC236}">
                <a16:creationId xmlns:a16="http://schemas.microsoft.com/office/drawing/2014/main" id="{3FFF9E91-E606-4D15-AB89-E477394773E5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6">
            <a:extLst>
              <a:ext uri="{FF2B5EF4-FFF2-40B4-BE49-F238E27FC236}">
                <a16:creationId xmlns:a16="http://schemas.microsoft.com/office/drawing/2014/main" id="{AF64A3CC-4D2F-4474-8395-388EDC7B3FA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TextBox 208">
            <a:extLst>
              <a:ext uri="{FF2B5EF4-FFF2-40B4-BE49-F238E27FC236}">
                <a16:creationId xmlns:a16="http://schemas.microsoft.com/office/drawing/2014/main" id="{3C611C99-6BCF-4746-AF41-20A0D992B9D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0" name="TextBox 209">
            <a:extLst>
              <a:ext uri="{FF2B5EF4-FFF2-40B4-BE49-F238E27FC236}">
                <a16:creationId xmlns:a16="http://schemas.microsoft.com/office/drawing/2014/main" id="{B5C0284E-FA38-4BFA-B719-267E38151B47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1" name="TextBox 210">
            <a:extLst>
              <a:ext uri="{FF2B5EF4-FFF2-40B4-BE49-F238E27FC236}">
                <a16:creationId xmlns:a16="http://schemas.microsoft.com/office/drawing/2014/main" id="{54B08A12-2253-49B3-BFED-1209AA0D23F2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2" name="TextBox 211">
            <a:extLst>
              <a:ext uri="{FF2B5EF4-FFF2-40B4-BE49-F238E27FC236}">
                <a16:creationId xmlns:a16="http://schemas.microsoft.com/office/drawing/2014/main" id="{7200BBBB-01B7-4D6F-A14C-BB3B0286C8A5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3" name="TextBox 212">
            <a:extLst>
              <a:ext uri="{FF2B5EF4-FFF2-40B4-BE49-F238E27FC236}">
                <a16:creationId xmlns:a16="http://schemas.microsoft.com/office/drawing/2014/main" id="{A86D605F-7FAD-40AF-95B8-F3981056F93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4" name="TextBox 213">
            <a:extLst>
              <a:ext uri="{FF2B5EF4-FFF2-40B4-BE49-F238E27FC236}">
                <a16:creationId xmlns:a16="http://schemas.microsoft.com/office/drawing/2014/main" id="{3D6898B2-FC00-47DF-92ED-FDD72A41A482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5" name="TextBox 214">
            <a:extLst>
              <a:ext uri="{FF2B5EF4-FFF2-40B4-BE49-F238E27FC236}">
                <a16:creationId xmlns:a16="http://schemas.microsoft.com/office/drawing/2014/main" id="{BF483EC1-BDC0-4794-9B2B-791B44D72354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6" name="TextBox 43">
            <a:extLst>
              <a:ext uri="{FF2B5EF4-FFF2-40B4-BE49-F238E27FC236}">
                <a16:creationId xmlns:a16="http://schemas.microsoft.com/office/drawing/2014/main" id="{A9BD6BEE-AB92-4E7A-894E-3830D4BA5A6E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 tmFilter="0, 0; .2, .5; .8, .5; 1, 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500" autoRev="1" fill="hold"/>
                                        <p:tgtEl>
                                          <p:spTgt spid="1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10128" y="4246919"/>
            <a:ext cx="7409774" cy="4135687"/>
            <a:chOff x="0" y="0"/>
            <a:chExt cx="23300271" cy="13004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00310" cy="13004800"/>
            </a:xfrm>
            <a:custGeom>
              <a:avLst/>
              <a:gdLst/>
              <a:ahLst/>
              <a:cxnLst/>
              <a:rect l="l" t="t" r="r" b="b"/>
              <a:pathLst>
                <a:path w="23300310" h="13004800">
                  <a:moveTo>
                    <a:pt x="0" y="0"/>
                  </a:moveTo>
                  <a:lnTo>
                    <a:pt x="23300310" y="0"/>
                  </a:lnTo>
                  <a:lnTo>
                    <a:pt x="23300310" y="13004800"/>
                  </a:lnTo>
                  <a:lnTo>
                    <a:pt x="0" y="13004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5000"/>
              </a:blip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4502" r="-12834"/>
            </a:stretch>
          </a:blipFill>
        </p:spPr>
      </p:sp>
      <p:grpSp>
        <p:nvGrpSpPr>
          <p:cNvPr id="144" name="Group 144"/>
          <p:cNvGrpSpPr/>
          <p:nvPr/>
        </p:nvGrpSpPr>
        <p:grpSpPr>
          <a:xfrm>
            <a:off x="13405284" y="6819378"/>
            <a:ext cx="762527" cy="762527"/>
            <a:chOff x="0" y="0"/>
            <a:chExt cx="812800" cy="81280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6" name="TextBox 14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>
            <a:off x="12808272" y="6060716"/>
            <a:ext cx="762527" cy="762527"/>
            <a:chOff x="0" y="0"/>
            <a:chExt cx="812800" cy="812800"/>
          </a:xfrm>
        </p:grpSpPr>
        <p:sp>
          <p:nvSpPr>
            <p:cNvPr id="148" name="Freeform 1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80F02">
                <a:alpha val="46667"/>
              </a:srgbClr>
            </a:solidFill>
          </p:spPr>
        </p:sp>
        <p:sp>
          <p:nvSpPr>
            <p:cNvPr id="149" name="TextBox 149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 rot="-5400000">
            <a:off x="4293431" y="4934059"/>
            <a:ext cx="7648627" cy="47625"/>
            <a:chOff x="0" y="0"/>
            <a:chExt cx="3431775" cy="21368"/>
          </a:xfrm>
        </p:grpSpPr>
        <p:sp>
          <p:nvSpPr>
            <p:cNvPr id="151" name="Freeform 151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52" name="TextBox 152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8000728" y="1172169"/>
            <a:ext cx="281656" cy="307979"/>
            <a:chOff x="0" y="0"/>
            <a:chExt cx="375541" cy="410639"/>
          </a:xfrm>
        </p:grpSpPr>
        <p:grpSp>
          <p:nvGrpSpPr>
            <p:cNvPr id="154" name="Group 154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5" name="Freeform 15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6" name="TextBox 15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7" name="Group 157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9" name="TextBox 15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0" name="Group 160"/>
          <p:cNvGrpSpPr/>
          <p:nvPr/>
        </p:nvGrpSpPr>
        <p:grpSpPr>
          <a:xfrm>
            <a:off x="8054085" y="3340164"/>
            <a:ext cx="281656" cy="307979"/>
            <a:chOff x="0" y="0"/>
            <a:chExt cx="375541" cy="410639"/>
          </a:xfrm>
        </p:grpSpPr>
        <p:grpSp>
          <p:nvGrpSpPr>
            <p:cNvPr id="161" name="Group 161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2" name="Freeform 16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3" name="TextBox 16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7" name="Group 167"/>
          <p:cNvGrpSpPr/>
          <p:nvPr/>
        </p:nvGrpSpPr>
        <p:grpSpPr>
          <a:xfrm>
            <a:off x="7988822" y="2195276"/>
            <a:ext cx="281656" cy="307979"/>
            <a:chOff x="0" y="0"/>
            <a:chExt cx="375541" cy="410639"/>
          </a:xfrm>
        </p:grpSpPr>
        <p:grpSp>
          <p:nvGrpSpPr>
            <p:cNvPr id="168" name="Group 168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9" name="Freeform 16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70" name="TextBox 17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1" name="Group 171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2" name="Freeform 172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3" name="TextBox 173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4" name="Freeform 174"/>
          <p:cNvSpPr/>
          <p:nvPr/>
        </p:nvSpPr>
        <p:spPr>
          <a:xfrm>
            <a:off x="466685" y="1079250"/>
            <a:ext cx="7450259" cy="3878620"/>
          </a:xfrm>
          <a:custGeom>
            <a:avLst/>
            <a:gdLst/>
            <a:ahLst/>
            <a:cxnLst/>
            <a:rect l="l" t="t" r="r" b="b"/>
            <a:pathLst>
              <a:path w="7450259" h="3878620">
                <a:moveTo>
                  <a:pt x="0" y="0"/>
                </a:moveTo>
                <a:lnTo>
                  <a:pt x="7450259" y="0"/>
                </a:lnTo>
                <a:lnTo>
                  <a:pt x="7450259" y="3878620"/>
                </a:lnTo>
                <a:lnTo>
                  <a:pt x="0" y="38786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27976"/>
            </a:stretch>
          </a:blipFill>
        </p:spPr>
      </p:sp>
      <p:sp>
        <p:nvSpPr>
          <p:cNvPr id="175" name="TextBox 175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БЛАГОУСТРОЕННЫЕ ВНУТРЕННИЕ ДВОРИКИ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8463359" y="1191218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СИСТЕМА ЛЕГКИХ НАВЕСОВ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8463359" y="2222824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ЛАНДШАФТНЫЙ ДИЗАЙН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8472884" y="3329612"/>
            <a:ext cx="8234128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ВИЗУАЛЬНАЯ СВЯЗНОСТЬ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8472884" y="1509749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ИСПОЛЬЗОВАНИЕ ГЕОМЕТРИЧНЫХ ДЕРЕВЯННЫХ ПЕРГОЛ СОЗДАЕТ ЕДИНУЮ СЕТЬ ЗАЩИЩЕННЫХ ПУТЕЙ, ОБЪЕДИНЯЮЩУЮ КОРПУСА И ОБЩЕСТВЕННЫЕ ЗОНЫ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8472884" y="2541355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ПЛАВНЫЕ ЛИНИИ ДОРОЖЕК И ОСТРОВКОВ ОЗЕЛЕНЕНИЯ КОНТРАСТИРУЮТ С ЖЕСТКОЙ СТРУКТУРОЙ НАВЕСОВ, ФОРМИРУЯ ДИНАМИЧНОЕ И СОВРЕМЕННОЕ ПРОСТРАНСТВО.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8482409" y="3648143"/>
            <a:ext cx="7390724" cy="5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ПАНОРАМНОЕ ОСТЕКЛЕНИЕ ПРИЛЕГАЮЩИХ ЗДАНИЙ СТИРАЕТ ГРАНИЦЫ МЕЖДУ ИНТЕРЬЕРОМ И ЭКСТЕРЬЕРОМ, ВОВЛЕКАЯ ДВОРИКИ В АКТИВНУЮ ЖИЗНЬ КЛАСТЕРА</a:t>
            </a:r>
          </a:p>
        </p:txBody>
      </p:sp>
      <p:grpSp>
        <p:nvGrpSpPr>
          <p:cNvPr id="182" name="Group 182"/>
          <p:cNvGrpSpPr/>
          <p:nvPr/>
        </p:nvGrpSpPr>
        <p:grpSpPr>
          <a:xfrm>
            <a:off x="466685" y="5110270"/>
            <a:ext cx="7450259" cy="3663222"/>
            <a:chOff x="0" y="0"/>
            <a:chExt cx="21179990" cy="10414000"/>
          </a:xfrm>
        </p:grpSpPr>
        <p:sp>
          <p:nvSpPr>
            <p:cNvPr id="183" name="Freeform 183"/>
            <p:cNvSpPr/>
            <p:nvPr/>
          </p:nvSpPr>
          <p:spPr>
            <a:xfrm>
              <a:off x="0" y="0"/>
              <a:ext cx="21179991" cy="10414000"/>
            </a:xfrm>
            <a:custGeom>
              <a:avLst/>
              <a:gdLst/>
              <a:ahLst/>
              <a:cxnLst/>
              <a:rect l="l" t="t" r="r" b="b"/>
              <a:pathLst>
                <a:path w="21179991" h="10414000">
                  <a:moveTo>
                    <a:pt x="0" y="0"/>
                  </a:moveTo>
                  <a:lnTo>
                    <a:pt x="21179991" y="0"/>
                  </a:lnTo>
                  <a:lnTo>
                    <a:pt x="21179991" y="10414000"/>
                  </a:lnTo>
                  <a:lnTo>
                    <a:pt x="0" y="1041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0531" r="-10531"/>
              </a:stretch>
            </a:blipFill>
          </p:spPr>
        </p:sp>
      </p:grpSp>
      <p:grpSp>
        <p:nvGrpSpPr>
          <p:cNvPr id="184" name="Group 113">
            <a:extLst>
              <a:ext uri="{FF2B5EF4-FFF2-40B4-BE49-F238E27FC236}">
                <a16:creationId xmlns:a16="http://schemas.microsoft.com/office/drawing/2014/main" id="{84C6A243-8988-4E5F-9753-E7A3153D46D5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5" name="Group 114">
              <a:extLst>
                <a:ext uri="{FF2B5EF4-FFF2-40B4-BE49-F238E27FC236}">
                  <a16:creationId xmlns:a16="http://schemas.microsoft.com/office/drawing/2014/main" id="{F7B039E7-0333-4E74-AEE6-8EAD5E293F2E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1" name="Freeform 115">
                <a:extLst>
                  <a:ext uri="{FF2B5EF4-FFF2-40B4-BE49-F238E27FC236}">
                    <a16:creationId xmlns:a16="http://schemas.microsoft.com/office/drawing/2014/main" id="{1B7C5D03-11E8-4AC7-9E31-7308DF6EC06C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2" name="TextBox 116">
                <a:extLst>
                  <a:ext uri="{FF2B5EF4-FFF2-40B4-BE49-F238E27FC236}">
                    <a16:creationId xmlns:a16="http://schemas.microsoft.com/office/drawing/2014/main" id="{1A5E0EFD-141E-4C05-A2FF-7EB8E23236C7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6" name="TextBox 122">
              <a:extLst>
                <a:ext uri="{FF2B5EF4-FFF2-40B4-BE49-F238E27FC236}">
                  <a16:creationId xmlns:a16="http://schemas.microsoft.com/office/drawing/2014/main" id="{3D957D79-1C07-44C1-80AC-67F7CAF109B4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7" name="TextBox 125">
              <a:extLst>
                <a:ext uri="{FF2B5EF4-FFF2-40B4-BE49-F238E27FC236}">
                  <a16:creationId xmlns:a16="http://schemas.microsoft.com/office/drawing/2014/main" id="{59A0C712-5E81-4A64-A033-782DFF2D7DBA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8" name="TextBox 128">
              <a:extLst>
                <a:ext uri="{FF2B5EF4-FFF2-40B4-BE49-F238E27FC236}">
                  <a16:creationId xmlns:a16="http://schemas.microsoft.com/office/drawing/2014/main" id="{208441D6-193D-44A3-BE7B-0D73D2601540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31">
              <a:extLst>
                <a:ext uri="{FF2B5EF4-FFF2-40B4-BE49-F238E27FC236}">
                  <a16:creationId xmlns:a16="http://schemas.microsoft.com/office/drawing/2014/main" id="{B71E8F5E-7EAE-4BCD-9067-13AE9D33D1DA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34">
              <a:extLst>
                <a:ext uri="{FF2B5EF4-FFF2-40B4-BE49-F238E27FC236}">
                  <a16:creationId xmlns:a16="http://schemas.microsoft.com/office/drawing/2014/main" id="{3BD628B6-0FBF-48F5-ABBC-588FCBAE94E9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3" name="Freeform 191">
            <a:extLst>
              <a:ext uri="{FF2B5EF4-FFF2-40B4-BE49-F238E27FC236}">
                <a16:creationId xmlns:a16="http://schemas.microsoft.com/office/drawing/2014/main" id="{9663A18D-A733-4DEC-8DDD-B7B7BF134862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4" name="Freeform 194">
            <a:extLst>
              <a:ext uri="{FF2B5EF4-FFF2-40B4-BE49-F238E27FC236}">
                <a16:creationId xmlns:a16="http://schemas.microsoft.com/office/drawing/2014/main" id="{3291586D-2E67-4F8B-A054-34FE16859E8A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5" name="Freeform 197">
            <a:extLst>
              <a:ext uri="{FF2B5EF4-FFF2-40B4-BE49-F238E27FC236}">
                <a16:creationId xmlns:a16="http://schemas.microsoft.com/office/drawing/2014/main" id="{7A747EEE-D436-4709-BF89-1744B5939009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200">
            <a:extLst>
              <a:ext uri="{FF2B5EF4-FFF2-40B4-BE49-F238E27FC236}">
                <a16:creationId xmlns:a16="http://schemas.microsoft.com/office/drawing/2014/main" id="{C8963F99-FBD7-4D0C-A82C-509C8646E532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203">
            <a:extLst>
              <a:ext uri="{FF2B5EF4-FFF2-40B4-BE49-F238E27FC236}">
                <a16:creationId xmlns:a16="http://schemas.microsoft.com/office/drawing/2014/main" id="{20DECA5F-E10E-4CA9-BAA7-29D1412B2218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6">
            <a:extLst>
              <a:ext uri="{FF2B5EF4-FFF2-40B4-BE49-F238E27FC236}">
                <a16:creationId xmlns:a16="http://schemas.microsoft.com/office/drawing/2014/main" id="{AE9B219B-F4FC-4680-8500-676151D3B522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TextBox 208">
            <a:extLst>
              <a:ext uri="{FF2B5EF4-FFF2-40B4-BE49-F238E27FC236}">
                <a16:creationId xmlns:a16="http://schemas.microsoft.com/office/drawing/2014/main" id="{431F4D74-96EC-4725-9403-E2BBD4F1F8D3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0" name="TextBox 209">
            <a:extLst>
              <a:ext uri="{FF2B5EF4-FFF2-40B4-BE49-F238E27FC236}">
                <a16:creationId xmlns:a16="http://schemas.microsoft.com/office/drawing/2014/main" id="{A9DA12E3-3410-4196-A69A-5A1BAF239016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1" name="TextBox 210">
            <a:extLst>
              <a:ext uri="{FF2B5EF4-FFF2-40B4-BE49-F238E27FC236}">
                <a16:creationId xmlns:a16="http://schemas.microsoft.com/office/drawing/2014/main" id="{6559427A-AF3F-4DB2-98A4-9F834C62730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2" name="TextBox 211">
            <a:extLst>
              <a:ext uri="{FF2B5EF4-FFF2-40B4-BE49-F238E27FC236}">
                <a16:creationId xmlns:a16="http://schemas.microsoft.com/office/drawing/2014/main" id="{1CAD564E-41AA-4F34-BB7D-DB625B33904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3" name="TextBox 212">
            <a:extLst>
              <a:ext uri="{FF2B5EF4-FFF2-40B4-BE49-F238E27FC236}">
                <a16:creationId xmlns:a16="http://schemas.microsoft.com/office/drawing/2014/main" id="{CA0DECB3-960B-4BEE-B9A0-1C5C9E9B0FA4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4" name="TextBox 213">
            <a:extLst>
              <a:ext uri="{FF2B5EF4-FFF2-40B4-BE49-F238E27FC236}">
                <a16:creationId xmlns:a16="http://schemas.microsoft.com/office/drawing/2014/main" id="{33095AD6-1F7F-427B-994E-C4AD0274E501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5" name="TextBox 214">
            <a:extLst>
              <a:ext uri="{FF2B5EF4-FFF2-40B4-BE49-F238E27FC236}">
                <a16:creationId xmlns:a16="http://schemas.microsoft.com/office/drawing/2014/main" id="{8693DDE5-4A3E-4457-845B-B85DCE61F89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6" name="TextBox 43">
            <a:extLst>
              <a:ext uri="{FF2B5EF4-FFF2-40B4-BE49-F238E27FC236}">
                <a16:creationId xmlns:a16="http://schemas.microsoft.com/office/drawing/2014/main" id="{E3D5D5C9-E2FB-436D-87D1-211D88C47907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 tmFilter="0, 0; .2, .5; .8, .5; 1, 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500" autoRev="1" fill="hold"/>
                                        <p:tgtEl>
                                          <p:spTgt spid="1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06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1" name="Freeform 14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grpSp>
        <p:nvGrpSpPr>
          <p:cNvPr id="142" name="Group 142"/>
          <p:cNvGrpSpPr/>
          <p:nvPr/>
        </p:nvGrpSpPr>
        <p:grpSpPr>
          <a:xfrm rot="-5400000">
            <a:off x="-3426548" y="4972670"/>
            <a:ext cx="7648627" cy="47625"/>
            <a:chOff x="0" y="0"/>
            <a:chExt cx="3431775" cy="21368"/>
          </a:xfrm>
        </p:grpSpPr>
        <p:sp>
          <p:nvSpPr>
            <p:cNvPr id="143" name="Freeform 143"/>
            <p:cNvSpPr/>
            <p:nvPr/>
          </p:nvSpPr>
          <p:spPr>
            <a:xfrm>
              <a:off x="0" y="0"/>
              <a:ext cx="3431775" cy="21368"/>
            </a:xfrm>
            <a:custGeom>
              <a:avLst/>
              <a:gdLst/>
              <a:ahLst/>
              <a:cxnLst/>
              <a:rect l="l" t="t" r="r" b="b"/>
              <a:pathLst>
                <a:path w="3431775" h="21368">
                  <a:moveTo>
                    <a:pt x="0" y="0"/>
                  </a:moveTo>
                  <a:lnTo>
                    <a:pt x="3431775" y="0"/>
                  </a:lnTo>
                  <a:lnTo>
                    <a:pt x="3431775" y="21368"/>
                  </a:lnTo>
                  <a:lnTo>
                    <a:pt x="0" y="21368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144" name="TextBox 144"/>
            <p:cNvSpPr txBox="1"/>
            <p:nvPr/>
          </p:nvSpPr>
          <p:spPr>
            <a:xfrm>
              <a:off x="0" y="0"/>
              <a:ext cx="3431775" cy="21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27"/>
                </a:lnSpc>
              </a:pPr>
              <a:endParaRPr/>
            </a:p>
          </p:txBody>
        </p:sp>
      </p:grpSp>
      <p:grpSp>
        <p:nvGrpSpPr>
          <p:cNvPr id="145" name="Group 145"/>
          <p:cNvGrpSpPr/>
          <p:nvPr/>
        </p:nvGrpSpPr>
        <p:grpSpPr>
          <a:xfrm>
            <a:off x="280750" y="1210780"/>
            <a:ext cx="281656" cy="307979"/>
            <a:chOff x="0" y="0"/>
            <a:chExt cx="375541" cy="410639"/>
          </a:xfrm>
        </p:grpSpPr>
        <p:grpSp>
          <p:nvGrpSpPr>
            <p:cNvPr id="146" name="Group 14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47" name="Freeform 14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48" name="TextBox 14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49" name="Group 14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1" name="TextBox 15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2" name="Group 152"/>
          <p:cNvGrpSpPr/>
          <p:nvPr/>
        </p:nvGrpSpPr>
        <p:grpSpPr>
          <a:xfrm>
            <a:off x="280750" y="3750105"/>
            <a:ext cx="281656" cy="307979"/>
            <a:chOff x="0" y="0"/>
            <a:chExt cx="375541" cy="410639"/>
          </a:xfrm>
        </p:grpSpPr>
        <p:grpSp>
          <p:nvGrpSpPr>
            <p:cNvPr id="153" name="Group 153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54" name="Freeform 15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55" name="TextBox 15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56" name="Group 156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57" name="Freeform 15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58" name="TextBox 15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59" name="Group 159"/>
          <p:cNvGrpSpPr/>
          <p:nvPr/>
        </p:nvGrpSpPr>
        <p:grpSpPr>
          <a:xfrm>
            <a:off x="280750" y="5121293"/>
            <a:ext cx="281656" cy="307979"/>
            <a:chOff x="0" y="0"/>
            <a:chExt cx="375541" cy="410639"/>
          </a:xfrm>
        </p:grpSpPr>
        <p:grpSp>
          <p:nvGrpSpPr>
            <p:cNvPr id="160" name="Group 160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1" name="Freeform 16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2" name="TextBox 16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63" name="Group 163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64" name="Freeform 164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65" name="TextBox 165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grpSp>
        <p:nvGrpSpPr>
          <p:cNvPr id="166" name="Group 166"/>
          <p:cNvGrpSpPr/>
          <p:nvPr/>
        </p:nvGrpSpPr>
        <p:grpSpPr>
          <a:xfrm>
            <a:off x="256937" y="2480101"/>
            <a:ext cx="281656" cy="307979"/>
            <a:chOff x="0" y="0"/>
            <a:chExt cx="375541" cy="410639"/>
          </a:xfrm>
        </p:grpSpPr>
        <p:grpSp>
          <p:nvGrpSpPr>
            <p:cNvPr id="167" name="Group 167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168" name="Freeform 168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169" name="TextBox 169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  <p:grpSp>
          <p:nvGrpSpPr>
            <p:cNvPr id="170" name="Group 170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171" name="Freeform 171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172" name="TextBox 172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5"/>
                  </a:lnSpc>
                </a:pPr>
                <a:endParaRPr/>
              </a:p>
            </p:txBody>
          </p:sp>
        </p:grpSp>
      </p:grpSp>
      <p:sp>
        <p:nvSpPr>
          <p:cNvPr id="174" name="TextBox 174"/>
          <p:cNvSpPr txBox="1"/>
          <p:nvPr/>
        </p:nvSpPr>
        <p:spPr>
          <a:xfrm>
            <a:off x="694435" y="7277830"/>
            <a:ext cx="3077050" cy="9519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42"/>
              </a:lnSpc>
              <a:spcBef>
                <a:spcPct val="0"/>
              </a:spcBef>
            </a:pPr>
            <a:r>
              <a:rPr lang="en-US" sz="6955" spc="848" dirty="0">
                <a:solidFill>
                  <a:srgbClr val="4F5B8B"/>
                </a:solidFill>
                <a:latin typeface="Intro"/>
                <a:ea typeface="Intro"/>
                <a:cs typeface="Intro"/>
                <a:sym typeface="Intro"/>
              </a:rPr>
              <a:t>ДО:</a:t>
            </a:r>
          </a:p>
        </p:txBody>
      </p:sp>
      <p:grpSp>
        <p:nvGrpSpPr>
          <p:cNvPr id="175" name="Group 175"/>
          <p:cNvGrpSpPr/>
          <p:nvPr/>
        </p:nvGrpSpPr>
        <p:grpSpPr>
          <a:xfrm>
            <a:off x="2986904" y="6275131"/>
            <a:ext cx="3665145" cy="2298102"/>
            <a:chOff x="0" y="0"/>
            <a:chExt cx="812800" cy="509638"/>
          </a:xfrm>
        </p:grpSpPr>
        <p:sp>
          <p:nvSpPr>
            <p:cNvPr id="176" name="Freeform 176"/>
            <p:cNvSpPr/>
            <p:nvPr/>
          </p:nvSpPr>
          <p:spPr>
            <a:xfrm>
              <a:off x="0" y="0"/>
              <a:ext cx="812800" cy="509638"/>
            </a:xfrm>
            <a:custGeom>
              <a:avLst/>
              <a:gdLst/>
              <a:ahLst/>
              <a:cxnLst/>
              <a:rect l="l" t="t" r="r" b="b"/>
              <a:pathLst>
                <a:path w="812800" h="509638">
                  <a:moveTo>
                    <a:pt x="0" y="0"/>
                  </a:moveTo>
                  <a:lnTo>
                    <a:pt x="812800" y="0"/>
                  </a:lnTo>
                  <a:lnTo>
                    <a:pt x="812800" y="509638"/>
                  </a:lnTo>
                  <a:lnTo>
                    <a:pt x="0" y="509638"/>
                  </a:lnTo>
                  <a:close/>
                </a:path>
              </a:pathLst>
            </a:custGeom>
            <a:blipFill>
              <a:blip r:embed="rId4"/>
              <a:stretch>
                <a:fillRect t="-27733" b="-27733"/>
              </a:stretch>
            </a:blipFill>
          </p:spPr>
        </p:sp>
      </p:grpSp>
      <p:sp>
        <p:nvSpPr>
          <p:cNvPr id="178" name="TextBox 178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АЛЛЕЯ СЛАВЫ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672140" y="1229829"/>
            <a:ext cx="6424600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ПРЕЕМСТВЕННОСТЬ И УВАЖЕНИЕ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672140" y="2499150"/>
            <a:ext cx="6424600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СВЕТОВАЯ МЕТАФОРА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679572" y="3775230"/>
            <a:ext cx="6424600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ЛОКАЛЬНАЯ АЙДЕНТИКА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687003" y="5110740"/>
            <a:ext cx="6424600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ВИЗУАЛЬНЫЙ РИТМ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679573" y="1548359"/>
            <a:ext cx="6548425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СОХРАНЕНИЕ СУЩЕСТВУЮЩЕЙ АЛЛЕИ СЛАВЫ КАК ВАЖНОГО МЕМОРИАЛЬНОГО УЗЛА ТЕРРИТОРИИ С ПОЛНЫМ ОБНОВЛЕНИЕМ ПОКРЫТИЯ И ИНФРАСТРУКТУРЫ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679573" y="2817680"/>
            <a:ext cx="6548425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ИНТЕГРИРОВАННАЯ В МОЩЕНИЕ СИНЯЯ ЛИНЕЙНАЯ ПОДСВЕТКА ИМИТИРУЕТ ТЕЧЕНИЕ РЕКИ, ВИЗУАЛЬНО СВЯЗЫВАЯ АЛЛЕЮ С ОБРАЗОМ ВОЛГИ И ОБЩЕЙ КОНЦЕПЦИЕЙ «ПОТОКА».</a:t>
            </a:r>
          </a:p>
        </p:txBody>
      </p:sp>
      <p:sp>
        <p:nvSpPr>
          <p:cNvPr id="185" name="TextBox 185"/>
          <p:cNvSpPr txBox="1"/>
          <p:nvPr/>
        </p:nvSpPr>
        <p:spPr>
          <a:xfrm>
            <a:off x="687004" y="4093761"/>
            <a:ext cx="6548425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КОВАНЫЕ ФОНАРИ, ВЫПОЛНЕННЫЕ В ИСТОРИЧЕСКОЙ СТИЛИСТИКЕ, ПОДЧЕРКИВАЮТ УНИКАЛЬНЫЙ АРХИТЕКТУРНЫЙ КОД РЫБИНСКА И СОЗДАЮТ АТМОСФЕРУ ПРЕЕМСТВЕННОСТИ ПОКОЛЕНИЙ</a:t>
            </a:r>
          </a:p>
        </p:txBody>
      </p:sp>
      <p:sp>
        <p:nvSpPr>
          <p:cNvPr id="186" name="TextBox 186"/>
          <p:cNvSpPr txBox="1"/>
          <p:nvPr/>
        </p:nvSpPr>
        <p:spPr>
          <a:xfrm>
            <a:off x="694436" y="5429271"/>
            <a:ext cx="6548425" cy="71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77"/>
              </a:lnSpc>
              <a:spcBef>
                <a:spcPct val="0"/>
              </a:spcBef>
            </a:pPr>
            <a:r>
              <a:rPr lang="en-US" sz="1287" spc="157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СОЧЕТАНИЕ СОВРЕМЕННЫХ СВЕТОВЫХ ЛИНИЙ И КЛАССИЧЕСКИХ МАЛЫХ АРХИТЕКТУРНЫХ ФОРМ ФОРМИРУЕТ ТОРЖЕСТВЕННЫЙ, НО ПРИ ЭТОМ УЮТНЫЙ ОБЛИК ПРОГУЛОЧНОЙ ЗОНЫ</a:t>
            </a:r>
          </a:p>
        </p:txBody>
      </p:sp>
      <p:grpSp>
        <p:nvGrpSpPr>
          <p:cNvPr id="187" name="Group 113">
            <a:extLst>
              <a:ext uri="{FF2B5EF4-FFF2-40B4-BE49-F238E27FC236}">
                <a16:creationId xmlns:a16="http://schemas.microsoft.com/office/drawing/2014/main" id="{B0BC4FA6-BD50-4D83-8D24-1EEB7FC7F606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8" name="Group 114">
              <a:extLst>
                <a:ext uri="{FF2B5EF4-FFF2-40B4-BE49-F238E27FC236}">
                  <a16:creationId xmlns:a16="http://schemas.microsoft.com/office/drawing/2014/main" id="{20C1C2FA-6D5F-40FF-B023-C78CB06373D3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4" name="Freeform 115">
                <a:extLst>
                  <a:ext uri="{FF2B5EF4-FFF2-40B4-BE49-F238E27FC236}">
                    <a16:creationId xmlns:a16="http://schemas.microsoft.com/office/drawing/2014/main" id="{235825C3-979A-4320-9AC0-43A66E2C374B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5" name="TextBox 116">
                <a:extLst>
                  <a:ext uri="{FF2B5EF4-FFF2-40B4-BE49-F238E27FC236}">
                    <a16:creationId xmlns:a16="http://schemas.microsoft.com/office/drawing/2014/main" id="{81B2301B-413C-4110-B385-893028690F75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9" name="TextBox 122">
              <a:extLst>
                <a:ext uri="{FF2B5EF4-FFF2-40B4-BE49-F238E27FC236}">
                  <a16:creationId xmlns:a16="http://schemas.microsoft.com/office/drawing/2014/main" id="{749DE71A-1053-4509-8119-B00E030692C0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5">
              <a:extLst>
                <a:ext uri="{FF2B5EF4-FFF2-40B4-BE49-F238E27FC236}">
                  <a16:creationId xmlns:a16="http://schemas.microsoft.com/office/drawing/2014/main" id="{4744D47A-D7BC-4D9C-A4AB-55F195591A79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28">
              <a:extLst>
                <a:ext uri="{FF2B5EF4-FFF2-40B4-BE49-F238E27FC236}">
                  <a16:creationId xmlns:a16="http://schemas.microsoft.com/office/drawing/2014/main" id="{6B231557-8894-40BA-8661-B1855F0EF46F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1">
              <a:extLst>
                <a:ext uri="{FF2B5EF4-FFF2-40B4-BE49-F238E27FC236}">
                  <a16:creationId xmlns:a16="http://schemas.microsoft.com/office/drawing/2014/main" id="{023C7DC5-55BB-4FD8-8BBA-7DAC49A0962A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3" name="TextBox 134">
              <a:extLst>
                <a:ext uri="{FF2B5EF4-FFF2-40B4-BE49-F238E27FC236}">
                  <a16:creationId xmlns:a16="http://schemas.microsoft.com/office/drawing/2014/main" id="{9A2F4D56-8263-4704-BFAA-25058B9FBFDE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6" name="Freeform 191">
            <a:extLst>
              <a:ext uri="{FF2B5EF4-FFF2-40B4-BE49-F238E27FC236}">
                <a16:creationId xmlns:a16="http://schemas.microsoft.com/office/drawing/2014/main" id="{3D07EC19-A3A4-46A9-A481-DA0D85ABAA7F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4">
            <a:extLst>
              <a:ext uri="{FF2B5EF4-FFF2-40B4-BE49-F238E27FC236}">
                <a16:creationId xmlns:a16="http://schemas.microsoft.com/office/drawing/2014/main" id="{0E24554B-4B12-4B28-81C6-FDD9E4A30ED2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197">
            <a:extLst>
              <a:ext uri="{FF2B5EF4-FFF2-40B4-BE49-F238E27FC236}">
                <a16:creationId xmlns:a16="http://schemas.microsoft.com/office/drawing/2014/main" id="{FB52558C-68E6-42DA-98E8-DD585181EFE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0">
            <a:extLst>
              <a:ext uri="{FF2B5EF4-FFF2-40B4-BE49-F238E27FC236}">
                <a16:creationId xmlns:a16="http://schemas.microsoft.com/office/drawing/2014/main" id="{35D67DD4-6515-49B7-9C6E-5A5891BECD60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3">
            <a:extLst>
              <a:ext uri="{FF2B5EF4-FFF2-40B4-BE49-F238E27FC236}">
                <a16:creationId xmlns:a16="http://schemas.microsoft.com/office/drawing/2014/main" id="{B15A3BA2-31E8-409A-8719-20E979F5626C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Freeform 206">
            <a:extLst>
              <a:ext uri="{FF2B5EF4-FFF2-40B4-BE49-F238E27FC236}">
                <a16:creationId xmlns:a16="http://schemas.microsoft.com/office/drawing/2014/main" id="{C7E26D92-1D4F-4C59-8510-ACEB6C7C4227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2" name="TextBox 208">
            <a:extLst>
              <a:ext uri="{FF2B5EF4-FFF2-40B4-BE49-F238E27FC236}">
                <a16:creationId xmlns:a16="http://schemas.microsoft.com/office/drawing/2014/main" id="{B68DE87F-7D03-4985-8943-BEAE2D4F6868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3" name="TextBox 209">
            <a:extLst>
              <a:ext uri="{FF2B5EF4-FFF2-40B4-BE49-F238E27FC236}">
                <a16:creationId xmlns:a16="http://schemas.microsoft.com/office/drawing/2014/main" id="{8A9B5B96-72F2-4B2C-AC9D-7D917C34B0EE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4" name="TextBox 210">
            <a:extLst>
              <a:ext uri="{FF2B5EF4-FFF2-40B4-BE49-F238E27FC236}">
                <a16:creationId xmlns:a16="http://schemas.microsoft.com/office/drawing/2014/main" id="{10BBFA18-0AAA-4D2F-8235-E0AAFC1EE1A1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5" name="TextBox 211">
            <a:extLst>
              <a:ext uri="{FF2B5EF4-FFF2-40B4-BE49-F238E27FC236}">
                <a16:creationId xmlns:a16="http://schemas.microsoft.com/office/drawing/2014/main" id="{2A7E6B5C-1784-468C-8DD1-C6A8DF2CF4E1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6" name="TextBox 212">
            <a:extLst>
              <a:ext uri="{FF2B5EF4-FFF2-40B4-BE49-F238E27FC236}">
                <a16:creationId xmlns:a16="http://schemas.microsoft.com/office/drawing/2014/main" id="{81459762-C1AD-4FBD-9BB1-EEA72C297A6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7" name="TextBox 213">
            <a:extLst>
              <a:ext uri="{FF2B5EF4-FFF2-40B4-BE49-F238E27FC236}">
                <a16:creationId xmlns:a16="http://schemas.microsoft.com/office/drawing/2014/main" id="{F0EA0C1B-7236-4C89-97B9-9393141EDF15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8" name="TextBox 214">
            <a:extLst>
              <a:ext uri="{FF2B5EF4-FFF2-40B4-BE49-F238E27FC236}">
                <a16:creationId xmlns:a16="http://schemas.microsoft.com/office/drawing/2014/main" id="{1D08E0FA-FEFF-44B0-9BFE-BD9C463FD281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9" name="TextBox 43">
            <a:extLst>
              <a:ext uri="{FF2B5EF4-FFF2-40B4-BE49-F238E27FC236}">
                <a16:creationId xmlns:a16="http://schemas.microsoft.com/office/drawing/2014/main" id="{DF0CE78E-6307-40F8-A3C0-E3665BC3E975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C8DBD8AB-40D5-9C7B-2D95-E1F60FEE393F}"/>
              </a:ext>
            </a:extLst>
          </p:cNvPr>
          <p:cNvSpPr/>
          <p:nvPr/>
        </p:nvSpPr>
        <p:spPr>
          <a:xfrm>
            <a:off x="7337676" y="6339802"/>
            <a:ext cx="8089276" cy="2244774"/>
          </a:xfrm>
          <a:custGeom>
            <a:avLst/>
            <a:gdLst/>
            <a:ahLst/>
            <a:cxnLst/>
            <a:rect l="l" t="t" r="r" b="b"/>
            <a:pathLst>
              <a:path w="8095596" h="2246528">
                <a:moveTo>
                  <a:pt x="0" y="0"/>
                </a:moveTo>
                <a:lnTo>
                  <a:pt x="8095596" y="0"/>
                </a:lnTo>
                <a:lnTo>
                  <a:pt x="8095596" y="2246528"/>
                </a:lnTo>
                <a:lnTo>
                  <a:pt x="0" y="22465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12" name="Freeform 143">
            <a:extLst>
              <a:ext uri="{FF2B5EF4-FFF2-40B4-BE49-F238E27FC236}">
                <a16:creationId xmlns:a16="http://schemas.microsoft.com/office/drawing/2014/main" id="{277A020D-D8CF-69DD-BAA6-1DBA1180CA62}"/>
              </a:ext>
            </a:extLst>
          </p:cNvPr>
          <p:cNvSpPr/>
          <p:nvPr/>
        </p:nvSpPr>
        <p:spPr>
          <a:xfrm>
            <a:off x="7337676" y="1367273"/>
            <a:ext cx="8089276" cy="4742338"/>
          </a:xfrm>
          <a:custGeom>
            <a:avLst/>
            <a:gdLst/>
            <a:ahLst/>
            <a:cxnLst/>
            <a:rect l="l" t="t" r="r" b="b"/>
            <a:pathLst>
              <a:path w="8095596" h="4746043">
                <a:moveTo>
                  <a:pt x="0" y="0"/>
                </a:moveTo>
                <a:lnTo>
                  <a:pt x="8095596" y="0"/>
                </a:lnTo>
                <a:lnTo>
                  <a:pt x="8095596" y="4746043"/>
                </a:lnTo>
                <a:lnTo>
                  <a:pt x="0" y="474604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2" name="Group 112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3" name="Freeform 11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50" name="TextBox 150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НОВАЯ АЛЛЕЯ ПАМЯТИ</a:t>
            </a:r>
          </a:p>
        </p:txBody>
      </p:sp>
      <p:sp>
        <p:nvSpPr>
          <p:cNvPr id="151" name="TextBox 151"/>
          <p:cNvSpPr txBox="1"/>
          <p:nvPr/>
        </p:nvSpPr>
        <p:spPr>
          <a:xfrm>
            <a:off x="4366507" y="1038818"/>
            <a:ext cx="9924324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КОНЦЕПЦИЯ «ИСТОРИЯ ПОД НОГАМИ»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-306653" y="7975175"/>
            <a:ext cx="15770921" cy="76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0"/>
              </a:lnSpc>
              <a:spcBef>
                <a:spcPct val="0"/>
              </a:spcBef>
            </a:pPr>
            <a:r>
              <a:rPr lang="en-US" sz="2785" spc="339">
                <a:solidFill>
                  <a:srgbClr val="A80F02">
                    <a:alpha val="72941"/>
                  </a:srgbClr>
                </a:solidFill>
                <a:latin typeface="Intro"/>
                <a:ea typeface="Intro"/>
                <a:cs typeface="Intro"/>
                <a:sym typeface="Intro"/>
              </a:rPr>
              <a:t> главная идея — сделать историю Рыбинска частью повседневного пути</a:t>
            </a:r>
          </a:p>
        </p:txBody>
      </p:sp>
      <p:grpSp>
        <p:nvGrpSpPr>
          <p:cNvPr id="153" name="Group 113">
            <a:extLst>
              <a:ext uri="{FF2B5EF4-FFF2-40B4-BE49-F238E27FC236}">
                <a16:creationId xmlns:a16="http://schemas.microsoft.com/office/drawing/2014/main" id="{16DF13D7-BF11-490B-B334-7A5DBF8CFE82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54" name="Group 114">
              <a:extLst>
                <a:ext uri="{FF2B5EF4-FFF2-40B4-BE49-F238E27FC236}">
                  <a16:creationId xmlns:a16="http://schemas.microsoft.com/office/drawing/2014/main" id="{9F7C863F-0EC2-440B-8F74-997C6A8A6D6A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60" name="Freeform 115">
                <a:extLst>
                  <a:ext uri="{FF2B5EF4-FFF2-40B4-BE49-F238E27FC236}">
                    <a16:creationId xmlns:a16="http://schemas.microsoft.com/office/drawing/2014/main" id="{2B2F2BFC-D53A-448C-9DF3-F749263F0F33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61" name="TextBox 116">
                <a:extLst>
                  <a:ext uri="{FF2B5EF4-FFF2-40B4-BE49-F238E27FC236}">
                    <a16:creationId xmlns:a16="http://schemas.microsoft.com/office/drawing/2014/main" id="{984D64D9-3BA8-4607-BAC4-B22A658129EB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55" name="TextBox 122">
              <a:extLst>
                <a:ext uri="{FF2B5EF4-FFF2-40B4-BE49-F238E27FC236}">
                  <a16:creationId xmlns:a16="http://schemas.microsoft.com/office/drawing/2014/main" id="{69E2599F-5E40-4069-8921-666B4E4ADF7F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6" name="TextBox 125">
              <a:extLst>
                <a:ext uri="{FF2B5EF4-FFF2-40B4-BE49-F238E27FC236}">
                  <a16:creationId xmlns:a16="http://schemas.microsoft.com/office/drawing/2014/main" id="{6A292C9D-B65D-48EE-A2A0-7607E2DB1738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7" name="TextBox 128">
              <a:extLst>
                <a:ext uri="{FF2B5EF4-FFF2-40B4-BE49-F238E27FC236}">
                  <a16:creationId xmlns:a16="http://schemas.microsoft.com/office/drawing/2014/main" id="{B412F821-709C-4B62-8F5E-7CB9959025D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8" name="TextBox 131">
              <a:extLst>
                <a:ext uri="{FF2B5EF4-FFF2-40B4-BE49-F238E27FC236}">
                  <a16:creationId xmlns:a16="http://schemas.microsoft.com/office/drawing/2014/main" id="{B5DD6481-F354-417A-B8FC-A695CA5155F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9" name="TextBox 134">
              <a:extLst>
                <a:ext uri="{FF2B5EF4-FFF2-40B4-BE49-F238E27FC236}">
                  <a16:creationId xmlns:a16="http://schemas.microsoft.com/office/drawing/2014/main" id="{67EFCEF9-7649-4A70-928F-431F29437151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62" name="Freeform 191">
            <a:extLst>
              <a:ext uri="{FF2B5EF4-FFF2-40B4-BE49-F238E27FC236}">
                <a16:creationId xmlns:a16="http://schemas.microsoft.com/office/drawing/2014/main" id="{05CC04CB-CEB7-4D01-97FF-A1171FE34D72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3" name="Freeform 194">
            <a:extLst>
              <a:ext uri="{FF2B5EF4-FFF2-40B4-BE49-F238E27FC236}">
                <a16:creationId xmlns:a16="http://schemas.microsoft.com/office/drawing/2014/main" id="{B62DEABA-52E8-4AEB-801E-D33E4CE9D0D5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4" name="Freeform 197">
            <a:extLst>
              <a:ext uri="{FF2B5EF4-FFF2-40B4-BE49-F238E27FC236}">
                <a16:creationId xmlns:a16="http://schemas.microsoft.com/office/drawing/2014/main" id="{C2A8EA08-9EA7-483A-A540-4647F8B42E91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5" name="Freeform 200">
            <a:extLst>
              <a:ext uri="{FF2B5EF4-FFF2-40B4-BE49-F238E27FC236}">
                <a16:creationId xmlns:a16="http://schemas.microsoft.com/office/drawing/2014/main" id="{B5568996-1037-4DE9-BFDF-5B45BE4A4EBD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6" name="Freeform 203">
            <a:extLst>
              <a:ext uri="{FF2B5EF4-FFF2-40B4-BE49-F238E27FC236}">
                <a16:creationId xmlns:a16="http://schemas.microsoft.com/office/drawing/2014/main" id="{8099DADA-30B8-4747-8D0D-02F0B1E0F0FF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7" name="Freeform 206">
            <a:extLst>
              <a:ext uri="{FF2B5EF4-FFF2-40B4-BE49-F238E27FC236}">
                <a16:creationId xmlns:a16="http://schemas.microsoft.com/office/drawing/2014/main" id="{4E6A56FC-CB67-4DA3-B137-43922BE6AD09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8" name="TextBox 208">
            <a:extLst>
              <a:ext uri="{FF2B5EF4-FFF2-40B4-BE49-F238E27FC236}">
                <a16:creationId xmlns:a16="http://schemas.microsoft.com/office/drawing/2014/main" id="{C7FB7FFF-F2E6-47F2-9F9D-23E25EA0062E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9" name="TextBox 209">
            <a:extLst>
              <a:ext uri="{FF2B5EF4-FFF2-40B4-BE49-F238E27FC236}">
                <a16:creationId xmlns:a16="http://schemas.microsoft.com/office/drawing/2014/main" id="{A5F6611D-3FAA-4BB0-BB86-7A58C56A389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70" name="TextBox 210">
            <a:extLst>
              <a:ext uri="{FF2B5EF4-FFF2-40B4-BE49-F238E27FC236}">
                <a16:creationId xmlns:a16="http://schemas.microsoft.com/office/drawing/2014/main" id="{EC708CB7-147D-4EF9-A5D9-F04C8D44070D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71" name="TextBox 211">
            <a:extLst>
              <a:ext uri="{FF2B5EF4-FFF2-40B4-BE49-F238E27FC236}">
                <a16:creationId xmlns:a16="http://schemas.microsoft.com/office/drawing/2014/main" id="{09258DCE-8CE5-4A7A-92C9-0CEDED840F48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72" name="TextBox 212">
            <a:extLst>
              <a:ext uri="{FF2B5EF4-FFF2-40B4-BE49-F238E27FC236}">
                <a16:creationId xmlns:a16="http://schemas.microsoft.com/office/drawing/2014/main" id="{A494D27B-6FE0-48E6-AE26-B18F699B04B0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73" name="TextBox 213">
            <a:extLst>
              <a:ext uri="{FF2B5EF4-FFF2-40B4-BE49-F238E27FC236}">
                <a16:creationId xmlns:a16="http://schemas.microsoft.com/office/drawing/2014/main" id="{C96E205E-F8B6-4CFC-957C-AAF28D896CFA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74" name="TextBox 214">
            <a:extLst>
              <a:ext uri="{FF2B5EF4-FFF2-40B4-BE49-F238E27FC236}">
                <a16:creationId xmlns:a16="http://schemas.microsoft.com/office/drawing/2014/main" id="{B706A477-A0F4-48C2-8242-B853FD0E0782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75" name="TextBox 43">
            <a:extLst>
              <a:ext uri="{FF2B5EF4-FFF2-40B4-BE49-F238E27FC236}">
                <a16:creationId xmlns:a16="http://schemas.microsoft.com/office/drawing/2014/main" id="{3C66BC41-0DC6-4893-8E32-F12190A1CC1E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1C0A8E5B-AF6D-6F65-D86E-1102CA74A5C6}"/>
              </a:ext>
            </a:extLst>
          </p:cNvPr>
          <p:cNvGrpSpPr/>
          <p:nvPr/>
        </p:nvGrpSpPr>
        <p:grpSpPr>
          <a:xfrm rot="5400000">
            <a:off x="11736962" y="34545"/>
            <a:ext cx="3549459" cy="5314880"/>
            <a:chOff x="0" y="0"/>
            <a:chExt cx="27119072" cy="40607488"/>
          </a:xfrm>
        </p:grpSpPr>
        <p:sp>
          <p:nvSpPr>
            <p:cNvPr id="114" name="Freeform 3">
              <a:extLst>
                <a:ext uri="{FF2B5EF4-FFF2-40B4-BE49-F238E27FC236}">
                  <a16:creationId xmlns:a16="http://schemas.microsoft.com/office/drawing/2014/main" id="{623456C9-F257-2A82-B94B-F65F788CB5F6}"/>
                </a:ext>
              </a:extLst>
            </p:cNvPr>
            <p:cNvSpPr/>
            <p:nvPr/>
          </p:nvSpPr>
          <p:spPr>
            <a:xfrm>
              <a:off x="0" y="0"/>
              <a:ext cx="27119073" cy="40607487"/>
            </a:xfrm>
            <a:custGeom>
              <a:avLst/>
              <a:gdLst/>
              <a:ahLst/>
              <a:cxnLst/>
              <a:rect l="l" t="t" r="r" b="b"/>
              <a:pathLst>
                <a:path w="27119073" h="40607487">
                  <a:moveTo>
                    <a:pt x="0" y="0"/>
                  </a:moveTo>
                  <a:lnTo>
                    <a:pt x="27119073" y="0"/>
                  </a:lnTo>
                  <a:lnTo>
                    <a:pt x="27119073" y="40607487"/>
                  </a:lnTo>
                  <a:lnTo>
                    <a:pt x="0" y="406074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15" name="Freeform 144">
            <a:extLst>
              <a:ext uri="{FF2B5EF4-FFF2-40B4-BE49-F238E27FC236}">
                <a16:creationId xmlns:a16="http://schemas.microsoft.com/office/drawing/2014/main" id="{D0ADF612-98DE-1ECE-767A-B90F0A9089AC}"/>
              </a:ext>
            </a:extLst>
          </p:cNvPr>
          <p:cNvSpPr/>
          <p:nvPr/>
        </p:nvSpPr>
        <p:spPr>
          <a:xfrm>
            <a:off x="11092290" y="4380638"/>
            <a:ext cx="4981445" cy="1744729"/>
          </a:xfrm>
          <a:custGeom>
            <a:avLst/>
            <a:gdLst/>
            <a:ahLst/>
            <a:cxnLst/>
            <a:rect l="l" t="t" r="r" b="b"/>
            <a:pathLst>
              <a:path w="4985337" h="1746092">
                <a:moveTo>
                  <a:pt x="0" y="0"/>
                </a:moveTo>
                <a:lnTo>
                  <a:pt x="4985336" y="0"/>
                </a:lnTo>
                <a:lnTo>
                  <a:pt x="4985336" y="1746092"/>
                </a:lnTo>
                <a:lnTo>
                  <a:pt x="0" y="17460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465" t="-257479" b="-44778"/>
            </a:stretch>
          </a:blipFill>
        </p:spPr>
      </p:sp>
      <p:sp>
        <p:nvSpPr>
          <p:cNvPr id="116" name="Freeform 145">
            <a:extLst>
              <a:ext uri="{FF2B5EF4-FFF2-40B4-BE49-F238E27FC236}">
                <a16:creationId xmlns:a16="http://schemas.microsoft.com/office/drawing/2014/main" id="{E8767D85-3ED8-ACF1-D045-E6E50D657E87}"/>
              </a:ext>
            </a:extLst>
          </p:cNvPr>
          <p:cNvSpPr/>
          <p:nvPr/>
        </p:nvSpPr>
        <p:spPr>
          <a:xfrm>
            <a:off x="11092290" y="6211026"/>
            <a:ext cx="4981445" cy="1471707"/>
          </a:xfrm>
          <a:custGeom>
            <a:avLst/>
            <a:gdLst/>
            <a:ahLst/>
            <a:cxnLst/>
            <a:rect l="l" t="t" r="r" b="b"/>
            <a:pathLst>
              <a:path w="4985337" h="1472857">
                <a:moveTo>
                  <a:pt x="0" y="0"/>
                </a:moveTo>
                <a:lnTo>
                  <a:pt x="4985336" y="0"/>
                </a:lnTo>
                <a:lnTo>
                  <a:pt x="4985336" y="1472857"/>
                </a:lnTo>
                <a:lnTo>
                  <a:pt x="0" y="14728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535" t="-22381" b="-122381"/>
            </a:stretch>
          </a:blipFill>
        </p:spPr>
      </p:sp>
      <p:sp>
        <p:nvSpPr>
          <p:cNvPr id="117" name="AutoShape 146">
            <a:extLst>
              <a:ext uri="{FF2B5EF4-FFF2-40B4-BE49-F238E27FC236}">
                <a16:creationId xmlns:a16="http://schemas.microsoft.com/office/drawing/2014/main" id="{577D61D9-F388-2D35-3FD3-3273F699302B}"/>
              </a:ext>
            </a:extLst>
          </p:cNvPr>
          <p:cNvSpPr/>
          <p:nvPr/>
        </p:nvSpPr>
        <p:spPr>
          <a:xfrm>
            <a:off x="13814009" y="2878652"/>
            <a:ext cx="1688662" cy="0"/>
          </a:xfrm>
          <a:prstGeom prst="line">
            <a:avLst/>
          </a:prstGeom>
          <a:ln w="76200" cap="flat">
            <a:solidFill>
              <a:srgbClr val="A10403"/>
            </a:solidFill>
            <a:prstDash val="sysDot"/>
            <a:headEnd type="none" w="sm" len="sm"/>
            <a:tailEnd type="arrow" w="med" len="sm"/>
          </a:ln>
        </p:spPr>
      </p:sp>
      <p:sp>
        <p:nvSpPr>
          <p:cNvPr id="118" name="Freeform 147">
            <a:extLst>
              <a:ext uri="{FF2B5EF4-FFF2-40B4-BE49-F238E27FC236}">
                <a16:creationId xmlns:a16="http://schemas.microsoft.com/office/drawing/2014/main" id="{2EC688B2-ECE7-CE43-D65E-EEB76BD04B33}"/>
              </a:ext>
            </a:extLst>
          </p:cNvPr>
          <p:cNvSpPr/>
          <p:nvPr/>
        </p:nvSpPr>
        <p:spPr>
          <a:xfrm>
            <a:off x="1311387" y="1569289"/>
            <a:ext cx="9542866" cy="6174763"/>
          </a:xfrm>
          <a:custGeom>
            <a:avLst/>
            <a:gdLst/>
            <a:ahLst/>
            <a:cxnLst/>
            <a:rect l="l" t="t" r="r" b="b"/>
            <a:pathLst>
              <a:path w="9550321" h="6179587">
                <a:moveTo>
                  <a:pt x="0" y="0"/>
                </a:moveTo>
                <a:lnTo>
                  <a:pt x="9550321" y="0"/>
                </a:lnTo>
                <a:lnTo>
                  <a:pt x="9550321" y="6179587"/>
                </a:lnTo>
                <a:lnTo>
                  <a:pt x="0" y="61795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966"/>
            </a:stretch>
          </a:blipFill>
        </p:spPr>
      </p:sp>
      <p:sp>
        <p:nvSpPr>
          <p:cNvPr id="119" name="Freeform 148">
            <a:extLst>
              <a:ext uri="{FF2B5EF4-FFF2-40B4-BE49-F238E27FC236}">
                <a16:creationId xmlns:a16="http://schemas.microsoft.com/office/drawing/2014/main" id="{F7102F0B-0CED-0ACF-5ED3-94334EF9C4A6}"/>
              </a:ext>
            </a:extLst>
          </p:cNvPr>
          <p:cNvSpPr/>
          <p:nvPr/>
        </p:nvSpPr>
        <p:spPr>
          <a:xfrm>
            <a:off x="13511692" y="496669"/>
            <a:ext cx="2048450" cy="2048450"/>
          </a:xfrm>
          <a:custGeom>
            <a:avLst/>
            <a:gdLst/>
            <a:ahLst/>
            <a:cxnLst/>
            <a:rect l="l" t="t" r="r" b="b"/>
            <a:pathLst>
              <a:path w="2050050" h="2050050">
                <a:moveTo>
                  <a:pt x="0" y="0"/>
                </a:moveTo>
                <a:lnTo>
                  <a:pt x="2050051" y="0"/>
                </a:lnTo>
                <a:lnTo>
                  <a:pt x="2050051" y="2050051"/>
                </a:lnTo>
                <a:lnTo>
                  <a:pt x="0" y="205005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60000"/>
            </a:blip>
            <a:stretch>
              <a:fillRect/>
            </a:stretch>
          </a:blipFill>
        </p:spPr>
      </p:sp>
      <p:grpSp>
        <p:nvGrpSpPr>
          <p:cNvPr id="120" name="Group 149">
            <a:extLst>
              <a:ext uri="{FF2B5EF4-FFF2-40B4-BE49-F238E27FC236}">
                <a16:creationId xmlns:a16="http://schemas.microsoft.com/office/drawing/2014/main" id="{BBA84DED-7028-58A4-BE7F-9493F24021F0}"/>
              </a:ext>
            </a:extLst>
          </p:cNvPr>
          <p:cNvGrpSpPr/>
          <p:nvPr/>
        </p:nvGrpSpPr>
        <p:grpSpPr>
          <a:xfrm>
            <a:off x="-401671" y="489966"/>
            <a:ext cx="1109791" cy="8350440"/>
            <a:chOff x="0" y="0"/>
            <a:chExt cx="1480877" cy="11142618"/>
          </a:xfrm>
        </p:grpSpPr>
        <p:sp>
          <p:nvSpPr>
            <p:cNvPr id="121" name="Freeform 150">
              <a:extLst>
                <a:ext uri="{FF2B5EF4-FFF2-40B4-BE49-F238E27FC236}">
                  <a16:creationId xmlns:a16="http://schemas.microsoft.com/office/drawing/2014/main" id="{E1C2D6BD-B1D9-4932-AB49-195E5718FF3D}"/>
                </a:ext>
              </a:extLst>
            </p:cNvPr>
            <p:cNvSpPr/>
            <p:nvPr/>
          </p:nvSpPr>
          <p:spPr>
            <a:xfrm>
              <a:off x="55273" y="10222920"/>
              <a:ext cx="1425604" cy="919698"/>
            </a:xfrm>
            <a:custGeom>
              <a:avLst/>
              <a:gdLst/>
              <a:ahLst/>
              <a:cxnLst/>
              <a:rect l="l" t="t" r="r" b="b"/>
              <a:pathLst>
                <a:path w="1425604" h="919698">
                  <a:moveTo>
                    <a:pt x="0" y="0"/>
                  </a:moveTo>
                  <a:lnTo>
                    <a:pt x="1425604" y="0"/>
                  </a:lnTo>
                  <a:lnTo>
                    <a:pt x="1425604" y="919698"/>
                  </a:lnTo>
                  <a:lnTo>
                    <a:pt x="0" y="9196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60385"/>
              </a:stretch>
            </a:blipFill>
          </p:spPr>
        </p:sp>
        <p:sp>
          <p:nvSpPr>
            <p:cNvPr id="122" name="Freeform 151">
              <a:extLst>
                <a:ext uri="{FF2B5EF4-FFF2-40B4-BE49-F238E27FC236}">
                  <a16:creationId xmlns:a16="http://schemas.microsoft.com/office/drawing/2014/main" id="{32190443-86C8-BA3D-BB18-2535187C0C4C}"/>
                </a:ext>
              </a:extLst>
            </p:cNvPr>
            <p:cNvSpPr/>
            <p:nvPr/>
          </p:nvSpPr>
          <p:spPr>
            <a:xfrm>
              <a:off x="0" y="0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3" name="Freeform 152">
              <a:extLst>
                <a:ext uri="{FF2B5EF4-FFF2-40B4-BE49-F238E27FC236}">
                  <a16:creationId xmlns:a16="http://schemas.microsoft.com/office/drawing/2014/main" id="{E6096AF8-5490-76A4-3353-9F0BA0B92879}"/>
                </a:ext>
              </a:extLst>
            </p:cNvPr>
            <p:cNvSpPr/>
            <p:nvPr/>
          </p:nvSpPr>
          <p:spPr>
            <a:xfrm>
              <a:off x="0" y="1469552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4" name="Freeform 153">
              <a:extLst>
                <a:ext uri="{FF2B5EF4-FFF2-40B4-BE49-F238E27FC236}">
                  <a16:creationId xmlns:a16="http://schemas.microsoft.com/office/drawing/2014/main" id="{ACBF5561-97F3-51E0-2A05-286D7823440C}"/>
                </a:ext>
              </a:extLst>
            </p:cNvPr>
            <p:cNvSpPr/>
            <p:nvPr/>
          </p:nvSpPr>
          <p:spPr>
            <a:xfrm>
              <a:off x="0" y="292812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5" name="Freeform 154">
              <a:extLst>
                <a:ext uri="{FF2B5EF4-FFF2-40B4-BE49-F238E27FC236}">
                  <a16:creationId xmlns:a16="http://schemas.microsoft.com/office/drawing/2014/main" id="{C2FDB0D4-7356-9928-5067-1ECD0441B9CA}"/>
                </a:ext>
              </a:extLst>
            </p:cNvPr>
            <p:cNvSpPr/>
            <p:nvPr/>
          </p:nvSpPr>
          <p:spPr>
            <a:xfrm>
              <a:off x="55273" y="4386699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6" name="Freeform 155">
              <a:extLst>
                <a:ext uri="{FF2B5EF4-FFF2-40B4-BE49-F238E27FC236}">
                  <a16:creationId xmlns:a16="http://schemas.microsoft.com/office/drawing/2014/main" id="{9D6D6D4A-82E8-3ACF-0B21-364367A40A85}"/>
                </a:ext>
              </a:extLst>
            </p:cNvPr>
            <p:cNvSpPr/>
            <p:nvPr/>
          </p:nvSpPr>
          <p:spPr>
            <a:xfrm>
              <a:off x="55273" y="5845273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7" name="Freeform 156">
              <a:extLst>
                <a:ext uri="{FF2B5EF4-FFF2-40B4-BE49-F238E27FC236}">
                  <a16:creationId xmlns:a16="http://schemas.microsoft.com/office/drawing/2014/main" id="{50D4D95F-8082-A7E8-EA49-87E8D75C9704}"/>
                </a:ext>
              </a:extLst>
            </p:cNvPr>
            <p:cNvSpPr/>
            <p:nvPr/>
          </p:nvSpPr>
          <p:spPr>
            <a:xfrm>
              <a:off x="55273" y="730384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8" name="Freeform 157">
              <a:extLst>
                <a:ext uri="{FF2B5EF4-FFF2-40B4-BE49-F238E27FC236}">
                  <a16:creationId xmlns:a16="http://schemas.microsoft.com/office/drawing/2014/main" id="{837F6825-5F9F-B169-A9ED-F1D96E3C4C1C}"/>
                </a:ext>
              </a:extLst>
            </p:cNvPr>
            <p:cNvSpPr/>
            <p:nvPr/>
          </p:nvSpPr>
          <p:spPr>
            <a:xfrm>
              <a:off x="55273" y="8773398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43000"/>
              </a:blip>
              <a:stretch>
                <a:fillRect r="-3468" b="-1130"/>
              </a:stretch>
            </a:blipFill>
          </p:spPr>
        </p:sp>
      </p:grpSp>
      <p:sp>
        <p:nvSpPr>
          <p:cNvPr id="143" name="Freeform 143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4502" r="-12834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1" name="Freeform 141"/>
          <p:cNvSpPr/>
          <p:nvPr/>
        </p:nvSpPr>
        <p:spPr>
          <a:xfrm>
            <a:off x="15421250" y="570129"/>
            <a:ext cx="832996" cy="112685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502" r="-12834"/>
            </a:stretch>
          </a:blipFill>
        </p:spPr>
      </p:sp>
      <p:sp>
        <p:nvSpPr>
          <p:cNvPr id="142" name="TextBox 142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ОТКРЫТОЕ ПРОСТРАНСТВО: НОВАЯ АЛЛЕЯ ПАМЯТИ</a:t>
            </a:r>
          </a:p>
        </p:txBody>
      </p:sp>
      <p:sp>
        <p:nvSpPr>
          <p:cNvPr id="143" name="TextBox 143"/>
          <p:cNvSpPr txBox="1"/>
          <p:nvPr/>
        </p:nvSpPr>
        <p:spPr>
          <a:xfrm>
            <a:off x="4366507" y="1038818"/>
            <a:ext cx="9924324" cy="318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3"/>
              </a:lnSpc>
              <a:spcBef>
                <a:spcPct val="0"/>
              </a:spcBef>
            </a:pPr>
            <a:r>
              <a:rPr lang="en-US" sz="2283" spc="27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КОНЦЕПЦИЯ «ИСТОРИЯ ПОД НОГАМИ»</a:t>
            </a:r>
          </a:p>
        </p:txBody>
      </p:sp>
      <p:grpSp>
        <p:nvGrpSpPr>
          <p:cNvPr id="146" name="Group 113">
            <a:extLst>
              <a:ext uri="{FF2B5EF4-FFF2-40B4-BE49-F238E27FC236}">
                <a16:creationId xmlns:a16="http://schemas.microsoft.com/office/drawing/2014/main" id="{8E6B4CFC-2EC5-4480-8764-EF292FCD6190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7" name="Group 114">
              <a:extLst>
                <a:ext uri="{FF2B5EF4-FFF2-40B4-BE49-F238E27FC236}">
                  <a16:creationId xmlns:a16="http://schemas.microsoft.com/office/drawing/2014/main" id="{5F2D9157-529A-4B9C-8943-087728084F70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3" name="Freeform 115">
                <a:extLst>
                  <a:ext uri="{FF2B5EF4-FFF2-40B4-BE49-F238E27FC236}">
                    <a16:creationId xmlns:a16="http://schemas.microsoft.com/office/drawing/2014/main" id="{F115418E-ABD0-44FF-8D57-2D60134616F4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4" name="TextBox 116">
                <a:extLst>
                  <a:ext uri="{FF2B5EF4-FFF2-40B4-BE49-F238E27FC236}">
                    <a16:creationId xmlns:a16="http://schemas.microsoft.com/office/drawing/2014/main" id="{9061E400-CD47-40F0-BA24-639CF48CB968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8" name="TextBox 122">
              <a:extLst>
                <a:ext uri="{FF2B5EF4-FFF2-40B4-BE49-F238E27FC236}">
                  <a16:creationId xmlns:a16="http://schemas.microsoft.com/office/drawing/2014/main" id="{FB21F122-70A1-4941-A689-9A352FD6EC88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25">
              <a:extLst>
                <a:ext uri="{FF2B5EF4-FFF2-40B4-BE49-F238E27FC236}">
                  <a16:creationId xmlns:a16="http://schemas.microsoft.com/office/drawing/2014/main" id="{346F6B02-8EEB-42D3-9C7D-A1DA36805DFC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8">
              <a:extLst>
                <a:ext uri="{FF2B5EF4-FFF2-40B4-BE49-F238E27FC236}">
                  <a16:creationId xmlns:a16="http://schemas.microsoft.com/office/drawing/2014/main" id="{45A0D261-1BAE-42DA-A9B4-217974EFBCE5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31">
              <a:extLst>
                <a:ext uri="{FF2B5EF4-FFF2-40B4-BE49-F238E27FC236}">
                  <a16:creationId xmlns:a16="http://schemas.microsoft.com/office/drawing/2014/main" id="{37DA39E8-738B-4BBB-89A6-8ACFBBD3613B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4">
              <a:extLst>
                <a:ext uri="{FF2B5EF4-FFF2-40B4-BE49-F238E27FC236}">
                  <a16:creationId xmlns:a16="http://schemas.microsoft.com/office/drawing/2014/main" id="{2EAA7E48-B677-4C9E-86B7-1345ECD046A4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5" name="Freeform 191">
            <a:extLst>
              <a:ext uri="{FF2B5EF4-FFF2-40B4-BE49-F238E27FC236}">
                <a16:creationId xmlns:a16="http://schemas.microsoft.com/office/drawing/2014/main" id="{01ABEF95-B5BB-4AEE-9845-64DFBAD82141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6" name="Freeform 194">
            <a:extLst>
              <a:ext uri="{FF2B5EF4-FFF2-40B4-BE49-F238E27FC236}">
                <a16:creationId xmlns:a16="http://schemas.microsoft.com/office/drawing/2014/main" id="{DDA18FA7-3274-4704-8719-1A51F7B75552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7">
            <a:extLst>
              <a:ext uri="{FF2B5EF4-FFF2-40B4-BE49-F238E27FC236}">
                <a16:creationId xmlns:a16="http://schemas.microsoft.com/office/drawing/2014/main" id="{8D38C187-13A8-4F29-A049-C0F9E8F698F4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200">
            <a:extLst>
              <a:ext uri="{FF2B5EF4-FFF2-40B4-BE49-F238E27FC236}">
                <a16:creationId xmlns:a16="http://schemas.microsoft.com/office/drawing/2014/main" id="{2FF2BA99-B9FD-4697-A687-2CA320096123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3">
            <a:extLst>
              <a:ext uri="{FF2B5EF4-FFF2-40B4-BE49-F238E27FC236}">
                <a16:creationId xmlns:a16="http://schemas.microsoft.com/office/drawing/2014/main" id="{85CCACD2-0E2E-47E1-B7DA-906806862894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6">
            <a:extLst>
              <a:ext uri="{FF2B5EF4-FFF2-40B4-BE49-F238E27FC236}">
                <a16:creationId xmlns:a16="http://schemas.microsoft.com/office/drawing/2014/main" id="{04AE1824-F262-4885-8ADE-9C3FC7CA3425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TextBox 208">
            <a:extLst>
              <a:ext uri="{FF2B5EF4-FFF2-40B4-BE49-F238E27FC236}">
                <a16:creationId xmlns:a16="http://schemas.microsoft.com/office/drawing/2014/main" id="{AE9136E1-49CC-4AE9-88AC-103BEB102D0E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2" name="TextBox 209">
            <a:extLst>
              <a:ext uri="{FF2B5EF4-FFF2-40B4-BE49-F238E27FC236}">
                <a16:creationId xmlns:a16="http://schemas.microsoft.com/office/drawing/2014/main" id="{778C8759-711D-4CD2-A9F0-A5D671481AF5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3" name="TextBox 210">
            <a:extLst>
              <a:ext uri="{FF2B5EF4-FFF2-40B4-BE49-F238E27FC236}">
                <a16:creationId xmlns:a16="http://schemas.microsoft.com/office/drawing/2014/main" id="{DF0CA237-276D-4680-97BC-F7D9D4F5AC2D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4" name="TextBox 211">
            <a:extLst>
              <a:ext uri="{FF2B5EF4-FFF2-40B4-BE49-F238E27FC236}">
                <a16:creationId xmlns:a16="http://schemas.microsoft.com/office/drawing/2014/main" id="{1F474930-EC48-4A76-A08C-F956AFC5FA61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5" name="TextBox 212">
            <a:extLst>
              <a:ext uri="{FF2B5EF4-FFF2-40B4-BE49-F238E27FC236}">
                <a16:creationId xmlns:a16="http://schemas.microsoft.com/office/drawing/2014/main" id="{85539AE4-A062-4224-B60D-37C31C4858BF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6" name="TextBox 213">
            <a:extLst>
              <a:ext uri="{FF2B5EF4-FFF2-40B4-BE49-F238E27FC236}">
                <a16:creationId xmlns:a16="http://schemas.microsoft.com/office/drawing/2014/main" id="{4275879D-90B5-4016-8338-F185489C4B5B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7" name="TextBox 214">
            <a:extLst>
              <a:ext uri="{FF2B5EF4-FFF2-40B4-BE49-F238E27FC236}">
                <a16:creationId xmlns:a16="http://schemas.microsoft.com/office/drawing/2014/main" id="{89A4D03E-6528-40F6-9966-C342CD217C99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8" name="TextBox 43">
            <a:extLst>
              <a:ext uri="{FF2B5EF4-FFF2-40B4-BE49-F238E27FC236}">
                <a16:creationId xmlns:a16="http://schemas.microsoft.com/office/drawing/2014/main" id="{BC76838A-B82B-4C3F-AF2D-8CAC6793AE2F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6" name="Freeform 144">
            <a:extLst>
              <a:ext uri="{FF2B5EF4-FFF2-40B4-BE49-F238E27FC236}">
                <a16:creationId xmlns:a16="http://schemas.microsoft.com/office/drawing/2014/main" id="{1EB9D38F-9AD8-4FC3-EA17-75915B5AF340}"/>
              </a:ext>
            </a:extLst>
          </p:cNvPr>
          <p:cNvSpPr/>
          <p:nvPr/>
        </p:nvSpPr>
        <p:spPr>
          <a:xfrm>
            <a:off x="819360" y="1895895"/>
            <a:ext cx="7921534" cy="6134353"/>
          </a:xfrm>
          <a:custGeom>
            <a:avLst/>
            <a:gdLst/>
            <a:ahLst/>
            <a:cxnLst/>
            <a:rect l="l" t="t" r="r" b="b"/>
            <a:pathLst>
              <a:path w="7927723" h="6139145">
                <a:moveTo>
                  <a:pt x="0" y="0"/>
                </a:moveTo>
                <a:lnTo>
                  <a:pt x="7927723" y="0"/>
                </a:lnTo>
                <a:lnTo>
                  <a:pt x="7927723" y="6139146"/>
                </a:lnTo>
                <a:lnTo>
                  <a:pt x="0" y="61391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4975"/>
            </a:stretch>
          </a:blipFill>
        </p:spPr>
      </p:sp>
      <p:sp>
        <p:nvSpPr>
          <p:cNvPr id="112" name="Freeform 145">
            <a:extLst>
              <a:ext uri="{FF2B5EF4-FFF2-40B4-BE49-F238E27FC236}">
                <a16:creationId xmlns:a16="http://schemas.microsoft.com/office/drawing/2014/main" id="{DC0ACCC9-836D-4B0C-88AC-2529B55F54B8}"/>
              </a:ext>
            </a:extLst>
          </p:cNvPr>
          <p:cNvSpPr/>
          <p:nvPr/>
        </p:nvSpPr>
        <p:spPr>
          <a:xfrm>
            <a:off x="8896696" y="1895895"/>
            <a:ext cx="7177038" cy="6134353"/>
          </a:xfrm>
          <a:custGeom>
            <a:avLst/>
            <a:gdLst/>
            <a:ahLst/>
            <a:cxnLst/>
            <a:rect l="l" t="t" r="r" b="b"/>
            <a:pathLst>
              <a:path w="7182645" h="6139145">
                <a:moveTo>
                  <a:pt x="0" y="0"/>
                </a:moveTo>
                <a:lnTo>
                  <a:pt x="7182645" y="0"/>
                </a:lnTo>
                <a:lnTo>
                  <a:pt x="7182645" y="6139146"/>
                </a:lnTo>
                <a:lnTo>
                  <a:pt x="0" y="61391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955"/>
            </a:stretch>
          </a:blipFill>
        </p:spPr>
      </p:sp>
      <p:grpSp>
        <p:nvGrpSpPr>
          <p:cNvPr id="113" name="Group 146">
            <a:extLst>
              <a:ext uri="{FF2B5EF4-FFF2-40B4-BE49-F238E27FC236}">
                <a16:creationId xmlns:a16="http://schemas.microsoft.com/office/drawing/2014/main" id="{403BDD3B-0E6E-F735-A4C4-8083FF3BA9C5}"/>
              </a:ext>
            </a:extLst>
          </p:cNvPr>
          <p:cNvGrpSpPr/>
          <p:nvPr/>
        </p:nvGrpSpPr>
        <p:grpSpPr>
          <a:xfrm>
            <a:off x="-401671" y="489966"/>
            <a:ext cx="1109791" cy="8350440"/>
            <a:chOff x="0" y="0"/>
            <a:chExt cx="1480877" cy="11142618"/>
          </a:xfrm>
        </p:grpSpPr>
        <p:sp>
          <p:nvSpPr>
            <p:cNvPr id="114" name="Freeform 147">
              <a:extLst>
                <a:ext uri="{FF2B5EF4-FFF2-40B4-BE49-F238E27FC236}">
                  <a16:creationId xmlns:a16="http://schemas.microsoft.com/office/drawing/2014/main" id="{92E134B4-990C-0441-5AA4-41779486F193}"/>
                </a:ext>
              </a:extLst>
            </p:cNvPr>
            <p:cNvSpPr/>
            <p:nvPr/>
          </p:nvSpPr>
          <p:spPr>
            <a:xfrm>
              <a:off x="55273" y="10222920"/>
              <a:ext cx="1425604" cy="919698"/>
            </a:xfrm>
            <a:custGeom>
              <a:avLst/>
              <a:gdLst/>
              <a:ahLst/>
              <a:cxnLst/>
              <a:rect l="l" t="t" r="r" b="b"/>
              <a:pathLst>
                <a:path w="1425604" h="919698">
                  <a:moveTo>
                    <a:pt x="0" y="0"/>
                  </a:moveTo>
                  <a:lnTo>
                    <a:pt x="1425604" y="0"/>
                  </a:lnTo>
                  <a:lnTo>
                    <a:pt x="1425604" y="919698"/>
                  </a:lnTo>
                  <a:lnTo>
                    <a:pt x="0" y="9196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60385"/>
              </a:stretch>
            </a:blipFill>
          </p:spPr>
        </p:sp>
        <p:sp>
          <p:nvSpPr>
            <p:cNvPr id="115" name="Freeform 148">
              <a:extLst>
                <a:ext uri="{FF2B5EF4-FFF2-40B4-BE49-F238E27FC236}">
                  <a16:creationId xmlns:a16="http://schemas.microsoft.com/office/drawing/2014/main" id="{0F23B1B8-7F16-5541-51D5-20B56D23EF5E}"/>
                </a:ext>
              </a:extLst>
            </p:cNvPr>
            <p:cNvSpPr/>
            <p:nvPr/>
          </p:nvSpPr>
          <p:spPr>
            <a:xfrm>
              <a:off x="0" y="0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16" name="Freeform 149">
              <a:extLst>
                <a:ext uri="{FF2B5EF4-FFF2-40B4-BE49-F238E27FC236}">
                  <a16:creationId xmlns:a16="http://schemas.microsoft.com/office/drawing/2014/main" id="{23F8DAE0-A8BD-ED9C-3AB5-109761D54DE9}"/>
                </a:ext>
              </a:extLst>
            </p:cNvPr>
            <p:cNvSpPr/>
            <p:nvPr/>
          </p:nvSpPr>
          <p:spPr>
            <a:xfrm>
              <a:off x="0" y="1469552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17" name="Freeform 150">
              <a:extLst>
                <a:ext uri="{FF2B5EF4-FFF2-40B4-BE49-F238E27FC236}">
                  <a16:creationId xmlns:a16="http://schemas.microsoft.com/office/drawing/2014/main" id="{646BB885-BC7E-8BFF-73F8-72D4079088C0}"/>
                </a:ext>
              </a:extLst>
            </p:cNvPr>
            <p:cNvSpPr/>
            <p:nvPr/>
          </p:nvSpPr>
          <p:spPr>
            <a:xfrm>
              <a:off x="0" y="292812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18" name="Freeform 151">
              <a:extLst>
                <a:ext uri="{FF2B5EF4-FFF2-40B4-BE49-F238E27FC236}">
                  <a16:creationId xmlns:a16="http://schemas.microsoft.com/office/drawing/2014/main" id="{BF2ED2E7-7926-E59F-5362-54161DB66859}"/>
                </a:ext>
              </a:extLst>
            </p:cNvPr>
            <p:cNvSpPr/>
            <p:nvPr/>
          </p:nvSpPr>
          <p:spPr>
            <a:xfrm>
              <a:off x="55273" y="4386699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19" name="Freeform 152">
              <a:extLst>
                <a:ext uri="{FF2B5EF4-FFF2-40B4-BE49-F238E27FC236}">
                  <a16:creationId xmlns:a16="http://schemas.microsoft.com/office/drawing/2014/main" id="{17CE1210-D559-AEA3-5CFC-B822F8A9C78B}"/>
                </a:ext>
              </a:extLst>
            </p:cNvPr>
            <p:cNvSpPr/>
            <p:nvPr/>
          </p:nvSpPr>
          <p:spPr>
            <a:xfrm>
              <a:off x="55273" y="5845273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3"/>
                  </a:lnTo>
                  <a:lnTo>
                    <a:pt x="0" y="14585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0" name="Freeform 153">
              <a:extLst>
                <a:ext uri="{FF2B5EF4-FFF2-40B4-BE49-F238E27FC236}">
                  <a16:creationId xmlns:a16="http://schemas.microsoft.com/office/drawing/2014/main" id="{E54C0D15-1064-7457-7384-9108F5B6878B}"/>
                </a:ext>
              </a:extLst>
            </p:cNvPr>
            <p:cNvSpPr/>
            <p:nvPr/>
          </p:nvSpPr>
          <p:spPr>
            <a:xfrm>
              <a:off x="55273" y="7303846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  <p:sp>
          <p:nvSpPr>
            <p:cNvPr id="121" name="Freeform 154">
              <a:extLst>
                <a:ext uri="{FF2B5EF4-FFF2-40B4-BE49-F238E27FC236}">
                  <a16:creationId xmlns:a16="http://schemas.microsoft.com/office/drawing/2014/main" id="{1C1AED3F-0573-23CE-5B63-620D3AC933E9}"/>
                </a:ext>
              </a:extLst>
            </p:cNvPr>
            <p:cNvSpPr/>
            <p:nvPr/>
          </p:nvSpPr>
          <p:spPr>
            <a:xfrm>
              <a:off x="55273" y="8773398"/>
              <a:ext cx="1425604" cy="1458574"/>
            </a:xfrm>
            <a:custGeom>
              <a:avLst/>
              <a:gdLst/>
              <a:ahLst/>
              <a:cxnLst/>
              <a:rect l="l" t="t" r="r" b="b"/>
              <a:pathLst>
                <a:path w="1425604" h="1458574">
                  <a:moveTo>
                    <a:pt x="0" y="0"/>
                  </a:moveTo>
                  <a:lnTo>
                    <a:pt x="1425604" y="0"/>
                  </a:lnTo>
                  <a:lnTo>
                    <a:pt x="1425604" y="1458574"/>
                  </a:lnTo>
                  <a:lnTo>
                    <a:pt x="0" y="14585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43000"/>
              </a:blip>
              <a:stretch>
                <a:fillRect r="-3468" b="-1130"/>
              </a:stretch>
            </a:blipFill>
          </p:spPr>
        </p:sp>
      </p:grp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" y="0"/>
            <a:ext cx="16668896" cy="10626324"/>
          </a:xfrm>
          <a:custGeom>
            <a:avLst/>
            <a:gdLst/>
            <a:ahLst/>
            <a:cxnLst/>
            <a:rect l="l" t="t" r="r" b="b"/>
            <a:pathLst>
              <a:path w="16668896" h="10626324">
                <a:moveTo>
                  <a:pt x="0" y="0"/>
                </a:moveTo>
                <a:lnTo>
                  <a:pt x="16668896" y="0"/>
                </a:lnTo>
                <a:lnTo>
                  <a:pt x="16668896" y="10626324"/>
                </a:lnTo>
                <a:lnTo>
                  <a:pt x="0" y="106263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1000"/>
            </a:blip>
            <a:stretch>
              <a:fillRect t="-4510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08335" y="8418366"/>
            <a:ext cx="15974283" cy="1183335"/>
            <a:chOff x="0" y="0"/>
            <a:chExt cx="21299044" cy="1577780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2" name="Freeform 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3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2" name="Freeform 142"/>
          <p:cNvSpPr/>
          <p:nvPr/>
        </p:nvSpPr>
        <p:spPr>
          <a:xfrm>
            <a:off x="11880774" y="3923358"/>
            <a:ext cx="3865880" cy="4423835"/>
          </a:xfrm>
          <a:custGeom>
            <a:avLst/>
            <a:gdLst/>
            <a:ahLst/>
            <a:cxnLst/>
            <a:rect l="l" t="t" r="r" b="b"/>
            <a:pathLst>
              <a:path w="3865880" h="4423835">
                <a:moveTo>
                  <a:pt x="0" y="0"/>
                </a:moveTo>
                <a:lnTo>
                  <a:pt x="3865880" y="0"/>
                </a:lnTo>
                <a:lnTo>
                  <a:pt x="3865880" y="4423835"/>
                </a:lnTo>
                <a:lnTo>
                  <a:pt x="0" y="44238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2754" r="-51441" b="-7242"/>
            </a:stretch>
          </a:blipFill>
        </p:spPr>
      </p:sp>
      <p:sp>
        <p:nvSpPr>
          <p:cNvPr id="143" name="Freeform 143"/>
          <p:cNvSpPr/>
          <p:nvPr/>
        </p:nvSpPr>
        <p:spPr>
          <a:xfrm>
            <a:off x="11880774" y="1090942"/>
            <a:ext cx="3865880" cy="2575643"/>
          </a:xfrm>
          <a:custGeom>
            <a:avLst/>
            <a:gdLst/>
            <a:ahLst/>
            <a:cxnLst/>
            <a:rect l="l" t="t" r="r" b="b"/>
            <a:pathLst>
              <a:path w="3865880" h="2575643">
                <a:moveTo>
                  <a:pt x="0" y="0"/>
                </a:moveTo>
                <a:lnTo>
                  <a:pt x="3865880" y="0"/>
                </a:lnTo>
                <a:lnTo>
                  <a:pt x="3865880" y="2575643"/>
                </a:lnTo>
                <a:lnTo>
                  <a:pt x="0" y="257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45" name="TextBox 145"/>
          <p:cNvSpPr txBox="1"/>
          <p:nvPr/>
        </p:nvSpPr>
        <p:spPr>
          <a:xfrm>
            <a:off x="-579751" y="655796"/>
            <a:ext cx="1699338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5"/>
              </a:lnSpc>
              <a:spcBef>
                <a:spcPct val="0"/>
              </a:spcBef>
            </a:pPr>
            <a:r>
              <a:rPr lang="en-US" sz="2528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ЗИМНИЙ СЦЕНАРИЙ КЛАСТЕРА</a:t>
            </a:r>
          </a:p>
        </p:txBody>
      </p:sp>
      <p:grpSp>
        <p:nvGrpSpPr>
          <p:cNvPr id="146" name="Group 113">
            <a:extLst>
              <a:ext uri="{FF2B5EF4-FFF2-40B4-BE49-F238E27FC236}">
                <a16:creationId xmlns:a16="http://schemas.microsoft.com/office/drawing/2014/main" id="{131ACE6D-41B0-4FCF-A07E-B71F5B39CF1F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47" name="Group 114">
              <a:extLst>
                <a:ext uri="{FF2B5EF4-FFF2-40B4-BE49-F238E27FC236}">
                  <a16:creationId xmlns:a16="http://schemas.microsoft.com/office/drawing/2014/main" id="{639372F1-4BEF-4599-8CC9-DE35318760D0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53" name="Freeform 115">
                <a:extLst>
                  <a:ext uri="{FF2B5EF4-FFF2-40B4-BE49-F238E27FC236}">
                    <a16:creationId xmlns:a16="http://schemas.microsoft.com/office/drawing/2014/main" id="{76793397-D347-43DD-B485-42B002325F1E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54" name="TextBox 116">
                <a:extLst>
                  <a:ext uri="{FF2B5EF4-FFF2-40B4-BE49-F238E27FC236}">
                    <a16:creationId xmlns:a16="http://schemas.microsoft.com/office/drawing/2014/main" id="{8C7AE04F-5E33-4E82-AD8D-09A4ACBF7D3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48" name="TextBox 122">
              <a:extLst>
                <a:ext uri="{FF2B5EF4-FFF2-40B4-BE49-F238E27FC236}">
                  <a16:creationId xmlns:a16="http://schemas.microsoft.com/office/drawing/2014/main" id="{6440EB4E-8B77-42A6-B764-BEC2D3D044D4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49" name="TextBox 125">
              <a:extLst>
                <a:ext uri="{FF2B5EF4-FFF2-40B4-BE49-F238E27FC236}">
                  <a16:creationId xmlns:a16="http://schemas.microsoft.com/office/drawing/2014/main" id="{C6FF711C-5EC7-43BA-9F39-8EC8C3DA142A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0" name="TextBox 128">
              <a:extLst>
                <a:ext uri="{FF2B5EF4-FFF2-40B4-BE49-F238E27FC236}">
                  <a16:creationId xmlns:a16="http://schemas.microsoft.com/office/drawing/2014/main" id="{B24BADB2-C6D5-43C7-95BC-F3EC7D48A6B7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1" name="TextBox 131">
              <a:extLst>
                <a:ext uri="{FF2B5EF4-FFF2-40B4-BE49-F238E27FC236}">
                  <a16:creationId xmlns:a16="http://schemas.microsoft.com/office/drawing/2014/main" id="{49BB190D-D8D9-47C4-A1C9-EFA2D9C3BE1B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52" name="TextBox 134">
              <a:extLst>
                <a:ext uri="{FF2B5EF4-FFF2-40B4-BE49-F238E27FC236}">
                  <a16:creationId xmlns:a16="http://schemas.microsoft.com/office/drawing/2014/main" id="{3D1C3C9F-FC58-43B1-B33A-B5C575AC7B36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55" name="Freeform 191">
            <a:extLst>
              <a:ext uri="{FF2B5EF4-FFF2-40B4-BE49-F238E27FC236}">
                <a16:creationId xmlns:a16="http://schemas.microsoft.com/office/drawing/2014/main" id="{FD57EAEC-1436-4390-9808-768998ECF483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6" name="Freeform 194">
            <a:extLst>
              <a:ext uri="{FF2B5EF4-FFF2-40B4-BE49-F238E27FC236}">
                <a16:creationId xmlns:a16="http://schemas.microsoft.com/office/drawing/2014/main" id="{6751AB2D-1B00-456B-9AF1-8883CDFE274D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7" name="Freeform 197">
            <a:extLst>
              <a:ext uri="{FF2B5EF4-FFF2-40B4-BE49-F238E27FC236}">
                <a16:creationId xmlns:a16="http://schemas.microsoft.com/office/drawing/2014/main" id="{5FFB599C-ADB1-4CB2-AC39-32C440ECF706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8" name="Freeform 200">
            <a:extLst>
              <a:ext uri="{FF2B5EF4-FFF2-40B4-BE49-F238E27FC236}">
                <a16:creationId xmlns:a16="http://schemas.microsoft.com/office/drawing/2014/main" id="{5CB9F9A1-BA58-48E2-A979-B7CC11274046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59" name="Freeform 203">
            <a:extLst>
              <a:ext uri="{FF2B5EF4-FFF2-40B4-BE49-F238E27FC236}">
                <a16:creationId xmlns:a16="http://schemas.microsoft.com/office/drawing/2014/main" id="{B0D0B85F-16F0-4CDA-9269-5D1B41CF3F0B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0" name="Freeform 206">
            <a:extLst>
              <a:ext uri="{FF2B5EF4-FFF2-40B4-BE49-F238E27FC236}">
                <a16:creationId xmlns:a16="http://schemas.microsoft.com/office/drawing/2014/main" id="{556CCB26-2D1E-47B8-8033-CEAF42D617EB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61" name="TextBox 208">
            <a:extLst>
              <a:ext uri="{FF2B5EF4-FFF2-40B4-BE49-F238E27FC236}">
                <a16:creationId xmlns:a16="http://schemas.microsoft.com/office/drawing/2014/main" id="{0C5ACB6A-610A-4876-A85E-C18D1507B96B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162" name="TextBox 209">
            <a:extLst>
              <a:ext uri="{FF2B5EF4-FFF2-40B4-BE49-F238E27FC236}">
                <a16:creationId xmlns:a16="http://schemas.microsoft.com/office/drawing/2014/main" id="{0FCFC0DD-1AA7-4A9E-94D6-6F1846D135F1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163" name="TextBox 210">
            <a:extLst>
              <a:ext uri="{FF2B5EF4-FFF2-40B4-BE49-F238E27FC236}">
                <a16:creationId xmlns:a16="http://schemas.microsoft.com/office/drawing/2014/main" id="{E90305B6-B4BE-4F3C-9C71-1F280BEA435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164" name="TextBox 211">
            <a:extLst>
              <a:ext uri="{FF2B5EF4-FFF2-40B4-BE49-F238E27FC236}">
                <a16:creationId xmlns:a16="http://schemas.microsoft.com/office/drawing/2014/main" id="{1390AF2C-BF99-4AB2-91A9-013E25D32ECF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165" name="TextBox 212">
            <a:extLst>
              <a:ext uri="{FF2B5EF4-FFF2-40B4-BE49-F238E27FC236}">
                <a16:creationId xmlns:a16="http://schemas.microsoft.com/office/drawing/2014/main" id="{14E4DF48-9B5E-4440-B47B-4BD05222A2AA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166" name="TextBox 213">
            <a:extLst>
              <a:ext uri="{FF2B5EF4-FFF2-40B4-BE49-F238E27FC236}">
                <a16:creationId xmlns:a16="http://schemas.microsoft.com/office/drawing/2014/main" id="{6D941E74-55D0-43E3-B318-2016394262A3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167" name="TextBox 214">
            <a:extLst>
              <a:ext uri="{FF2B5EF4-FFF2-40B4-BE49-F238E27FC236}">
                <a16:creationId xmlns:a16="http://schemas.microsoft.com/office/drawing/2014/main" id="{41DF22C0-39C4-4E36-9672-3FBEEFB50D37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168" name="TextBox 43">
            <a:extLst>
              <a:ext uri="{FF2B5EF4-FFF2-40B4-BE49-F238E27FC236}">
                <a16:creationId xmlns:a16="http://schemas.microsoft.com/office/drawing/2014/main" id="{B105F679-C09A-4AB7-8975-07AB8379E5F2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sp>
        <p:nvSpPr>
          <p:cNvPr id="114" name="Freeform 144">
            <a:extLst>
              <a:ext uri="{FF2B5EF4-FFF2-40B4-BE49-F238E27FC236}">
                <a16:creationId xmlns:a16="http://schemas.microsoft.com/office/drawing/2014/main" id="{BDF25132-80C8-B499-F1B7-44E038C13A42}"/>
              </a:ext>
            </a:extLst>
          </p:cNvPr>
          <p:cNvSpPr/>
          <p:nvPr/>
        </p:nvSpPr>
        <p:spPr>
          <a:xfrm>
            <a:off x="741787" y="1093659"/>
            <a:ext cx="10882682" cy="7250586"/>
          </a:xfrm>
          <a:custGeom>
            <a:avLst/>
            <a:gdLst/>
            <a:ahLst/>
            <a:cxnLst/>
            <a:rect l="l" t="t" r="r" b="b"/>
            <a:pathLst>
              <a:path w="10891184" h="7256251">
                <a:moveTo>
                  <a:pt x="0" y="0"/>
                </a:moveTo>
                <a:lnTo>
                  <a:pt x="10891183" y="0"/>
                </a:lnTo>
                <a:lnTo>
                  <a:pt x="10891183" y="7256251"/>
                </a:lnTo>
                <a:lnTo>
                  <a:pt x="0" y="725625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7"/>
          <p:cNvSpPr/>
          <p:nvPr/>
        </p:nvSpPr>
        <p:spPr>
          <a:xfrm>
            <a:off x="7610342" y="2666419"/>
            <a:ext cx="4760689" cy="4760689"/>
          </a:xfrm>
          <a:custGeom>
            <a:avLst/>
            <a:gdLst/>
            <a:ahLst/>
            <a:cxnLst/>
            <a:rect l="l" t="t" r="r" b="b"/>
            <a:pathLst>
              <a:path w="4764408" h="4764408">
                <a:moveTo>
                  <a:pt x="0" y="0"/>
                </a:moveTo>
                <a:lnTo>
                  <a:pt x="4764408" y="0"/>
                </a:lnTo>
                <a:lnTo>
                  <a:pt x="4764408" y="4764408"/>
                </a:lnTo>
                <a:lnTo>
                  <a:pt x="0" y="4764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1183295" y="1678231"/>
            <a:ext cx="1137811" cy="1109161"/>
          </a:xfrm>
          <a:custGeom>
            <a:avLst/>
            <a:gdLst/>
            <a:ahLst/>
            <a:cxnLst/>
            <a:rect l="l" t="t" r="r" b="b"/>
            <a:pathLst>
              <a:path w="1138700" h="1110028">
                <a:moveTo>
                  <a:pt x="0" y="0"/>
                </a:moveTo>
                <a:lnTo>
                  <a:pt x="1138700" y="0"/>
                </a:lnTo>
                <a:lnTo>
                  <a:pt x="1138700" y="1110028"/>
                </a:lnTo>
                <a:lnTo>
                  <a:pt x="0" y="11100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3000"/>
            </a:blip>
            <a:stretch>
              <a:fillRect l="-123528" r="-358725" b="-320345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5952416" y="5475942"/>
            <a:ext cx="1111654" cy="923174"/>
          </a:xfrm>
          <a:custGeom>
            <a:avLst/>
            <a:gdLst/>
            <a:ahLst/>
            <a:cxnLst/>
            <a:rect l="l" t="t" r="r" b="b"/>
            <a:pathLst>
              <a:path w="1112522" h="923895">
                <a:moveTo>
                  <a:pt x="0" y="0"/>
                </a:moveTo>
                <a:lnTo>
                  <a:pt x="1112522" y="0"/>
                </a:lnTo>
                <a:lnTo>
                  <a:pt x="1112522" y="923895"/>
                </a:lnTo>
                <a:lnTo>
                  <a:pt x="0" y="9238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2000"/>
            </a:blip>
            <a:stretch>
              <a:fillRect l="-104940" t="-100696" r="-297819" b="-225357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842130" y="5454100"/>
            <a:ext cx="989187" cy="1174215"/>
          </a:xfrm>
          <a:custGeom>
            <a:avLst/>
            <a:gdLst/>
            <a:ahLst/>
            <a:cxnLst/>
            <a:rect l="l" t="t" r="r" b="b"/>
            <a:pathLst>
              <a:path w="989960" h="1175132">
                <a:moveTo>
                  <a:pt x="0" y="0"/>
                </a:moveTo>
                <a:lnTo>
                  <a:pt x="989959" y="0"/>
                </a:lnTo>
                <a:lnTo>
                  <a:pt x="989959" y="1175132"/>
                </a:lnTo>
                <a:lnTo>
                  <a:pt x="0" y="117513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07775" y="797692"/>
            <a:ext cx="4599424" cy="7845500"/>
          </a:xfrm>
          <a:custGeom>
            <a:avLst/>
            <a:gdLst/>
            <a:ahLst/>
            <a:cxnLst/>
            <a:rect l="l" t="t" r="r" b="b"/>
            <a:pathLst>
              <a:path w="4603017" h="7851629">
                <a:moveTo>
                  <a:pt x="0" y="0"/>
                </a:moveTo>
                <a:lnTo>
                  <a:pt x="4603018" y="0"/>
                </a:lnTo>
                <a:lnTo>
                  <a:pt x="4603018" y="7851629"/>
                </a:lnTo>
                <a:lnTo>
                  <a:pt x="0" y="785162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6" name="Freeform 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20" name="Freeform 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3" name="Group 23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24" name="Freeform 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5" name="Group 25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8" name="Freeform 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" name="Group 29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" name="Group 31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2" name="Freeform 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5" name="Group 35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6" name="Freeform 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40" name="Freeform 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44" name="Freeform 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7" name="Group 47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8" name="Freeform 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9" name="Group 49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1" name="Group 51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52" name="Freeform 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3" name="Group 53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5" name="Group 55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6" name="Freeform 5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7" name="Group 57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9" name="Group 59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62" name="Freeform 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3" name="Group 63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64" name="Freeform 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5" name="Group 65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7" name="Group 67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8" name="Freeform 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9" name="Group 69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1" name="Group 71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72" name="Freeform 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3" name="Group 73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5" name="Group 75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6" name="Freeform 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7" name="Group 77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9" name="Group 79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80" name="Freeform 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1" name="Group 81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3" name="Group 83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84" name="Freeform 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5" name="Group 85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6" name="Freeform 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7" name="Group 87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8" name="Freeform 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9" name="Group 89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1" name="Group 91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92" name="Freeform 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3" name="Group 93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94" name="Freeform 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5" name="Group 95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6" name="Freeform 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7" name="Group 97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9" name="Group 99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100" name="Freeform 1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1" name="Group 101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3" name="Group 103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104" name="Freeform 1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5" name="Group 105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6" name="Freeform 1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7" name="Group 107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8" name="Freeform 1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9" name="Group 109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10" name="Freeform 1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1" name="Group 111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12" name="Freeform 1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3" name="Group 113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7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146" name="Freeform 146"/>
          <p:cNvSpPr/>
          <p:nvPr/>
        </p:nvSpPr>
        <p:spPr>
          <a:xfrm>
            <a:off x="15415556" y="573253"/>
            <a:ext cx="832346" cy="112597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4502" r="-12834"/>
            </a:stretch>
          </a:blipFill>
        </p:spPr>
      </p:sp>
      <p:sp>
        <p:nvSpPr>
          <p:cNvPr id="147" name="Freeform 147"/>
          <p:cNvSpPr/>
          <p:nvPr/>
        </p:nvSpPr>
        <p:spPr>
          <a:xfrm>
            <a:off x="8309288" y="3287612"/>
            <a:ext cx="3362797" cy="3518304"/>
          </a:xfrm>
          <a:custGeom>
            <a:avLst/>
            <a:gdLst/>
            <a:ahLst/>
            <a:cxnLst/>
            <a:rect l="l" t="t" r="r" b="b"/>
            <a:pathLst>
              <a:path w="3365424" h="3521053">
                <a:moveTo>
                  <a:pt x="0" y="0"/>
                </a:moveTo>
                <a:lnTo>
                  <a:pt x="3365424" y="0"/>
                </a:lnTo>
                <a:lnTo>
                  <a:pt x="3365424" y="3521053"/>
                </a:lnTo>
                <a:lnTo>
                  <a:pt x="0" y="352105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5000"/>
            </a:blip>
            <a:stretch>
              <a:fillRect l="-10343" t="-7584" r="-9604" b="-7061"/>
            </a:stretch>
          </a:blipFill>
        </p:spPr>
      </p:sp>
      <p:sp>
        <p:nvSpPr>
          <p:cNvPr id="149" name="Freeform 149"/>
          <p:cNvSpPr/>
          <p:nvPr/>
        </p:nvSpPr>
        <p:spPr>
          <a:xfrm>
            <a:off x="6366096" y="1506245"/>
            <a:ext cx="3624590" cy="3466426"/>
          </a:xfrm>
          <a:custGeom>
            <a:avLst/>
            <a:gdLst/>
            <a:ahLst/>
            <a:cxnLst/>
            <a:rect l="l" t="t" r="r" b="b"/>
            <a:pathLst>
              <a:path w="4836562" h="4625512">
                <a:moveTo>
                  <a:pt x="0" y="0"/>
                </a:moveTo>
                <a:lnTo>
                  <a:pt x="4836562" y="0"/>
                </a:lnTo>
                <a:lnTo>
                  <a:pt x="4836562" y="4625512"/>
                </a:lnTo>
                <a:lnTo>
                  <a:pt x="0" y="46255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5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0" name="Freeform 150"/>
          <p:cNvSpPr/>
          <p:nvPr/>
        </p:nvSpPr>
        <p:spPr>
          <a:xfrm flipH="1">
            <a:off x="9990686" y="1506245"/>
            <a:ext cx="3624590" cy="3466426"/>
          </a:xfrm>
          <a:custGeom>
            <a:avLst/>
            <a:gdLst/>
            <a:ahLst/>
            <a:cxnLst/>
            <a:rect l="l" t="t" r="r" b="b"/>
            <a:pathLst>
              <a:path w="4836562" h="4625512">
                <a:moveTo>
                  <a:pt x="4836563" y="0"/>
                </a:moveTo>
                <a:lnTo>
                  <a:pt x="0" y="0"/>
                </a:lnTo>
                <a:lnTo>
                  <a:pt x="0" y="4625512"/>
                </a:lnTo>
                <a:lnTo>
                  <a:pt x="4836563" y="4625512"/>
                </a:lnTo>
                <a:lnTo>
                  <a:pt x="4836563" y="0"/>
                </a:lnTo>
                <a:close/>
              </a:path>
            </a:pathLst>
          </a:custGeom>
          <a:blipFill>
            <a:blip>
              <a:alphaModFix amt="35000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1" name="Freeform 151"/>
          <p:cNvSpPr/>
          <p:nvPr/>
        </p:nvSpPr>
        <p:spPr>
          <a:xfrm flipH="1" flipV="1">
            <a:off x="9990686" y="4972671"/>
            <a:ext cx="3624590" cy="3466426"/>
          </a:xfrm>
          <a:custGeom>
            <a:avLst/>
            <a:gdLst/>
            <a:ahLst/>
            <a:cxnLst/>
            <a:rect l="l" t="t" r="r" b="b"/>
            <a:pathLst>
              <a:path w="4836562" h="4625512">
                <a:moveTo>
                  <a:pt x="4836563" y="4625513"/>
                </a:moveTo>
                <a:lnTo>
                  <a:pt x="0" y="4625513"/>
                </a:lnTo>
                <a:lnTo>
                  <a:pt x="0" y="0"/>
                </a:lnTo>
                <a:lnTo>
                  <a:pt x="4836563" y="0"/>
                </a:lnTo>
                <a:lnTo>
                  <a:pt x="4836563" y="4625513"/>
                </a:lnTo>
                <a:close/>
              </a:path>
            </a:pathLst>
          </a:custGeom>
          <a:blipFill>
            <a:blip>
              <a:alphaModFix amt="35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52" name="Freeform 152"/>
          <p:cNvSpPr/>
          <p:nvPr/>
        </p:nvSpPr>
        <p:spPr>
          <a:xfrm flipV="1">
            <a:off x="6366096" y="4972671"/>
            <a:ext cx="3624590" cy="3466426"/>
          </a:xfrm>
          <a:custGeom>
            <a:avLst/>
            <a:gdLst/>
            <a:ahLst/>
            <a:cxnLst/>
            <a:rect l="l" t="t" r="r" b="b"/>
            <a:pathLst>
              <a:path w="4836562" h="4625512">
                <a:moveTo>
                  <a:pt x="0" y="4625513"/>
                </a:moveTo>
                <a:lnTo>
                  <a:pt x="4836562" y="4625513"/>
                </a:lnTo>
                <a:lnTo>
                  <a:pt x="4836562" y="0"/>
                </a:lnTo>
                <a:lnTo>
                  <a:pt x="0" y="0"/>
                </a:lnTo>
                <a:lnTo>
                  <a:pt x="0" y="4625513"/>
                </a:lnTo>
                <a:close/>
              </a:path>
            </a:pathLst>
          </a:custGeom>
          <a:blipFill>
            <a:blip>
              <a:alphaModFix amt="35000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53" name="Freeform 153"/>
          <p:cNvSpPr/>
          <p:nvPr/>
        </p:nvSpPr>
        <p:spPr>
          <a:xfrm>
            <a:off x="7579236" y="1707902"/>
            <a:ext cx="984418" cy="1029052"/>
          </a:xfrm>
          <a:custGeom>
            <a:avLst/>
            <a:gdLst/>
            <a:ahLst/>
            <a:cxnLst/>
            <a:rect l="l" t="t" r="r" b="b"/>
            <a:pathLst>
              <a:path w="985187" h="1029856">
                <a:moveTo>
                  <a:pt x="0" y="0"/>
                </a:moveTo>
                <a:lnTo>
                  <a:pt x="985187" y="0"/>
                </a:lnTo>
                <a:lnTo>
                  <a:pt x="985187" y="1029856"/>
                </a:lnTo>
                <a:lnTo>
                  <a:pt x="0" y="102985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alphaModFix amt="84000"/>
            </a:blip>
            <a:stretch>
              <a:fillRect l="-245438" t="-97424" r="-254604" b="-206540"/>
            </a:stretch>
          </a:blipFill>
        </p:spPr>
      </p:sp>
      <p:sp>
        <p:nvSpPr>
          <p:cNvPr id="154" name="TextBox 154"/>
          <p:cNvSpPr txBox="1"/>
          <p:nvPr/>
        </p:nvSpPr>
        <p:spPr>
          <a:xfrm>
            <a:off x="6445711" y="4748995"/>
            <a:ext cx="1604776" cy="475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2"/>
              </a:lnSpc>
              <a:spcBef>
                <a:spcPct val="0"/>
              </a:spcBef>
            </a:pPr>
            <a:r>
              <a:rPr lang="en-US" sz="3329" spc="406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21:00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2209120" y="4780866"/>
            <a:ext cx="6150148" cy="520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1"/>
              </a:lnSpc>
            </a:pPr>
            <a:r>
              <a:rPr lang="en-US" sz="1861" spc="227">
                <a:solidFill>
                  <a:srgbClr val="578983"/>
                </a:solidFill>
                <a:latin typeface="Intro"/>
                <a:ea typeface="Intro"/>
                <a:cs typeface="Intro"/>
                <a:sym typeface="Intro"/>
              </a:rPr>
              <a:t>КУЛЬТУРНАЯ </a:t>
            </a:r>
          </a:p>
          <a:p>
            <a:pPr algn="ctr">
              <a:lnSpc>
                <a:spcPts val="1991"/>
              </a:lnSpc>
              <a:spcBef>
                <a:spcPct val="0"/>
              </a:spcBef>
            </a:pPr>
            <a:r>
              <a:rPr lang="en-US" sz="1861" spc="227">
                <a:solidFill>
                  <a:srgbClr val="578983"/>
                </a:solidFill>
                <a:latin typeface="Intro"/>
                <a:ea typeface="Intro"/>
                <a:cs typeface="Intro"/>
                <a:sym typeface="Intro"/>
              </a:rPr>
              <a:t>РЕКРЕАЦИЯ</a:t>
            </a:r>
          </a:p>
        </p:txBody>
      </p:sp>
      <p:grpSp>
        <p:nvGrpSpPr>
          <p:cNvPr id="156" name="Group 156"/>
          <p:cNvGrpSpPr/>
          <p:nvPr/>
        </p:nvGrpSpPr>
        <p:grpSpPr>
          <a:xfrm>
            <a:off x="107776" y="664489"/>
            <a:ext cx="2067853" cy="4144930"/>
            <a:chOff x="0" y="0"/>
            <a:chExt cx="2759292" cy="5530890"/>
          </a:xfrm>
        </p:grpSpPr>
        <p:sp>
          <p:nvSpPr>
            <p:cNvPr id="157" name="AutoShape 157"/>
            <p:cNvSpPr/>
            <p:nvPr/>
          </p:nvSpPr>
          <p:spPr>
            <a:xfrm flipH="1">
              <a:off x="1294587" y="1709820"/>
              <a:ext cx="83491" cy="3770270"/>
            </a:xfrm>
            <a:prstGeom prst="line">
              <a:avLst/>
            </a:prstGeom>
            <a:ln w="101600" cap="flat">
              <a:solidFill>
                <a:srgbClr val="000000">
                  <a:alpha val="53725"/>
                </a:srgbClr>
              </a:solidFill>
              <a:prstDash val="lgDash"/>
              <a:headEnd type="triangle" w="lg" len="med"/>
              <a:tailEnd type="triangle" w="lg" len="med"/>
            </a:ln>
          </p:spPr>
        </p:sp>
        <p:sp>
          <p:nvSpPr>
            <p:cNvPr id="158" name="Freeform 158"/>
            <p:cNvSpPr/>
            <p:nvPr/>
          </p:nvSpPr>
          <p:spPr>
            <a:xfrm>
              <a:off x="0" y="0"/>
              <a:ext cx="1294587" cy="1840036"/>
            </a:xfrm>
            <a:custGeom>
              <a:avLst/>
              <a:gdLst/>
              <a:ahLst/>
              <a:cxnLst/>
              <a:rect l="l" t="t" r="r" b="b"/>
              <a:pathLst>
                <a:path w="1294587" h="1840036">
                  <a:moveTo>
                    <a:pt x="0" y="0"/>
                  </a:moveTo>
                  <a:lnTo>
                    <a:pt x="1294587" y="0"/>
                  </a:lnTo>
                  <a:lnTo>
                    <a:pt x="1294587" y="1840036"/>
                  </a:lnTo>
                  <a:lnTo>
                    <a:pt x="0" y="18400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alphaModFix amt="54000"/>
              </a:blip>
              <a:stretch>
                <a:fillRect l="-20732" r="-21400"/>
              </a:stretch>
            </a:blipFill>
          </p:spPr>
        </p:sp>
        <p:sp>
          <p:nvSpPr>
            <p:cNvPr id="159" name="Freeform 159"/>
            <p:cNvSpPr/>
            <p:nvPr/>
          </p:nvSpPr>
          <p:spPr>
            <a:xfrm flipH="1">
              <a:off x="1464705" y="3640054"/>
              <a:ext cx="1294587" cy="1840036"/>
            </a:xfrm>
            <a:custGeom>
              <a:avLst/>
              <a:gdLst/>
              <a:ahLst/>
              <a:cxnLst/>
              <a:rect l="l" t="t" r="r" b="b"/>
              <a:pathLst>
                <a:path w="1294587" h="1840036">
                  <a:moveTo>
                    <a:pt x="1294587" y="0"/>
                  </a:moveTo>
                  <a:lnTo>
                    <a:pt x="0" y="0"/>
                  </a:lnTo>
                  <a:lnTo>
                    <a:pt x="0" y="1840036"/>
                  </a:lnTo>
                  <a:lnTo>
                    <a:pt x="1294587" y="1840036"/>
                  </a:lnTo>
                  <a:lnTo>
                    <a:pt x="1294587" y="0"/>
                  </a:lnTo>
                  <a:close/>
                </a:path>
              </a:pathLst>
            </a:custGeom>
            <a:blipFill>
              <a:blip r:embed="rId15">
                <a:alphaModFix amt="54000"/>
              </a:blip>
              <a:stretch>
                <a:fillRect l="-20732" r="-21400"/>
              </a:stretch>
            </a:blipFill>
          </p:spPr>
        </p:sp>
      </p:grpSp>
      <p:sp>
        <p:nvSpPr>
          <p:cNvPr id="160" name="TextBox 160"/>
          <p:cNvSpPr txBox="1"/>
          <p:nvPr/>
        </p:nvSpPr>
        <p:spPr>
          <a:xfrm>
            <a:off x="5096799" y="1643817"/>
            <a:ext cx="4091500" cy="2815922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504"/>
              </a:lnSpc>
              <a:spcBef>
                <a:spcPct val="0"/>
              </a:spcBef>
            </a:pPr>
            <a:r>
              <a:rPr lang="en-US" sz="20097" spc="2451" dirty="0">
                <a:solidFill>
                  <a:srgbClr val="D7AAAA"/>
                </a:solidFill>
                <a:latin typeface="Intro"/>
                <a:ea typeface="Intro"/>
                <a:cs typeface="Intro"/>
                <a:sym typeface="Intro"/>
              </a:rPr>
              <a:t>1</a:t>
            </a:r>
          </a:p>
        </p:txBody>
      </p:sp>
      <p:sp>
        <p:nvSpPr>
          <p:cNvPr id="161" name="TextBox 161"/>
          <p:cNvSpPr txBox="1"/>
          <p:nvPr/>
        </p:nvSpPr>
        <p:spPr>
          <a:xfrm>
            <a:off x="-572953" y="1041636"/>
            <a:ext cx="16980122" cy="312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1"/>
              </a:lnSpc>
              <a:spcBef>
                <a:spcPct val="0"/>
              </a:spcBef>
            </a:pPr>
            <a:r>
              <a:rPr lang="en-US" sz="2197" spc="268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СЦЕНАРИИ ИСПОЛЬЗОВАНИЯ </a:t>
            </a:r>
          </a:p>
        </p:txBody>
      </p:sp>
      <p:sp>
        <p:nvSpPr>
          <p:cNvPr id="162" name="TextBox 162"/>
          <p:cNvSpPr txBox="1"/>
          <p:nvPr/>
        </p:nvSpPr>
        <p:spPr>
          <a:xfrm>
            <a:off x="3973466" y="1477582"/>
            <a:ext cx="6150148" cy="256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1"/>
              </a:lnSpc>
              <a:spcBef>
                <a:spcPct val="0"/>
              </a:spcBef>
            </a:pPr>
            <a:r>
              <a:rPr lang="en-US" sz="1861" spc="227">
                <a:solidFill>
                  <a:srgbClr val="95676F"/>
                </a:solidFill>
                <a:latin typeface="Intro"/>
                <a:ea typeface="Intro"/>
                <a:cs typeface="Intro"/>
                <a:sym typeface="Intro"/>
              </a:rPr>
              <a:t>ОБРАЗОВАТЕЛЬНЫЙ ПРОЦЕСС</a:t>
            </a:r>
          </a:p>
        </p:txBody>
      </p:sp>
      <p:grpSp>
        <p:nvGrpSpPr>
          <p:cNvPr id="163" name="Group 163"/>
          <p:cNvGrpSpPr/>
          <p:nvPr/>
        </p:nvGrpSpPr>
        <p:grpSpPr>
          <a:xfrm>
            <a:off x="13796112" y="2200084"/>
            <a:ext cx="2070411" cy="2070411"/>
            <a:chOff x="0" y="0"/>
            <a:chExt cx="812800" cy="812800"/>
          </a:xfrm>
          <a:effectLst>
            <a:outerShdw blurRad="215900" dist="38100" dir="2700000" sx="104000" sy="104000" algn="tl" rotWithShape="0">
              <a:prstClr val="black">
                <a:alpha val="40000"/>
              </a:prstClr>
            </a:outerShdw>
          </a:effectLst>
        </p:grpSpPr>
        <p:sp>
          <p:nvSpPr>
            <p:cNvPr id="164" name="Freeform 1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6"/>
              <a:stretch>
                <a:fillRect l="-39583" r="-39583"/>
              </a:stretch>
            </a:blipFill>
          </p:spPr>
        </p:sp>
      </p:grpSp>
      <p:grpSp>
        <p:nvGrpSpPr>
          <p:cNvPr id="165" name="Group 165"/>
          <p:cNvGrpSpPr/>
          <p:nvPr/>
        </p:nvGrpSpPr>
        <p:grpSpPr>
          <a:xfrm>
            <a:off x="12054797" y="6453445"/>
            <a:ext cx="2070411" cy="2070411"/>
            <a:chOff x="0" y="0"/>
            <a:chExt cx="812800" cy="812800"/>
          </a:xfrm>
          <a:effectLst>
            <a:outerShdw blurRad="215900" dist="38100" dir="2700000" sx="104000" sy="104000" algn="tl" rotWithShape="0">
              <a:prstClr val="black">
                <a:alpha val="40000"/>
              </a:prstClr>
            </a:outerShdw>
          </a:effectLst>
        </p:grpSpPr>
        <p:sp>
          <p:nvSpPr>
            <p:cNvPr id="166" name="Freeform 16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7"/>
              <a:stretch>
                <a:fillRect l="-25046" r="-25046"/>
              </a:stretch>
            </a:blipFill>
          </p:spPr>
        </p:sp>
      </p:grpSp>
      <p:grpSp>
        <p:nvGrpSpPr>
          <p:cNvPr id="167" name="Group 167"/>
          <p:cNvGrpSpPr/>
          <p:nvPr/>
        </p:nvGrpSpPr>
        <p:grpSpPr>
          <a:xfrm>
            <a:off x="3973466" y="2200084"/>
            <a:ext cx="2070411" cy="2070411"/>
            <a:chOff x="0" y="0"/>
            <a:chExt cx="812800" cy="812800"/>
          </a:xfrm>
          <a:effectLst>
            <a:outerShdw blurRad="215900" dist="38100" dir="2700000" sx="104000" sy="104000" algn="tl" rotWithShape="0">
              <a:prstClr val="black">
                <a:alpha val="40000"/>
              </a:prstClr>
            </a:outerShdw>
          </a:effectLst>
        </p:grpSpPr>
        <p:sp>
          <p:nvSpPr>
            <p:cNvPr id="168" name="Freeform 1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8"/>
              <a:stretch>
                <a:fillRect l="-25046" r="-25046"/>
              </a:stretch>
            </a:blipFill>
          </p:spPr>
        </p:sp>
      </p:grpSp>
      <p:grpSp>
        <p:nvGrpSpPr>
          <p:cNvPr id="169" name="Group 169"/>
          <p:cNvGrpSpPr/>
          <p:nvPr/>
        </p:nvGrpSpPr>
        <p:grpSpPr>
          <a:xfrm>
            <a:off x="6107344" y="6453445"/>
            <a:ext cx="2070411" cy="2070411"/>
            <a:chOff x="0" y="0"/>
            <a:chExt cx="812800" cy="812800"/>
          </a:xfrm>
          <a:effectLst>
            <a:outerShdw blurRad="215900" dist="38100" dir="2700000" sx="104000" sy="104000" algn="tl" rotWithShape="0">
              <a:prstClr val="black">
                <a:alpha val="40000"/>
              </a:prstClr>
            </a:outerShdw>
          </a:effectLst>
        </p:grpSpPr>
        <p:sp>
          <p:nvSpPr>
            <p:cNvPr id="170" name="Freeform 1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19"/>
              <a:stretch>
                <a:fillRect l="-32887" t="-16724" r="-42309"/>
              </a:stretch>
            </a:blipFill>
          </p:spPr>
        </p:sp>
      </p:grpSp>
      <p:sp>
        <p:nvSpPr>
          <p:cNvPr id="171" name="TextBox 171"/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24 ЧАСА В «ПОТОКЕ»</a:t>
            </a:r>
          </a:p>
        </p:txBody>
      </p:sp>
      <p:sp>
        <p:nvSpPr>
          <p:cNvPr id="172" name="TextBox 172"/>
          <p:cNvSpPr txBox="1"/>
          <p:nvPr/>
        </p:nvSpPr>
        <p:spPr>
          <a:xfrm>
            <a:off x="11114259" y="1580936"/>
            <a:ext cx="4091500" cy="2815922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504"/>
              </a:lnSpc>
              <a:spcBef>
                <a:spcPct val="0"/>
              </a:spcBef>
            </a:pPr>
            <a:r>
              <a:rPr lang="en-US" sz="20097" spc="2451" dirty="0">
                <a:solidFill>
                  <a:srgbClr val="F9F471"/>
                </a:solidFill>
                <a:latin typeface="Intro"/>
                <a:ea typeface="Intro"/>
                <a:cs typeface="Intro"/>
                <a:sym typeface="Intro"/>
              </a:rPr>
              <a:t>2</a:t>
            </a:r>
          </a:p>
        </p:txBody>
      </p:sp>
      <p:sp>
        <p:nvSpPr>
          <p:cNvPr id="173" name="TextBox 173"/>
          <p:cNvSpPr txBox="1"/>
          <p:nvPr/>
        </p:nvSpPr>
        <p:spPr>
          <a:xfrm>
            <a:off x="13518957" y="5129961"/>
            <a:ext cx="4091500" cy="2815922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504"/>
              </a:lnSpc>
              <a:spcBef>
                <a:spcPct val="0"/>
              </a:spcBef>
            </a:pPr>
            <a:r>
              <a:rPr lang="en-US" sz="20097" spc="2451" dirty="0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3</a:t>
            </a:r>
          </a:p>
        </p:txBody>
      </p:sp>
      <p:sp>
        <p:nvSpPr>
          <p:cNvPr id="174" name="TextBox 174"/>
          <p:cNvSpPr txBox="1"/>
          <p:nvPr/>
        </p:nvSpPr>
        <p:spPr>
          <a:xfrm>
            <a:off x="3513030" y="5082536"/>
            <a:ext cx="4091500" cy="2815922"/>
          </a:xfrm>
          <a:prstGeom prst="rect">
            <a:avLst/>
          </a:prstGeom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504"/>
              </a:lnSpc>
              <a:spcBef>
                <a:spcPct val="0"/>
              </a:spcBef>
            </a:pPr>
            <a:r>
              <a:rPr lang="en-US" sz="20097" spc="2451" dirty="0">
                <a:solidFill>
                  <a:srgbClr val="578983"/>
                </a:solidFill>
                <a:latin typeface="Intro"/>
                <a:ea typeface="Intro"/>
                <a:cs typeface="Intro"/>
                <a:sym typeface="Intro"/>
              </a:rPr>
              <a:t>4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9188299" y="2442743"/>
            <a:ext cx="1604776" cy="475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2"/>
              </a:lnSpc>
              <a:spcBef>
                <a:spcPct val="0"/>
              </a:spcBef>
            </a:pPr>
            <a:r>
              <a:rPr lang="en-US" sz="3329" spc="406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12:00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9117412" y="7205281"/>
            <a:ext cx="1604776" cy="475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2"/>
              </a:lnSpc>
              <a:spcBef>
                <a:spcPct val="0"/>
              </a:spcBef>
            </a:pPr>
            <a:r>
              <a:rPr lang="en-US" sz="3329" spc="406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18:00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11930886" y="4748995"/>
            <a:ext cx="1604776" cy="475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2"/>
              </a:lnSpc>
              <a:spcBef>
                <a:spcPct val="0"/>
              </a:spcBef>
            </a:pPr>
            <a:r>
              <a:rPr lang="en-US" sz="3329" spc="406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15:00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9332601" y="1415395"/>
            <a:ext cx="6150148" cy="516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991"/>
              </a:lnSpc>
              <a:spcBef>
                <a:spcPct val="0"/>
              </a:spcBef>
            </a:pPr>
            <a:r>
              <a:rPr lang="en-US" sz="1861" spc="227">
                <a:solidFill>
                  <a:srgbClr val="C2C086"/>
                </a:solidFill>
                <a:latin typeface="Intro"/>
                <a:ea typeface="Intro"/>
                <a:cs typeface="Intro"/>
                <a:sym typeface="Intro"/>
              </a:rPr>
              <a:t>ТВОРЧЕСКАЯ ДЕЯТЕЛЬНОСТЬ И КОВОРКИНГ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11675547" y="4780866"/>
            <a:ext cx="6150148" cy="520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1"/>
              </a:lnSpc>
            </a:pPr>
            <a:r>
              <a:rPr lang="en-US" sz="1861" spc="227">
                <a:solidFill>
                  <a:srgbClr val="5B6897"/>
                </a:solidFill>
                <a:latin typeface="Intro"/>
                <a:ea typeface="Intro"/>
                <a:cs typeface="Intro"/>
                <a:sym typeface="Intro"/>
              </a:rPr>
              <a:t>СОБЫТИЙНЫЙ </a:t>
            </a:r>
          </a:p>
          <a:p>
            <a:pPr algn="ctr">
              <a:lnSpc>
                <a:spcPts val="1991"/>
              </a:lnSpc>
              <a:spcBef>
                <a:spcPct val="0"/>
              </a:spcBef>
            </a:pPr>
            <a:r>
              <a:rPr lang="en-US" sz="1861" spc="227">
                <a:solidFill>
                  <a:srgbClr val="5B6897"/>
                </a:solidFill>
                <a:latin typeface="Intro"/>
                <a:ea typeface="Intro"/>
                <a:cs typeface="Intro"/>
                <a:sym typeface="Intro"/>
              </a:rPr>
              <a:t>НЕЙТВОРКИНГ</a:t>
            </a:r>
          </a:p>
        </p:txBody>
      </p:sp>
      <p:sp>
        <p:nvSpPr>
          <p:cNvPr id="180" name="AutoShape 180"/>
          <p:cNvSpPr/>
          <p:nvPr/>
        </p:nvSpPr>
        <p:spPr>
          <a:xfrm>
            <a:off x="1141703" y="797692"/>
            <a:ext cx="4407693" cy="0"/>
          </a:xfrm>
          <a:prstGeom prst="line">
            <a:avLst/>
          </a:prstGeom>
          <a:ln w="38100" cap="flat">
            <a:solidFill>
              <a:srgbClr val="B8BCCE"/>
            </a:solidFill>
            <a:prstDash val="sysDash"/>
            <a:headEnd type="none" w="sm" len="sm"/>
            <a:tailEnd type="triangle" w="lg" len="med"/>
          </a:ln>
        </p:spPr>
      </p:sp>
      <p:sp>
        <p:nvSpPr>
          <p:cNvPr id="181" name="AutoShape 181"/>
          <p:cNvSpPr/>
          <p:nvPr/>
        </p:nvSpPr>
        <p:spPr>
          <a:xfrm>
            <a:off x="10423623" y="756284"/>
            <a:ext cx="4407693" cy="0"/>
          </a:xfrm>
          <a:prstGeom prst="line">
            <a:avLst/>
          </a:prstGeom>
          <a:ln w="38100" cap="flat">
            <a:solidFill>
              <a:srgbClr val="B8BCCE"/>
            </a:solidFill>
            <a:prstDash val="sysDash"/>
            <a:headEnd type="none" w="sm" len="sm"/>
            <a:tailEnd type="triangle" w="lg" len="med"/>
          </a:ln>
        </p:spPr>
      </p:sp>
      <p:grpSp>
        <p:nvGrpSpPr>
          <p:cNvPr id="182" name="Group 3">
            <a:extLst>
              <a:ext uri="{FF2B5EF4-FFF2-40B4-BE49-F238E27FC236}">
                <a16:creationId xmlns:a16="http://schemas.microsoft.com/office/drawing/2014/main" id="{099293DB-BCAF-DCB1-F62D-7540C20055F3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183" name="Freeform 4">
              <a:extLst>
                <a:ext uri="{FF2B5EF4-FFF2-40B4-BE49-F238E27FC236}">
                  <a16:creationId xmlns:a16="http://schemas.microsoft.com/office/drawing/2014/main" id="{1853B369-3519-1F5F-C279-3E12431C31B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184" name="TextBox 5">
              <a:extLst>
                <a:ext uri="{FF2B5EF4-FFF2-40B4-BE49-F238E27FC236}">
                  <a16:creationId xmlns:a16="http://schemas.microsoft.com/office/drawing/2014/main" id="{A9200E10-A2CB-F729-816A-04C2559B51B6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85" name="TextBox 6">
            <a:extLst>
              <a:ext uri="{FF2B5EF4-FFF2-40B4-BE49-F238E27FC236}">
                <a16:creationId xmlns:a16="http://schemas.microsoft.com/office/drawing/2014/main" id="{2028FF43-0090-34FB-0E9D-095372682A0E}"/>
              </a:ext>
            </a:extLst>
          </p:cNvPr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186" name="Group 113">
            <a:extLst>
              <a:ext uri="{FF2B5EF4-FFF2-40B4-BE49-F238E27FC236}">
                <a16:creationId xmlns:a16="http://schemas.microsoft.com/office/drawing/2014/main" id="{7120CEE9-CE44-1DDA-0C60-29DDD33AF63C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187" name="Group 114">
              <a:extLst>
                <a:ext uri="{FF2B5EF4-FFF2-40B4-BE49-F238E27FC236}">
                  <a16:creationId xmlns:a16="http://schemas.microsoft.com/office/drawing/2014/main" id="{1738A3FC-CBB7-960A-D9DC-9DF0DAD3C666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193" name="Freeform 115">
                <a:extLst>
                  <a:ext uri="{FF2B5EF4-FFF2-40B4-BE49-F238E27FC236}">
                    <a16:creationId xmlns:a16="http://schemas.microsoft.com/office/drawing/2014/main" id="{5E8F1E3C-2976-B545-5038-FBD4C2D6BC0A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194" name="TextBox 116">
                <a:extLst>
                  <a:ext uri="{FF2B5EF4-FFF2-40B4-BE49-F238E27FC236}">
                    <a16:creationId xmlns:a16="http://schemas.microsoft.com/office/drawing/2014/main" id="{B4E3F5D8-9382-C3FB-E289-A8B4C4736637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188" name="TextBox 122">
              <a:extLst>
                <a:ext uri="{FF2B5EF4-FFF2-40B4-BE49-F238E27FC236}">
                  <a16:creationId xmlns:a16="http://schemas.microsoft.com/office/drawing/2014/main" id="{A18EA720-0AE7-FEE4-9FB1-C8FFC290C2BB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89" name="TextBox 125">
              <a:extLst>
                <a:ext uri="{FF2B5EF4-FFF2-40B4-BE49-F238E27FC236}">
                  <a16:creationId xmlns:a16="http://schemas.microsoft.com/office/drawing/2014/main" id="{748A8775-4DEA-35DF-1725-A9B7D7136939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0" name="TextBox 128">
              <a:extLst>
                <a:ext uri="{FF2B5EF4-FFF2-40B4-BE49-F238E27FC236}">
                  <a16:creationId xmlns:a16="http://schemas.microsoft.com/office/drawing/2014/main" id="{71547ABB-E796-620E-47F7-7AF5CE768CBC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1" name="TextBox 131">
              <a:extLst>
                <a:ext uri="{FF2B5EF4-FFF2-40B4-BE49-F238E27FC236}">
                  <a16:creationId xmlns:a16="http://schemas.microsoft.com/office/drawing/2014/main" id="{86DE494D-BDE1-0494-7F2C-67DF81BB487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192" name="TextBox 134">
              <a:extLst>
                <a:ext uri="{FF2B5EF4-FFF2-40B4-BE49-F238E27FC236}">
                  <a16:creationId xmlns:a16="http://schemas.microsoft.com/office/drawing/2014/main" id="{6187B8B6-EF31-E1AD-B170-A516B7456226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195" name="Freeform 191">
            <a:extLst>
              <a:ext uri="{FF2B5EF4-FFF2-40B4-BE49-F238E27FC236}">
                <a16:creationId xmlns:a16="http://schemas.microsoft.com/office/drawing/2014/main" id="{DDD9981A-5D61-B096-E0CA-A6415FA7EB2F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6" name="Freeform 194">
            <a:extLst>
              <a:ext uri="{FF2B5EF4-FFF2-40B4-BE49-F238E27FC236}">
                <a16:creationId xmlns:a16="http://schemas.microsoft.com/office/drawing/2014/main" id="{51CC74A9-695C-B4D7-C44C-AD3EBD3CA3C4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7" name="Freeform 197">
            <a:extLst>
              <a:ext uri="{FF2B5EF4-FFF2-40B4-BE49-F238E27FC236}">
                <a16:creationId xmlns:a16="http://schemas.microsoft.com/office/drawing/2014/main" id="{3DFB533A-67A9-B9F2-CC66-54C5884DBC32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8" name="Freeform 200">
            <a:extLst>
              <a:ext uri="{FF2B5EF4-FFF2-40B4-BE49-F238E27FC236}">
                <a16:creationId xmlns:a16="http://schemas.microsoft.com/office/drawing/2014/main" id="{488F6EDE-BBA9-A9F9-8083-0B2BC96CC709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199" name="Freeform 203">
            <a:extLst>
              <a:ext uri="{FF2B5EF4-FFF2-40B4-BE49-F238E27FC236}">
                <a16:creationId xmlns:a16="http://schemas.microsoft.com/office/drawing/2014/main" id="{E05C216A-D9E1-54D4-F37C-A7E569E8E426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0" name="Freeform 206">
            <a:extLst>
              <a:ext uri="{FF2B5EF4-FFF2-40B4-BE49-F238E27FC236}">
                <a16:creationId xmlns:a16="http://schemas.microsoft.com/office/drawing/2014/main" id="{04A42D36-0464-6225-A25E-AC105974707D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01" name="TextBox 208">
            <a:extLst>
              <a:ext uri="{FF2B5EF4-FFF2-40B4-BE49-F238E27FC236}">
                <a16:creationId xmlns:a16="http://schemas.microsoft.com/office/drawing/2014/main" id="{295AC19C-770B-E5EC-510F-B4A22BCE5A61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02" name="TextBox 209">
            <a:extLst>
              <a:ext uri="{FF2B5EF4-FFF2-40B4-BE49-F238E27FC236}">
                <a16:creationId xmlns:a16="http://schemas.microsoft.com/office/drawing/2014/main" id="{242546CC-F0FA-46FD-DEF6-FCFC4DC77BAA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03" name="TextBox 210">
            <a:extLst>
              <a:ext uri="{FF2B5EF4-FFF2-40B4-BE49-F238E27FC236}">
                <a16:creationId xmlns:a16="http://schemas.microsoft.com/office/drawing/2014/main" id="{02A6730F-4548-9EA8-97E3-54051889BEEB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04" name="TextBox 211">
            <a:extLst>
              <a:ext uri="{FF2B5EF4-FFF2-40B4-BE49-F238E27FC236}">
                <a16:creationId xmlns:a16="http://schemas.microsoft.com/office/drawing/2014/main" id="{6009E16A-C31F-470F-FC99-669EEEEBC624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05" name="TextBox 212">
            <a:extLst>
              <a:ext uri="{FF2B5EF4-FFF2-40B4-BE49-F238E27FC236}">
                <a16:creationId xmlns:a16="http://schemas.microsoft.com/office/drawing/2014/main" id="{2982629F-6A0B-5292-0AFA-C49E10D5858B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06" name="TextBox 213">
            <a:extLst>
              <a:ext uri="{FF2B5EF4-FFF2-40B4-BE49-F238E27FC236}">
                <a16:creationId xmlns:a16="http://schemas.microsoft.com/office/drawing/2014/main" id="{E5308D17-4FB8-D824-FC49-1EA6B69AEB5F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07" name="TextBox 214">
            <a:extLst>
              <a:ext uri="{FF2B5EF4-FFF2-40B4-BE49-F238E27FC236}">
                <a16:creationId xmlns:a16="http://schemas.microsoft.com/office/drawing/2014/main" id="{0E658261-266C-FE6A-6D53-95A019931308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08" name="TextBox 43">
            <a:extLst>
              <a:ext uri="{FF2B5EF4-FFF2-40B4-BE49-F238E27FC236}">
                <a16:creationId xmlns:a16="http://schemas.microsoft.com/office/drawing/2014/main" id="{6E5C2B45-46BC-3FF9-FFC8-E694651F182B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  <p:extLst>
      <p:ext uri="{BB962C8B-B14F-4D97-AF65-F5344CB8AC3E}">
        <p14:creationId xmlns:p14="http://schemas.microsoft.com/office/powerpoint/2010/main" val="312221774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2" name="Group 112"/>
          <p:cNvGrpSpPr/>
          <p:nvPr/>
        </p:nvGrpSpPr>
        <p:grpSpPr>
          <a:xfrm rot="5400000">
            <a:off x="-7658425" y="5666008"/>
            <a:ext cx="15961813" cy="1182411"/>
            <a:chOff x="0" y="0"/>
            <a:chExt cx="21299044" cy="1577780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7" name="Group 117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18" name="Freeform 1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9" name="Group 119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20" name="Freeform 1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1" name="Group 121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22" name="Freeform 1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3" name="Group 123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24" name="Freeform 1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5" name="Group 125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7" name="Group 127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128" name="Freeform 1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9" name="Group 129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130" name="Freeform 1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1" name="Group 131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132" name="Freeform 1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3" name="Group 133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134" name="Freeform 1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5" name="Group 135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136" name="Freeform 1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7" name="Group 137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138" name="Freeform 1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9" name="Group 139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140" name="Freeform 1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1" name="Group 141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142" name="Freeform 1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3" name="Group 143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144" name="Freeform 1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5" name="Group 145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7" name="Group 147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148" name="Freeform 1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9" name="Group 149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1" name="Group 151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152" name="Freeform 1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3" name="Group 153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154" name="Freeform 1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5" name="Group 155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156" name="Freeform 15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7" name="Group 157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9" name="Group 159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160" name="Freeform 1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1" name="Group 161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162" name="Freeform 1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3" name="Group 163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164" name="Freeform 1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5" name="Group 165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7" name="Group 167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168" name="Freeform 1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9" name="Group 169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170" name="Freeform 1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1" name="Group 171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172" name="Freeform 1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3" name="Group 173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174" name="Freeform 1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5" name="Group 175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176" name="Freeform 1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7" name="Group 177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178" name="Freeform 1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9" name="Group 179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180" name="Freeform 1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1" name="Group 181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182" name="Freeform 1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3" name="Group 183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184" name="Freeform 1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5" name="Group 185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186" name="Freeform 1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7" name="Group 187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188" name="Freeform 1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9" name="Group 189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90" name="Freeform 1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1" name="Group 191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92" name="Freeform 1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3" name="Group 193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94" name="Freeform 1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5" name="Group 195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96" name="Freeform 1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7" name="Group 197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98" name="Freeform 1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9" name="Group 199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200" name="Freeform 2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1" name="Group 201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202" name="Freeform 2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3" name="Group 203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204" name="Freeform 2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5" name="Group 205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206" name="Freeform 2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7" name="Group 207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208" name="Freeform 2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9" name="Group 209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210" name="Freeform 2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1" name="Group 211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212" name="Freeform 2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3" name="Group 213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214" name="Freeform 2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5" name="Group 215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216" name="Freeform 2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246" name="Freeform 246"/>
          <p:cNvSpPr/>
          <p:nvPr/>
        </p:nvSpPr>
        <p:spPr>
          <a:xfrm>
            <a:off x="913687" y="1022602"/>
            <a:ext cx="2553934" cy="4744630"/>
          </a:xfrm>
          <a:custGeom>
            <a:avLst/>
            <a:gdLst/>
            <a:ahLst/>
            <a:cxnLst/>
            <a:rect l="l" t="t" r="r" b="b"/>
            <a:pathLst>
              <a:path w="2555929" h="4748337">
                <a:moveTo>
                  <a:pt x="0" y="0"/>
                </a:moveTo>
                <a:lnTo>
                  <a:pt x="2555929" y="0"/>
                </a:lnTo>
                <a:lnTo>
                  <a:pt x="2555929" y="4748337"/>
                </a:lnTo>
                <a:lnTo>
                  <a:pt x="0" y="474833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9361" t="-53971" r="-43962" b="-2220"/>
            </a:stretch>
          </a:blipFill>
        </p:spPr>
      </p:sp>
      <p:sp>
        <p:nvSpPr>
          <p:cNvPr id="247" name="Freeform 247"/>
          <p:cNvSpPr/>
          <p:nvPr/>
        </p:nvSpPr>
        <p:spPr>
          <a:xfrm>
            <a:off x="3744230" y="1022602"/>
            <a:ext cx="3772540" cy="4744630"/>
          </a:xfrm>
          <a:custGeom>
            <a:avLst/>
            <a:gdLst/>
            <a:ahLst/>
            <a:cxnLst/>
            <a:rect l="l" t="t" r="r" b="b"/>
            <a:pathLst>
              <a:path w="3775487" h="4748337">
                <a:moveTo>
                  <a:pt x="0" y="0"/>
                </a:moveTo>
                <a:lnTo>
                  <a:pt x="3775487" y="0"/>
                </a:lnTo>
                <a:lnTo>
                  <a:pt x="3775487" y="4748337"/>
                </a:lnTo>
                <a:lnTo>
                  <a:pt x="0" y="47483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7977" r="-62260"/>
            </a:stretch>
          </a:blipFill>
        </p:spPr>
      </p:sp>
      <p:sp>
        <p:nvSpPr>
          <p:cNvPr id="248" name="Freeform 248"/>
          <p:cNvSpPr/>
          <p:nvPr/>
        </p:nvSpPr>
        <p:spPr>
          <a:xfrm>
            <a:off x="7726156" y="1022602"/>
            <a:ext cx="3809082" cy="4744630"/>
          </a:xfrm>
          <a:custGeom>
            <a:avLst/>
            <a:gdLst/>
            <a:ahLst/>
            <a:cxnLst/>
            <a:rect l="l" t="t" r="r" b="b"/>
            <a:pathLst>
              <a:path w="3812058" h="4748337">
                <a:moveTo>
                  <a:pt x="0" y="0"/>
                </a:moveTo>
                <a:lnTo>
                  <a:pt x="3812057" y="0"/>
                </a:lnTo>
                <a:lnTo>
                  <a:pt x="3812057" y="4748337"/>
                </a:lnTo>
                <a:lnTo>
                  <a:pt x="0" y="474833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593" r="-13789" b="-46264"/>
            </a:stretch>
          </a:blipFill>
        </p:spPr>
      </p:sp>
      <p:sp>
        <p:nvSpPr>
          <p:cNvPr id="249" name="Freeform 249"/>
          <p:cNvSpPr/>
          <p:nvPr/>
        </p:nvSpPr>
        <p:spPr>
          <a:xfrm>
            <a:off x="11740959" y="1022602"/>
            <a:ext cx="3906087" cy="4744630"/>
          </a:xfrm>
          <a:custGeom>
            <a:avLst/>
            <a:gdLst/>
            <a:ahLst/>
            <a:cxnLst/>
            <a:rect l="l" t="t" r="r" b="b"/>
            <a:pathLst>
              <a:path w="3909139" h="4748337">
                <a:moveTo>
                  <a:pt x="0" y="0"/>
                </a:moveTo>
                <a:lnTo>
                  <a:pt x="3909138" y="0"/>
                </a:lnTo>
                <a:lnTo>
                  <a:pt x="3909138" y="4748337"/>
                </a:lnTo>
                <a:lnTo>
                  <a:pt x="0" y="47483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74054" r="-48236" b="-21926"/>
            </a:stretch>
          </a:blipFill>
        </p:spPr>
      </p:sp>
      <p:sp>
        <p:nvSpPr>
          <p:cNvPr id="250" name="TextBox 250"/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КОМФОРТ В ДЕТАЛЯХ</a:t>
            </a:r>
          </a:p>
        </p:txBody>
      </p:sp>
      <p:grpSp>
        <p:nvGrpSpPr>
          <p:cNvPr id="251" name="Group 251"/>
          <p:cNvGrpSpPr/>
          <p:nvPr/>
        </p:nvGrpSpPr>
        <p:grpSpPr>
          <a:xfrm rot="-5400000">
            <a:off x="-486896" y="7295902"/>
            <a:ext cx="2801247" cy="48466"/>
            <a:chOff x="0" y="0"/>
            <a:chExt cx="1257841" cy="21763"/>
          </a:xfrm>
        </p:grpSpPr>
        <p:sp>
          <p:nvSpPr>
            <p:cNvPr id="252" name="Freeform 252"/>
            <p:cNvSpPr/>
            <p:nvPr/>
          </p:nvSpPr>
          <p:spPr>
            <a:xfrm>
              <a:off x="0" y="0"/>
              <a:ext cx="1257841" cy="21763"/>
            </a:xfrm>
            <a:custGeom>
              <a:avLst/>
              <a:gdLst/>
              <a:ahLst/>
              <a:cxnLst/>
              <a:rect l="l" t="t" r="r" b="b"/>
              <a:pathLst>
                <a:path w="1257841" h="21763">
                  <a:moveTo>
                    <a:pt x="0" y="0"/>
                  </a:moveTo>
                  <a:lnTo>
                    <a:pt x="1257841" y="0"/>
                  </a:lnTo>
                  <a:lnTo>
                    <a:pt x="1257841" y="21763"/>
                  </a:lnTo>
                  <a:lnTo>
                    <a:pt x="0" y="21763"/>
                  </a:lnTo>
                  <a:close/>
                </a:path>
              </a:pathLst>
            </a:custGeom>
            <a:solidFill>
              <a:srgbClr val="475384"/>
            </a:solidFill>
          </p:spPr>
        </p:sp>
        <p:sp>
          <p:nvSpPr>
            <p:cNvPr id="253" name="TextBox 253"/>
            <p:cNvSpPr txBox="1"/>
            <p:nvPr/>
          </p:nvSpPr>
          <p:spPr>
            <a:xfrm>
              <a:off x="0" y="0"/>
              <a:ext cx="1257841" cy="21763"/>
            </a:xfrm>
            <a:prstGeom prst="rect">
              <a:avLst/>
            </a:prstGeom>
          </p:spPr>
          <p:txBody>
            <a:bodyPr lIns="50760" tIns="50760" rIns="50760" bIns="50760" rtlCol="0" anchor="ctr"/>
            <a:lstStyle/>
            <a:p>
              <a:pPr algn="ctr">
                <a:lnSpc>
                  <a:spcPts val="1826"/>
                </a:lnSpc>
              </a:pPr>
              <a:endParaRPr sz="1799"/>
            </a:p>
          </p:txBody>
        </p:sp>
      </p:grpSp>
      <p:grpSp>
        <p:nvGrpSpPr>
          <p:cNvPr id="254" name="Group 254"/>
          <p:cNvGrpSpPr/>
          <p:nvPr/>
        </p:nvGrpSpPr>
        <p:grpSpPr>
          <a:xfrm>
            <a:off x="772968" y="5949475"/>
            <a:ext cx="281436" cy="307739"/>
            <a:chOff x="0" y="0"/>
            <a:chExt cx="375541" cy="410639"/>
          </a:xfrm>
        </p:grpSpPr>
        <p:grpSp>
          <p:nvGrpSpPr>
            <p:cNvPr id="255" name="Group 255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56" name="Freeform 25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57" name="TextBox 25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58" name="Group 258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59" name="Freeform 259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60" name="TextBox 260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261" name="Group 261"/>
          <p:cNvGrpSpPr/>
          <p:nvPr/>
        </p:nvGrpSpPr>
        <p:grpSpPr>
          <a:xfrm>
            <a:off x="772968" y="6682543"/>
            <a:ext cx="281436" cy="307739"/>
            <a:chOff x="0" y="0"/>
            <a:chExt cx="375541" cy="410639"/>
          </a:xfrm>
        </p:grpSpPr>
        <p:grpSp>
          <p:nvGrpSpPr>
            <p:cNvPr id="262" name="Group 262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63" name="Freeform 26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64" name="TextBox 26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65" name="Group 265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66" name="Freeform 266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67" name="TextBox 267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268" name="Group 268"/>
          <p:cNvGrpSpPr/>
          <p:nvPr/>
        </p:nvGrpSpPr>
        <p:grpSpPr>
          <a:xfrm>
            <a:off x="792651" y="7419115"/>
            <a:ext cx="281436" cy="307739"/>
            <a:chOff x="0" y="0"/>
            <a:chExt cx="375541" cy="410639"/>
          </a:xfrm>
        </p:grpSpPr>
        <p:grpSp>
          <p:nvGrpSpPr>
            <p:cNvPr id="269" name="Group 269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70" name="Freeform 27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71" name="TextBox 27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72" name="Group 272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73" name="Freeform 273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74" name="TextBox 274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grpSp>
        <p:nvGrpSpPr>
          <p:cNvPr id="275" name="Group 275"/>
          <p:cNvGrpSpPr/>
          <p:nvPr/>
        </p:nvGrpSpPr>
        <p:grpSpPr>
          <a:xfrm>
            <a:off x="792651" y="8108099"/>
            <a:ext cx="281436" cy="307739"/>
            <a:chOff x="0" y="0"/>
            <a:chExt cx="375541" cy="410639"/>
          </a:xfrm>
        </p:grpSpPr>
        <p:grpSp>
          <p:nvGrpSpPr>
            <p:cNvPr id="276" name="Group 276"/>
            <p:cNvGrpSpPr/>
            <p:nvPr/>
          </p:nvGrpSpPr>
          <p:grpSpPr>
            <a:xfrm>
              <a:off x="0" y="0"/>
              <a:ext cx="375541" cy="410639"/>
              <a:chOff x="0" y="0"/>
              <a:chExt cx="743329" cy="812800"/>
            </a:xfrm>
          </p:grpSpPr>
          <p:sp>
            <p:nvSpPr>
              <p:cNvPr id="277" name="Freeform 277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475384">
                  <a:alpha val="94902"/>
                </a:srgbClr>
              </a:solidFill>
            </p:spPr>
          </p:sp>
          <p:sp>
            <p:nvSpPr>
              <p:cNvPr id="278" name="TextBox 278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  <p:grpSp>
          <p:nvGrpSpPr>
            <p:cNvPr id="279" name="Group 279"/>
            <p:cNvGrpSpPr/>
            <p:nvPr/>
          </p:nvGrpSpPr>
          <p:grpSpPr>
            <a:xfrm>
              <a:off x="107164" y="117179"/>
              <a:ext cx="161214" cy="176281"/>
              <a:chOff x="0" y="0"/>
              <a:chExt cx="743329" cy="812800"/>
            </a:xfrm>
          </p:grpSpPr>
          <p:sp>
            <p:nvSpPr>
              <p:cNvPr id="280" name="Freeform 280"/>
              <p:cNvSpPr/>
              <p:nvPr/>
            </p:nvSpPr>
            <p:spPr>
              <a:xfrm>
                <a:off x="0" y="0"/>
                <a:ext cx="743329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43329" h="812800">
                    <a:moveTo>
                      <a:pt x="371665" y="0"/>
                    </a:moveTo>
                    <a:cubicBezTo>
                      <a:pt x="166400" y="0"/>
                      <a:pt x="0" y="181951"/>
                      <a:pt x="0" y="406400"/>
                    </a:cubicBezTo>
                    <a:cubicBezTo>
                      <a:pt x="0" y="630849"/>
                      <a:pt x="166400" y="812800"/>
                      <a:pt x="371665" y="812800"/>
                    </a:cubicBezTo>
                    <a:cubicBezTo>
                      <a:pt x="576929" y="812800"/>
                      <a:pt x="743329" y="630849"/>
                      <a:pt x="743329" y="406400"/>
                    </a:cubicBezTo>
                    <a:cubicBezTo>
                      <a:pt x="743329" y="181951"/>
                      <a:pt x="576929" y="0"/>
                      <a:pt x="371665" y="0"/>
                    </a:cubicBezTo>
                    <a:close/>
                  </a:path>
                </a:pathLst>
              </a:custGeom>
              <a:solidFill>
                <a:srgbClr val="FFFFFF">
                  <a:alpha val="94902"/>
                </a:srgbClr>
              </a:solidFill>
            </p:spPr>
          </p:sp>
          <p:sp>
            <p:nvSpPr>
              <p:cNvPr id="281" name="TextBox 281"/>
              <p:cNvSpPr txBox="1"/>
              <p:nvPr/>
            </p:nvSpPr>
            <p:spPr>
              <a:xfrm>
                <a:off x="69687" y="76200"/>
                <a:ext cx="603955" cy="660400"/>
              </a:xfrm>
              <a:prstGeom prst="rect">
                <a:avLst/>
              </a:prstGeom>
            </p:spPr>
            <p:txBody>
              <a:bodyPr lIns="50760" tIns="50760" rIns="50760" bIns="50760" rtlCol="0" anchor="ctr"/>
              <a:lstStyle/>
              <a:p>
                <a:pPr algn="ctr">
                  <a:lnSpc>
                    <a:spcPts val="1544"/>
                  </a:lnSpc>
                </a:pPr>
                <a:endParaRPr sz="1799"/>
              </a:p>
            </p:txBody>
          </p:sp>
        </p:grpSp>
      </p:grpSp>
      <p:sp>
        <p:nvSpPr>
          <p:cNvPr id="282" name="TextBox 282"/>
          <p:cNvSpPr txBox="1"/>
          <p:nvPr/>
        </p:nvSpPr>
        <p:spPr>
          <a:xfrm>
            <a:off x="1219892" y="5929030"/>
            <a:ext cx="7025286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ИНТЕЛЛЕКТУАЛЬНАЯ НАВИГАЦИЯ: </a:t>
            </a:r>
          </a:p>
        </p:txBody>
      </p:sp>
      <p:sp>
        <p:nvSpPr>
          <p:cNvPr id="283" name="TextBox 283"/>
          <p:cNvSpPr txBox="1"/>
          <p:nvPr/>
        </p:nvSpPr>
        <p:spPr>
          <a:xfrm>
            <a:off x="1219892" y="6662098"/>
            <a:ext cx="7025286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СОБЫТИЙНОЕ НАПОЛНЕНИЕ: </a:t>
            </a:r>
          </a:p>
        </p:txBody>
      </p:sp>
      <p:sp>
        <p:nvSpPr>
          <p:cNvPr id="284" name="TextBox 284"/>
          <p:cNvSpPr txBox="1"/>
          <p:nvPr/>
        </p:nvSpPr>
        <p:spPr>
          <a:xfrm>
            <a:off x="1239575" y="7398670"/>
            <a:ext cx="7025286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ИДЕНТИЧНОСТЬ ПОД НОГАМИ:</a:t>
            </a:r>
          </a:p>
        </p:txBody>
      </p:sp>
      <p:sp>
        <p:nvSpPr>
          <p:cNvPr id="285" name="TextBox 285"/>
          <p:cNvSpPr txBox="1"/>
          <p:nvPr/>
        </p:nvSpPr>
        <p:spPr>
          <a:xfrm>
            <a:off x="1239575" y="8087654"/>
            <a:ext cx="7025286" cy="32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6"/>
              </a:lnSpc>
              <a:spcBef>
                <a:spcPct val="0"/>
              </a:spcBef>
            </a:pPr>
            <a:r>
              <a:rPr lang="en-US" sz="2370" spc="289">
                <a:solidFill>
                  <a:srgbClr val="94A1CE"/>
                </a:solidFill>
                <a:latin typeface="Intro"/>
                <a:ea typeface="Intro"/>
                <a:cs typeface="Intro"/>
                <a:sym typeface="Intro"/>
              </a:rPr>
              <a:t>ТРАДИЦИОННЫЙ ВИЗУАЛЬНЫЙ КОД:</a:t>
            </a:r>
          </a:p>
        </p:txBody>
      </p:sp>
      <p:sp>
        <p:nvSpPr>
          <p:cNvPr id="286" name="TextBox 286"/>
          <p:cNvSpPr txBox="1"/>
          <p:nvPr/>
        </p:nvSpPr>
        <p:spPr>
          <a:xfrm>
            <a:off x="1219891" y="6257214"/>
            <a:ext cx="15187277" cy="33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НА КЛАССИЧЕСКИХ ЧУГУННЫХ ФОНАРЯХ РАЗМЕЩЕНЫ QR-КОДЫ. ЭТО ЦИФРОВОЙ ГИД ПО КЛАСТЕРУ: НАВИГАЦИЯ, РАСПИСАНИЕ ЗАНЯТИЙ И СПРАВКИ ОБ ИСТОРИИ МЕСТА В ОДНОМ КЛИКЕ.</a:t>
            </a:r>
          </a:p>
        </p:txBody>
      </p:sp>
      <p:sp>
        <p:nvSpPr>
          <p:cNvPr id="287" name="TextBox 287"/>
          <p:cNvSpPr txBox="1"/>
          <p:nvPr/>
        </p:nvSpPr>
        <p:spPr>
          <a:xfrm>
            <a:off x="1219891" y="6990282"/>
            <a:ext cx="15187277" cy="33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ДЛЯ АНОНСОВ МЕРОПРИЯТИЙ КОЛЛЕДЖЕЙ И МЕДИАЦЕНТРА ИСПОЛЬЗУЮТСЯ КОВАНЫЕ АФИШНЫЕ СТЕНДЫ. ИХ ЭСТЕТИКА ОТСЫЛАЕТ К ДОРЕВОЛЮЦИОННЫМ ТУМБАМ, УПОРЯДОЧИВАЯ ВИЗУАЛЬНЫЙ ПОТОК ИНФОРМАЦИИ.</a:t>
            </a:r>
          </a:p>
        </p:txBody>
      </p:sp>
      <p:sp>
        <p:nvSpPr>
          <p:cNvPr id="288" name="TextBox 288"/>
          <p:cNvSpPr txBox="1"/>
          <p:nvPr/>
        </p:nvSpPr>
        <p:spPr>
          <a:xfrm>
            <a:off x="1239575" y="7726854"/>
            <a:ext cx="15187277" cy="33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 КЛЮЧЕВЫХ УЗЛАХ ТРАНЗИТНЫХ ПУТЕЙ ВНЕДРЕНА АКЦЕНТНАЯ ПОЛОСА МОЩЕНИЯ С ТРАДИЦИОННЫМ ЯРОСЛАВСКИМ ОРНАМЕНТОМ.</a:t>
            </a:r>
          </a:p>
        </p:txBody>
      </p:sp>
      <p:sp>
        <p:nvSpPr>
          <p:cNvPr id="289" name="TextBox 289"/>
          <p:cNvSpPr txBox="1"/>
          <p:nvPr/>
        </p:nvSpPr>
        <p:spPr>
          <a:xfrm>
            <a:off x="1239575" y="8415837"/>
            <a:ext cx="14106037" cy="33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1"/>
              </a:lnSpc>
              <a:spcBef>
                <a:spcPct val="0"/>
              </a:spcBef>
            </a:pPr>
            <a:r>
              <a:rPr lang="en-US" sz="1253" spc="153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ВХОДНЫЕ ГРУППЫ, ВКЛЮЧАЯ БОТАНИЧЕСКІЙ САДЪ, ОФОРМЛЕНЫ ВЫВЕСКАМИ НА ТРАДИЦИОННОМ "РЫБИНСКОМ ЯЗЫКЕ". </a:t>
            </a:r>
          </a:p>
        </p:txBody>
      </p:sp>
      <p:grpSp>
        <p:nvGrpSpPr>
          <p:cNvPr id="290" name="Group 3">
            <a:extLst>
              <a:ext uri="{FF2B5EF4-FFF2-40B4-BE49-F238E27FC236}">
                <a16:creationId xmlns:a16="http://schemas.microsoft.com/office/drawing/2014/main" id="{432DC435-3FF9-31A2-EB9E-2A2FE1324733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291" name="Freeform 4">
              <a:extLst>
                <a:ext uri="{FF2B5EF4-FFF2-40B4-BE49-F238E27FC236}">
                  <a16:creationId xmlns:a16="http://schemas.microsoft.com/office/drawing/2014/main" id="{1DE907AB-11B4-AB76-377D-20BFF4B4F53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292" name="TextBox 5">
              <a:extLst>
                <a:ext uri="{FF2B5EF4-FFF2-40B4-BE49-F238E27FC236}">
                  <a16:creationId xmlns:a16="http://schemas.microsoft.com/office/drawing/2014/main" id="{795B9E8A-44D2-2945-948A-E8D686881D7D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93" name="TextBox 6">
            <a:extLst>
              <a:ext uri="{FF2B5EF4-FFF2-40B4-BE49-F238E27FC236}">
                <a16:creationId xmlns:a16="http://schemas.microsoft.com/office/drawing/2014/main" id="{DADBC768-8C7F-AA0A-89D7-600CFE8625AD}"/>
              </a:ext>
            </a:extLst>
          </p:cNvPr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294" name="Group 113">
            <a:extLst>
              <a:ext uri="{FF2B5EF4-FFF2-40B4-BE49-F238E27FC236}">
                <a16:creationId xmlns:a16="http://schemas.microsoft.com/office/drawing/2014/main" id="{C26494D3-88B8-7780-24F0-9D83FE2C6D65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295" name="Group 114">
              <a:extLst>
                <a:ext uri="{FF2B5EF4-FFF2-40B4-BE49-F238E27FC236}">
                  <a16:creationId xmlns:a16="http://schemas.microsoft.com/office/drawing/2014/main" id="{E6212F50-E931-EF60-8881-B003A7AD6DA5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301" name="Freeform 115">
                <a:extLst>
                  <a:ext uri="{FF2B5EF4-FFF2-40B4-BE49-F238E27FC236}">
                    <a16:creationId xmlns:a16="http://schemas.microsoft.com/office/drawing/2014/main" id="{D537A473-F47B-F93D-A5D1-DDE2BBD4FD0F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302" name="TextBox 116">
                <a:extLst>
                  <a:ext uri="{FF2B5EF4-FFF2-40B4-BE49-F238E27FC236}">
                    <a16:creationId xmlns:a16="http://schemas.microsoft.com/office/drawing/2014/main" id="{30A1E1D5-C649-A35D-2409-C1B63D24E81B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296" name="TextBox 122">
              <a:extLst>
                <a:ext uri="{FF2B5EF4-FFF2-40B4-BE49-F238E27FC236}">
                  <a16:creationId xmlns:a16="http://schemas.microsoft.com/office/drawing/2014/main" id="{803C50FA-BEF6-C99D-1342-FCACE0FC44B6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97" name="TextBox 125">
              <a:extLst>
                <a:ext uri="{FF2B5EF4-FFF2-40B4-BE49-F238E27FC236}">
                  <a16:creationId xmlns:a16="http://schemas.microsoft.com/office/drawing/2014/main" id="{EBF6108A-EEE9-2424-EDC0-EF46D5FACE64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98" name="TextBox 128">
              <a:extLst>
                <a:ext uri="{FF2B5EF4-FFF2-40B4-BE49-F238E27FC236}">
                  <a16:creationId xmlns:a16="http://schemas.microsoft.com/office/drawing/2014/main" id="{36CDC4FD-DC50-840C-97D2-B26A165A851D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99" name="TextBox 131">
              <a:extLst>
                <a:ext uri="{FF2B5EF4-FFF2-40B4-BE49-F238E27FC236}">
                  <a16:creationId xmlns:a16="http://schemas.microsoft.com/office/drawing/2014/main" id="{CD95EC30-1FF4-43F4-FA8D-5A64BB3F61B5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300" name="TextBox 134">
              <a:extLst>
                <a:ext uri="{FF2B5EF4-FFF2-40B4-BE49-F238E27FC236}">
                  <a16:creationId xmlns:a16="http://schemas.microsoft.com/office/drawing/2014/main" id="{3FDC3AFE-2148-910B-516E-4BF7C4DFAF93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303" name="Freeform 191">
            <a:extLst>
              <a:ext uri="{FF2B5EF4-FFF2-40B4-BE49-F238E27FC236}">
                <a16:creationId xmlns:a16="http://schemas.microsoft.com/office/drawing/2014/main" id="{C0D59CEA-A9FA-98A4-0D01-4D7EC98BE7B4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4" name="Freeform 194">
            <a:extLst>
              <a:ext uri="{FF2B5EF4-FFF2-40B4-BE49-F238E27FC236}">
                <a16:creationId xmlns:a16="http://schemas.microsoft.com/office/drawing/2014/main" id="{67D6481F-3BD9-4209-8A64-6CDC87D26BD9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5" name="Freeform 197">
            <a:extLst>
              <a:ext uri="{FF2B5EF4-FFF2-40B4-BE49-F238E27FC236}">
                <a16:creationId xmlns:a16="http://schemas.microsoft.com/office/drawing/2014/main" id="{02512689-2086-43FE-AF81-AACB9BC2E5AB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6" name="Freeform 200">
            <a:extLst>
              <a:ext uri="{FF2B5EF4-FFF2-40B4-BE49-F238E27FC236}">
                <a16:creationId xmlns:a16="http://schemas.microsoft.com/office/drawing/2014/main" id="{56BCC731-19F8-FB9C-BEC1-DCBD2024EC5B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7" name="Freeform 203">
            <a:extLst>
              <a:ext uri="{FF2B5EF4-FFF2-40B4-BE49-F238E27FC236}">
                <a16:creationId xmlns:a16="http://schemas.microsoft.com/office/drawing/2014/main" id="{2046CCC5-BC2B-2D11-2FD8-7DC2192306C1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8" name="Freeform 206">
            <a:extLst>
              <a:ext uri="{FF2B5EF4-FFF2-40B4-BE49-F238E27FC236}">
                <a16:creationId xmlns:a16="http://schemas.microsoft.com/office/drawing/2014/main" id="{88B66270-A248-B7EB-B52B-88322C63FB51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309" name="TextBox 209">
            <a:extLst>
              <a:ext uri="{FF2B5EF4-FFF2-40B4-BE49-F238E27FC236}">
                <a16:creationId xmlns:a16="http://schemas.microsoft.com/office/drawing/2014/main" id="{B3529011-8EA3-3969-E75E-8DD38571A227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310" name="TextBox 210">
            <a:extLst>
              <a:ext uri="{FF2B5EF4-FFF2-40B4-BE49-F238E27FC236}">
                <a16:creationId xmlns:a16="http://schemas.microsoft.com/office/drawing/2014/main" id="{28895B84-25CA-3917-5648-721E87D1D6E4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311" name="TextBox 211">
            <a:extLst>
              <a:ext uri="{FF2B5EF4-FFF2-40B4-BE49-F238E27FC236}">
                <a16:creationId xmlns:a16="http://schemas.microsoft.com/office/drawing/2014/main" id="{06E5B94B-AD14-BBC5-1FCA-B5C694720712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312" name="TextBox 212">
            <a:extLst>
              <a:ext uri="{FF2B5EF4-FFF2-40B4-BE49-F238E27FC236}">
                <a16:creationId xmlns:a16="http://schemas.microsoft.com/office/drawing/2014/main" id="{E5498E8C-7E6E-6FA3-1502-140E0FF90F87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313" name="TextBox 213">
            <a:extLst>
              <a:ext uri="{FF2B5EF4-FFF2-40B4-BE49-F238E27FC236}">
                <a16:creationId xmlns:a16="http://schemas.microsoft.com/office/drawing/2014/main" id="{780C8547-CBBF-DD32-1615-A084D9571F19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314" name="TextBox 214">
            <a:extLst>
              <a:ext uri="{FF2B5EF4-FFF2-40B4-BE49-F238E27FC236}">
                <a16:creationId xmlns:a16="http://schemas.microsoft.com/office/drawing/2014/main" id="{1F53BFF0-DFF9-27CA-927F-9FBDCD5CC26B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315" name="TextBox 43">
            <a:extLst>
              <a:ext uri="{FF2B5EF4-FFF2-40B4-BE49-F238E27FC236}">
                <a16:creationId xmlns:a16="http://schemas.microsoft.com/office/drawing/2014/main" id="{F6686F05-A2FE-52B2-9132-B742F8D8976D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</p:spTree>
    <p:extLst>
      <p:ext uri="{BB962C8B-B14F-4D97-AF65-F5344CB8AC3E}">
        <p14:creationId xmlns:p14="http://schemas.microsoft.com/office/powerpoint/2010/main" val="8156175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-401671" y="8415363"/>
            <a:ext cx="15961813" cy="1182411"/>
            <a:chOff x="0" y="0"/>
            <a:chExt cx="21299044" cy="157778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" name="Freeform 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5" name="Freeform 1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" name="Group 18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9" name="Freeform 1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" name="Group 20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23" name="Freeform 2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27" name="Freeform 2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8" name="Group 28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" name="Group 30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1" name="Freeform 3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" name="Group 32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4" name="Group 34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5" name="Freeform 3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6" name="Group 36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8" name="Group 38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9" name="Freeform 3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2" name="Group 42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43" name="Freeform 4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4" name="Group 44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6" name="Group 46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47" name="Freeform 4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48" name="Group 48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0" name="Group 50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51" name="Freeform 5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2" name="Group 52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4" name="Group 54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6" name="Group 56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57" name="Freeform 5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58" name="Group 58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59" name="Freeform 5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0" name="Group 60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2" name="Group 62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63" name="Freeform 6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4" name="Group 64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6" name="Group 66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67" name="Freeform 6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68" name="Group 68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0" name="Group 70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71" name="Freeform 7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2" name="Group 72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4" name="Group 74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75" name="Freeform 7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6" name="Group 76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78" name="Group 78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79" name="Freeform 7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0" name="Group 80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2" name="Group 82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83" name="Freeform 8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4" name="Group 84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6" name="Group 86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87" name="Freeform 8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88" name="Group 88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89" name="Freeform 8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0" name="Group 90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91" name="Freeform 9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2" name="Group 92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4" name="Group 94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95" name="Freeform 95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6" name="Group 96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98" name="Group 98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99" name="Freeform 99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0" name="Group 100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2" name="Group 102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103" name="Freeform 103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4" name="Group 104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6" name="Group 106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107" name="Freeform 107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08" name="Group 108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109" name="Freeform 109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0" name="Group 110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111" name="Freeform 111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grpSp>
        <p:nvGrpSpPr>
          <p:cNvPr id="112" name="Group 112"/>
          <p:cNvGrpSpPr/>
          <p:nvPr/>
        </p:nvGrpSpPr>
        <p:grpSpPr>
          <a:xfrm rot="5400000">
            <a:off x="-7658425" y="5666008"/>
            <a:ext cx="15961813" cy="1182411"/>
            <a:chOff x="0" y="0"/>
            <a:chExt cx="21299044" cy="1577780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1577780" cy="1577780"/>
              <a:chOff x="0" y="0"/>
              <a:chExt cx="4792129" cy="4792129"/>
            </a:xfrm>
          </p:grpSpPr>
          <p:sp>
            <p:nvSpPr>
              <p:cNvPr id="114" name="Freeform 1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5" name="Group 115"/>
            <p:cNvGrpSpPr/>
            <p:nvPr/>
          </p:nvGrpSpPr>
          <p:grpSpPr>
            <a:xfrm>
              <a:off x="360663" y="0"/>
              <a:ext cx="1577780" cy="1577780"/>
              <a:chOff x="0" y="0"/>
              <a:chExt cx="4792129" cy="4792129"/>
            </a:xfrm>
          </p:grpSpPr>
          <p:sp>
            <p:nvSpPr>
              <p:cNvPr id="116" name="Freeform 1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7" name="Group 117"/>
            <p:cNvGrpSpPr/>
            <p:nvPr/>
          </p:nvGrpSpPr>
          <p:grpSpPr>
            <a:xfrm>
              <a:off x="785958" y="0"/>
              <a:ext cx="1577780" cy="1577780"/>
              <a:chOff x="0" y="0"/>
              <a:chExt cx="4792129" cy="4792129"/>
            </a:xfrm>
          </p:grpSpPr>
          <p:sp>
            <p:nvSpPr>
              <p:cNvPr id="118" name="Freeform 11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19" name="Group 119"/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120" name="Freeform 12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1" name="Group 121"/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122" name="Freeform 12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3" name="Group 123"/>
            <p:cNvGrpSpPr/>
            <p:nvPr/>
          </p:nvGrpSpPr>
          <p:grpSpPr>
            <a:xfrm>
              <a:off x="1911906" y="0"/>
              <a:ext cx="1577780" cy="1577780"/>
              <a:chOff x="0" y="0"/>
              <a:chExt cx="4792129" cy="4792129"/>
            </a:xfrm>
          </p:grpSpPr>
          <p:sp>
            <p:nvSpPr>
              <p:cNvPr id="124" name="Freeform 12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5" name="Group 125"/>
            <p:cNvGrpSpPr/>
            <p:nvPr/>
          </p:nvGrpSpPr>
          <p:grpSpPr>
            <a:xfrm>
              <a:off x="12407339" y="0"/>
              <a:ext cx="1577780" cy="1577780"/>
              <a:chOff x="0" y="0"/>
              <a:chExt cx="4792129" cy="4792129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7" name="Group 127"/>
            <p:cNvGrpSpPr/>
            <p:nvPr/>
          </p:nvGrpSpPr>
          <p:grpSpPr>
            <a:xfrm>
              <a:off x="12768002" y="0"/>
              <a:ext cx="1577780" cy="1577780"/>
              <a:chOff x="0" y="0"/>
              <a:chExt cx="4792129" cy="4792129"/>
            </a:xfrm>
          </p:grpSpPr>
          <p:sp>
            <p:nvSpPr>
              <p:cNvPr id="128" name="Freeform 12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29" name="Group 129"/>
            <p:cNvGrpSpPr/>
            <p:nvPr/>
          </p:nvGrpSpPr>
          <p:grpSpPr>
            <a:xfrm>
              <a:off x="13193297" y="0"/>
              <a:ext cx="1577780" cy="1577780"/>
              <a:chOff x="0" y="0"/>
              <a:chExt cx="4792129" cy="4792129"/>
            </a:xfrm>
          </p:grpSpPr>
          <p:sp>
            <p:nvSpPr>
              <p:cNvPr id="130" name="Freeform 13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1" name="Group 131"/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132" name="Freeform 13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3" name="Group 133"/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134" name="Freeform 13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5" name="Group 135"/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136" name="Freeform 13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7" name="Group 137"/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138" name="Freeform 13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39" name="Group 139"/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140" name="Freeform 14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1" name="Group 141"/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142" name="Freeform 14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3" name="Group 143"/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144" name="Freeform 14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5" name="Group 145"/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7" name="Group 147"/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148" name="Freeform 14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49" name="Group 149"/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1" name="Group 151"/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152" name="Freeform 15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3" name="Group 153"/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154" name="Freeform 15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5" name="Group 155"/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156" name="Freeform 15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7" name="Group 157"/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158" name="Freeform 15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59" name="Group 159"/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160" name="Freeform 16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1" name="Group 161"/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162" name="Freeform 16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3" name="Group 163"/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164" name="Freeform 16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5" name="Group 165"/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7" name="Group 167"/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168" name="Freeform 16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69" name="Group 169"/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170" name="Freeform 17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1" name="Group 171"/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172" name="Freeform 17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3" name="Group 173"/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174" name="Freeform 17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5" name="Group 175"/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176" name="Freeform 17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7" name="Group 177"/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178" name="Freeform 17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79" name="Group 179"/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180" name="Freeform 18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1" name="Group 181"/>
            <p:cNvGrpSpPr/>
            <p:nvPr/>
          </p:nvGrpSpPr>
          <p:grpSpPr>
            <a:xfrm>
              <a:off x="5436312" y="0"/>
              <a:ext cx="1577780" cy="1577780"/>
              <a:chOff x="0" y="0"/>
              <a:chExt cx="4792129" cy="4792129"/>
            </a:xfrm>
          </p:grpSpPr>
          <p:sp>
            <p:nvSpPr>
              <p:cNvPr id="182" name="Freeform 18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3" name="Group 183"/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184" name="Freeform 18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5" name="Group 185"/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186" name="Freeform 18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7" name="Group 187"/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188" name="Freeform 18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89" name="Group 189"/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190" name="Freeform 19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1" name="Group 191"/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192" name="Freeform 19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3" name="Group 193"/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194" name="Freeform 19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5" name="Group 195"/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196" name="Freeform 19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7" name="Group 197"/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198" name="Freeform 198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199" name="Group 199"/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200" name="Freeform 200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1" name="Group 201"/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202" name="Freeform 202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3" name="Group 203"/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204" name="Freeform 204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5" name="Group 205"/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206" name="Freeform 206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7" name="Group 207"/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208" name="Freeform 208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09" name="Group 209"/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210" name="Freeform 210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1" name="Group 211"/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212" name="Freeform 212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3" name="Group 213"/>
            <p:cNvGrpSpPr/>
            <p:nvPr/>
          </p:nvGrpSpPr>
          <p:grpSpPr>
            <a:xfrm>
              <a:off x="11639139" y="0"/>
              <a:ext cx="1577780" cy="1577780"/>
              <a:chOff x="0" y="0"/>
              <a:chExt cx="4792129" cy="4792129"/>
            </a:xfrm>
          </p:grpSpPr>
          <p:sp>
            <p:nvSpPr>
              <p:cNvPr id="214" name="Freeform 214"/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15" name="Group 215"/>
            <p:cNvGrpSpPr/>
            <p:nvPr/>
          </p:nvGrpSpPr>
          <p:grpSpPr>
            <a:xfrm>
              <a:off x="11999802" y="0"/>
              <a:ext cx="1577780" cy="1577780"/>
              <a:chOff x="0" y="0"/>
              <a:chExt cx="4792129" cy="4792129"/>
            </a:xfrm>
          </p:grpSpPr>
          <p:sp>
            <p:nvSpPr>
              <p:cNvPr id="216" name="Freeform 216"/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  <p:sp>
        <p:nvSpPr>
          <p:cNvPr id="246" name="TextBox 246"/>
          <p:cNvSpPr txBox="1"/>
          <p:nvPr/>
        </p:nvSpPr>
        <p:spPr>
          <a:xfrm>
            <a:off x="-572953" y="658852"/>
            <a:ext cx="16980122" cy="34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3"/>
              </a:lnSpc>
              <a:spcBef>
                <a:spcPct val="0"/>
              </a:spcBef>
            </a:pPr>
            <a:r>
              <a:rPr lang="en-US" sz="2526" spc="308">
                <a:solidFill>
                  <a:srgbClr val="475384"/>
                </a:solidFill>
                <a:latin typeface="Intro"/>
                <a:ea typeface="Intro"/>
                <a:cs typeface="Intro"/>
                <a:sym typeface="Intro"/>
              </a:rPr>
              <a:t>РЕБРЕНДИНГ</a:t>
            </a:r>
          </a:p>
        </p:txBody>
      </p:sp>
      <p:pic>
        <p:nvPicPr>
          <p:cNvPr id="247" name="Picture 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821" y="3697119"/>
            <a:ext cx="4167859" cy="3011278"/>
          </a:xfrm>
          <a:prstGeom prst="rect">
            <a:avLst/>
          </a:prstGeom>
        </p:spPr>
      </p:pic>
      <p:pic>
        <p:nvPicPr>
          <p:cNvPr id="248" name="Picture 2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02086" y="4438240"/>
            <a:ext cx="3882565" cy="3894103"/>
          </a:xfrm>
          <a:prstGeom prst="rect">
            <a:avLst/>
          </a:prstGeom>
        </p:spPr>
      </p:pic>
      <p:pic>
        <p:nvPicPr>
          <p:cNvPr id="249" name="Picture 24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17511" y="470515"/>
            <a:ext cx="4220405" cy="4106610"/>
          </a:xfrm>
          <a:prstGeom prst="rect">
            <a:avLst/>
          </a:prstGeom>
        </p:spPr>
      </p:pic>
      <p:pic>
        <p:nvPicPr>
          <p:cNvPr id="250" name="Picture 25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641" y="836275"/>
            <a:ext cx="5419750" cy="3840796"/>
          </a:xfrm>
          <a:prstGeom prst="rect">
            <a:avLst/>
          </a:prstGeom>
        </p:spPr>
      </p:pic>
      <p:pic>
        <p:nvPicPr>
          <p:cNvPr id="251" name="Picture 25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80570" y="903638"/>
            <a:ext cx="2953819" cy="3559712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8831" y="6829374"/>
            <a:ext cx="1461705" cy="1465887"/>
          </a:xfrm>
          <a:prstGeom prst="rect">
            <a:avLst/>
          </a:prstGeom>
        </p:spPr>
      </p:pic>
      <p:pic>
        <p:nvPicPr>
          <p:cNvPr id="253" name="Picture 25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23288" y="6289335"/>
            <a:ext cx="2743689" cy="2299517"/>
          </a:xfrm>
          <a:prstGeom prst="rect">
            <a:avLst/>
          </a:prstGeom>
        </p:spPr>
      </p:pic>
      <p:pic>
        <p:nvPicPr>
          <p:cNvPr id="254" name="Picture 25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70938" y="4351733"/>
            <a:ext cx="2656078" cy="4269490"/>
          </a:xfrm>
          <a:prstGeom prst="rect">
            <a:avLst/>
          </a:prstGeom>
        </p:spPr>
      </p:pic>
      <p:sp>
        <p:nvSpPr>
          <p:cNvPr id="255" name="Freeform 255"/>
          <p:cNvSpPr/>
          <p:nvPr/>
        </p:nvSpPr>
        <p:spPr>
          <a:xfrm>
            <a:off x="1046143" y="783791"/>
            <a:ext cx="3473216" cy="2918017"/>
          </a:xfrm>
          <a:custGeom>
            <a:avLst/>
            <a:gdLst/>
            <a:ahLst/>
            <a:cxnLst/>
            <a:rect l="l" t="t" r="r" b="b"/>
            <a:pathLst>
              <a:path w="3475929" h="2920297">
                <a:moveTo>
                  <a:pt x="0" y="0"/>
                </a:moveTo>
                <a:lnTo>
                  <a:pt x="3475929" y="0"/>
                </a:lnTo>
                <a:lnTo>
                  <a:pt x="3475929" y="2920297"/>
                </a:lnTo>
                <a:lnTo>
                  <a:pt x="0" y="292029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06776" y="4462794"/>
            <a:ext cx="5384267" cy="3890133"/>
          </a:xfrm>
          <a:prstGeom prst="rect">
            <a:avLst/>
          </a:prstGeom>
        </p:spPr>
      </p:pic>
      <p:sp>
        <p:nvSpPr>
          <p:cNvPr id="257" name="Freeform 146">
            <a:extLst>
              <a:ext uri="{FF2B5EF4-FFF2-40B4-BE49-F238E27FC236}">
                <a16:creationId xmlns:a16="http://schemas.microsoft.com/office/drawing/2014/main" id="{EAD9FD0A-E0E0-9DF8-ADBB-4500CAB777DA}"/>
              </a:ext>
            </a:extLst>
          </p:cNvPr>
          <p:cNvSpPr/>
          <p:nvPr/>
        </p:nvSpPr>
        <p:spPr>
          <a:xfrm>
            <a:off x="14920010" y="575893"/>
            <a:ext cx="832346" cy="1125976"/>
          </a:xfrm>
          <a:custGeom>
            <a:avLst/>
            <a:gdLst/>
            <a:ahLst/>
            <a:cxnLst/>
            <a:rect l="l" t="t" r="r" b="b"/>
            <a:pathLst>
              <a:path w="832996" h="1126856">
                <a:moveTo>
                  <a:pt x="0" y="0"/>
                </a:moveTo>
                <a:lnTo>
                  <a:pt x="832996" y="0"/>
                </a:lnTo>
                <a:lnTo>
                  <a:pt x="832996" y="1126856"/>
                </a:lnTo>
                <a:lnTo>
                  <a:pt x="0" y="112685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24502" r="-12834"/>
            </a:stretch>
          </a:blipFill>
        </p:spPr>
      </p:sp>
      <p:grpSp>
        <p:nvGrpSpPr>
          <p:cNvPr id="258" name="Group 3">
            <a:extLst>
              <a:ext uri="{FF2B5EF4-FFF2-40B4-BE49-F238E27FC236}">
                <a16:creationId xmlns:a16="http://schemas.microsoft.com/office/drawing/2014/main" id="{4E0F66E0-6EE5-7339-0295-9A320C6D93E2}"/>
              </a:ext>
            </a:extLst>
          </p:cNvPr>
          <p:cNvGrpSpPr/>
          <p:nvPr/>
        </p:nvGrpSpPr>
        <p:grpSpPr>
          <a:xfrm>
            <a:off x="15066177" y="8229770"/>
            <a:ext cx="2027531" cy="2027531"/>
            <a:chOff x="0" y="0"/>
            <a:chExt cx="812800" cy="812800"/>
          </a:xfrm>
        </p:grpSpPr>
        <p:sp>
          <p:nvSpPr>
            <p:cNvPr id="259" name="Freeform 4">
              <a:extLst>
                <a:ext uri="{FF2B5EF4-FFF2-40B4-BE49-F238E27FC236}">
                  <a16:creationId xmlns:a16="http://schemas.microsoft.com/office/drawing/2014/main" id="{F9156454-2514-8E1D-F33D-1C9998E8BC3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8BA4">
                <a:alpha val="71765"/>
              </a:srgbClr>
            </a:solidFill>
          </p:spPr>
        </p:sp>
        <p:sp>
          <p:nvSpPr>
            <p:cNvPr id="260" name="TextBox 5">
              <a:extLst>
                <a:ext uri="{FF2B5EF4-FFF2-40B4-BE49-F238E27FC236}">
                  <a16:creationId xmlns:a16="http://schemas.microsoft.com/office/drawing/2014/main" id="{BF3E861D-2FE8-E3F6-72EB-7BF2AA1D0C8C}"/>
                </a:ext>
              </a:extLst>
            </p:cNvPr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61" name="TextBox 6">
            <a:extLst>
              <a:ext uri="{FF2B5EF4-FFF2-40B4-BE49-F238E27FC236}">
                <a16:creationId xmlns:a16="http://schemas.microsoft.com/office/drawing/2014/main" id="{A483EAC7-B8FB-3B17-1FA6-BD1933E58583}"/>
              </a:ext>
            </a:extLst>
          </p:cNvPr>
          <p:cNvSpPr txBox="1"/>
          <p:nvPr/>
        </p:nvSpPr>
        <p:spPr>
          <a:xfrm>
            <a:off x="15239062" y="8447309"/>
            <a:ext cx="102658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3"/>
              </a:lnSpc>
              <a:spcBef>
                <a:spcPct val="0"/>
              </a:spcBef>
            </a:pPr>
            <a:r>
              <a:rPr lang="en-US" sz="3807" spc="464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07</a:t>
            </a:r>
          </a:p>
        </p:txBody>
      </p:sp>
      <p:grpSp>
        <p:nvGrpSpPr>
          <p:cNvPr id="262" name="Group 113">
            <a:extLst>
              <a:ext uri="{FF2B5EF4-FFF2-40B4-BE49-F238E27FC236}">
                <a16:creationId xmlns:a16="http://schemas.microsoft.com/office/drawing/2014/main" id="{4B3091BB-491D-BE84-88D3-F77CBBCF1028}"/>
              </a:ext>
            </a:extLst>
          </p:cNvPr>
          <p:cNvGrpSpPr/>
          <p:nvPr/>
        </p:nvGrpSpPr>
        <p:grpSpPr>
          <a:xfrm>
            <a:off x="-54306" y="88885"/>
            <a:ext cx="17328868" cy="397892"/>
            <a:chOff x="0" y="0"/>
            <a:chExt cx="23105157" cy="530522"/>
          </a:xfrm>
        </p:grpSpPr>
        <p:grpSp>
          <p:nvGrpSpPr>
            <p:cNvPr id="263" name="Group 114">
              <a:extLst>
                <a:ext uri="{FF2B5EF4-FFF2-40B4-BE49-F238E27FC236}">
                  <a16:creationId xmlns:a16="http://schemas.microsoft.com/office/drawing/2014/main" id="{E080236E-D297-5B5A-BCE1-62BEA4D1386F}"/>
                </a:ext>
              </a:extLst>
            </p:cNvPr>
            <p:cNvGrpSpPr/>
            <p:nvPr/>
          </p:nvGrpSpPr>
          <p:grpSpPr>
            <a:xfrm>
              <a:off x="0" y="0"/>
              <a:ext cx="23105157" cy="530522"/>
              <a:chOff x="0" y="0"/>
              <a:chExt cx="5344274" cy="122711"/>
            </a:xfrm>
          </p:grpSpPr>
          <p:sp>
            <p:nvSpPr>
              <p:cNvPr id="269" name="Freeform 115">
                <a:extLst>
                  <a:ext uri="{FF2B5EF4-FFF2-40B4-BE49-F238E27FC236}">
                    <a16:creationId xmlns:a16="http://schemas.microsoft.com/office/drawing/2014/main" id="{1F00ED85-EA75-D9B1-55E8-EFDE6DFD355F}"/>
                  </a:ext>
                </a:extLst>
              </p:cNvPr>
              <p:cNvSpPr/>
              <p:nvPr/>
            </p:nvSpPr>
            <p:spPr>
              <a:xfrm>
                <a:off x="0" y="0"/>
                <a:ext cx="5344274" cy="122711"/>
              </a:xfrm>
              <a:custGeom>
                <a:avLst/>
                <a:gdLst/>
                <a:ahLst/>
                <a:cxnLst/>
                <a:rect l="l" t="t" r="r" b="b"/>
                <a:pathLst>
                  <a:path w="5344274" h="122711">
                    <a:moveTo>
                      <a:pt x="0" y="0"/>
                    </a:moveTo>
                    <a:lnTo>
                      <a:pt x="5344274" y="0"/>
                    </a:lnTo>
                    <a:lnTo>
                      <a:pt x="5344274" y="122711"/>
                    </a:lnTo>
                    <a:lnTo>
                      <a:pt x="0" y="122711"/>
                    </a:lnTo>
                    <a:close/>
                  </a:path>
                </a:pathLst>
              </a:custGeom>
              <a:solidFill>
                <a:srgbClr val="858BA4">
                  <a:alpha val="71765"/>
                </a:srgbClr>
              </a:solidFill>
            </p:spPr>
          </p:sp>
          <p:sp>
            <p:nvSpPr>
              <p:cNvPr id="270" name="TextBox 116">
                <a:extLst>
                  <a:ext uri="{FF2B5EF4-FFF2-40B4-BE49-F238E27FC236}">
                    <a16:creationId xmlns:a16="http://schemas.microsoft.com/office/drawing/2014/main" id="{7739FB77-3C0E-5234-9B69-B7CDD5AF6BD9}"/>
                  </a:ext>
                </a:extLst>
              </p:cNvPr>
              <p:cNvSpPr txBox="1"/>
              <p:nvPr/>
            </p:nvSpPr>
            <p:spPr>
              <a:xfrm>
                <a:off x="0" y="0"/>
                <a:ext cx="5344274" cy="122711"/>
              </a:xfrm>
              <a:prstGeom prst="rect">
                <a:avLst/>
              </a:prstGeom>
            </p:spPr>
            <p:txBody>
              <a:bodyPr lIns="48806" tIns="48806" rIns="48806" bIns="48806" rtlCol="0" anchor="ctr"/>
              <a:lstStyle/>
              <a:p>
                <a:pPr algn="ctr">
                  <a:lnSpc>
                    <a:spcPts val="1827"/>
                  </a:lnSpc>
                </a:pPr>
                <a:endParaRPr/>
              </a:p>
            </p:txBody>
          </p:sp>
        </p:grpSp>
        <p:sp>
          <p:nvSpPr>
            <p:cNvPr id="264" name="TextBox 122">
              <a:extLst>
                <a:ext uri="{FF2B5EF4-FFF2-40B4-BE49-F238E27FC236}">
                  <a16:creationId xmlns:a16="http://schemas.microsoft.com/office/drawing/2014/main" id="{668BB53C-EE65-639E-B0E9-EF855846B94F}"/>
                </a:ext>
              </a:extLst>
            </p:cNvPr>
            <p:cNvSpPr txBox="1"/>
            <p:nvPr/>
          </p:nvSpPr>
          <p:spPr>
            <a:xfrm>
              <a:off x="48813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65" name="TextBox 125">
              <a:extLst>
                <a:ext uri="{FF2B5EF4-FFF2-40B4-BE49-F238E27FC236}">
                  <a16:creationId xmlns:a16="http://schemas.microsoft.com/office/drawing/2014/main" id="{DE786291-4436-1505-3B09-3A9CB472007A}"/>
                </a:ext>
              </a:extLst>
            </p:cNvPr>
            <p:cNvSpPr txBox="1"/>
            <p:nvPr/>
          </p:nvSpPr>
          <p:spPr>
            <a:xfrm>
              <a:off x="8216924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66" name="TextBox 128">
              <a:extLst>
                <a:ext uri="{FF2B5EF4-FFF2-40B4-BE49-F238E27FC236}">
                  <a16:creationId xmlns:a16="http://schemas.microsoft.com/office/drawing/2014/main" id="{E0B17F1F-66E3-A20B-F7BC-47EA6D997680}"/>
                </a:ext>
              </a:extLst>
            </p:cNvPr>
            <p:cNvSpPr txBox="1"/>
            <p:nvPr/>
          </p:nvSpPr>
          <p:spPr>
            <a:xfrm>
              <a:off x="11824800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67" name="TextBox 131">
              <a:extLst>
                <a:ext uri="{FF2B5EF4-FFF2-40B4-BE49-F238E27FC236}">
                  <a16:creationId xmlns:a16="http://schemas.microsoft.com/office/drawing/2014/main" id="{7C9A70F0-2DF1-A6B3-2A1D-A9E74C164B7D}"/>
                </a:ext>
              </a:extLst>
            </p:cNvPr>
            <p:cNvSpPr txBox="1"/>
            <p:nvPr/>
          </p:nvSpPr>
          <p:spPr>
            <a:xfrm>
              <a:off x="15460333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  <p:sp>
          <p:nvSpPr>
            <p:cNvPr id="268" name="TextBox 134">
              <a:extLst>
                <a:ext uri="{FF2B5EF4-FFF2-40B4-BE49-F238E27FC236}">
                  <a16:creationId xmlns:a16="http://schemas.microsoft.com/office/drawing/2014/main" id="{EAB60578-FC9A-EA20-56B0-74DAF6C70FAD}"/>
                </a:ext>
              </a:extLst>
            </p:cNvPr>
            <p:cNvSpPr txBox="1"/>
            <p:nvPr/>
          </p:nvSpPr>
          <p:spPr>
            <a:xfrm>
              <a:off x="19464088" y="184900"/>
              <a:ext cx="157920" cy="157920"/>
            </a:xfrm>
            <a:prstGeom prst="rect">
              <a:avLst/>
            </a:prstGeom>
          </p:spPr>
          <p:txBody>
            <a:bodyPr lIns="48806" tIns="48806" rIns="48806" bIns="48806" rtlCol="0" anchor="ctr"/>
            <a:lstStyle/>
            <a:p>
              <a:pPr algn="ctr">
                <a:lnSpc>
                  <a:spcPts val="1545"/>
                </a:lnSpc>
              </a:pPr>
              <a:endParaRPr/>
            </a:p>
          </p:txBody>
        </p:sp>
      </p:grpSp>
      <p:sp>
        <p:nvSpPr>
          <p:cNvPr id="271" name="Freeform 191">
            <a:extLst>
              <a:ext uri="{FF2B5EF4-FFF2-40B4-BE49-F238E27FC236}">
                <a16:creationId xmlns:a16="http://schemas.microsoft.com/office/drawing/2014/main" id="{9561BFC0-2880-059A-E870-6B14762844E8}"/>
              </a:ext>
            </a:extLst>
          </p:cNvPr>
          <p:cNvSpPr/>
          <p:nvPr/>
        </p:nvSpPr>
        <p:spPr>
          <a:xfrm>
            <a:off x="2028035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2" name="Freeform 194">
            <a:extLst>
              <a:ext uri="{FF2B5EF4-FFF2-40B4-BE49-F238E27FC236}">
                <a16:creationId xmlns:a16="http://schemas.microsoft.com/office/drawing/2014/main" id="{62DF899F-952C-FAAF-170D-010DFF77A396}"/>
              </a:ext>
            </a:extLst>
          </p:cNvPr>
          <p:cNvSpPr/>
          <p:nvPr/>
        </p:nvSpPr>
        <p:spPr>
          <a:xfrm>
            <a:off x="3593069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3" name="Freeform 197">
            <a:extLst>
              <a:ext uri="{FF2B5EF4-FFF2-40B4-BE49-F238E27FC236}">
                <a16:creationId xmlns:a16="http://schemas.microsoft.com/office/drawing/2014/main" id="{8B3DD3BC-EF3A-17B4-414D-A012CAF379FD}"/>
              </a:ext>
            </a:extLst>
          </p:cNvPr>
          <p:cNvSpPr/>
          <p:nvPr/>
        </p:nvSpPr>
        <p:spPr>
          <a:xfrm>
            <a:off x="6094721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4" name="Freeform 200">
            <a:extLst>
              <a:ext uri="{FF2B5EF4-FFF2-40B4-BE49-F238E27FC236}">
                <a16:creationId xmlns:a16="http://schemas.microsoft.com/office/drawing/2014/main" id="{14FB0DAA-4E93-8ECC-1132-D60B87D0BD49}"/>
              </a:ext>
            </a:extLst>
          </p:cNvPr>
          <p:cNvSpPr/>
          <p:nvPr/>
        </p:nvSpPr>
        <p:spPr>
          <a:xfrm>
            <a:off x="880062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5" name="Freeform 203">
            <a:extLst>
              <a:ext uri="{FF2B5EF4-FFF2-40B4-BE49-F238E27FC236}">
                <a16:creationId xmlns:a16="http://schemas.microsoft.com/office/drawing/2014/main" id="{54EDE934-D024-C9E8-2436-178C25BD0158}"/>
              </a:ext>
            </a:extLst>
          </p:cNvPr>
          <p:cNvSpPr/>
          <p:nvPr/>
        </p:nvSpPr>
        <p:spPr>
          <a:xfrm>
            <a:off x="11527278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6" name="Freeform 206">
            <a:extLst>
              <a:ext uri="{FF2B5EF4-FFF2-40B4-BE49-F238E27FC236}">
                <a16:creationId xmlns:a16="http://schemas.microsoft.com/office/drawing/2014/main" id="{E8563D20-9C89-34E3-38EF-4A0A732DFCFE}"/>
              </a:ext>
            </a:extLst>
          </p:cNvPr>
          <p:cNvSpPr/>
          <p:nvPr/>
        </p:nvSpPr>
        <p:spPr>
          <a:xfrm>
            <a:off x="14530094" y="213894"/>
            <a:ext cx="145772" cy="145772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475384">
              <a:alpha val="94902"/>
            </a:srgbClr>
          </a:solidFill>
        </p:spPr>
      </p:sp>
      <p:sp>
        <p:nvSpPr>
          <p:cNvPr id="277" name="TextBox 208">
            <a:extLst>
              <a:ext uri="{FF2B5EF4-FFF2-40B4-BE49-F238E27FC236}">
                <a16:creationId xmlns:a16="http://schemas.microsoft.com/office/drawing/2014/main" id="{25AD5DF6-1EEA-2D29-BF1F-A05905BE554A}"/>
              </a:ext>
            </a:extLst>
          </p:cNvPr>
          <p:cNvSpPr txBox="1"/>
          <p:nvPr/>
        </p:nvSpPr>
        <p:spPr>
          <a:xfrm>
            <a:off x="320749" y="177213"/>
            <a:ext cx="1669387" cy="220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КОНТЕКСТ</a:t>
            </a:r>
          </a:p>
        </p:txBody>
      </p:sp>
      <p:sp>
        <p:nvSpPr>
          <p:cNvPr id="278" name="TextBox 209">
            <a:extLst>
              <a:ext uri="{FF2B5EF4-FFF2-40B4-BE49-F238E27FC236}">
                <a16:creationId xmlns:a16="http://schemas.microsoft.com/office/drawing/2014/main" id="{9818A9E9-DB85-6222-5C45-9B6BE29280A9}"/>
              </a:ext>
            </a:extLst>
          </p:cNvPr>
          <p:cNvSpPr txBox="1"/>
          <p:nvPr/>
        </p:nvSpPr>
        <p:spPr>
          <a:xfrm>
            <a:off x="2211708" y="177213"/>
            <a:ext cx="1395027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КОНЦЕПТ</a:t>
            </a:r>
          </a:p>
        </p:txBody>
      </p:sp>
      <p:sp>
        <p:nvSpPr>
          <p:cNvPr id="279" name="TextBox 210">
            <a:extLst>
              <a:ext uri="{FF2B5EF4-FFF2-40B4-BE49-F238E27FC236}">
                <a16:creationId xmlns:a16="http://schemas.microsoft.com/office/drawing/2014/main" id="{1F65E76B-2A1F-B956-6314-63890F558C59}"/>
              </a:ext>
            </a:extLst>
          </p:cNvPr>
          <p:cNvSpPr txBox="1"/>
          <p:nvPr/>
        </p:nvSpPr>
        <p:spPr>
          <a:xfrm>
            <a:off x="3774865" y="177212"/>
            <a:ext cx="233352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НОВОЕ ЗДАНИЕ</a:t>
            </a:r>
          </a:p>
        </p:txBody>
      </p:sp>
      <p:sp>
        <p:nvSpPr>
          <p:cNvPr id="280" name="TextBox 211">
            <a:extLst>
              <a:ext uri="{FF2B5EF4-FFF2-40B4-BE49-F238E27FC236}">
                <a16:creationId xmlns:a16="http://schemas.microsoft.com/office/drawing/2014/main" id="{3018F2A3-796C-DC67-8DFB-F03E70846F7D}"/>
              </a:ext>
            </a:extLst>
          </p:cNvPr>
          <p:cNvSpPr txBox="1"/>
          <p:nvPr/>
        </p:nvSpPr>
        <p:spPr>
          <a:xfrm>
            <a:off x="6241151" y="177212"/>
            <a:ext cx="262611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МУЛЬТИКОМФОРТ</a:t>
            </a:r>
          </a:p>
        </p:txBody>
      </p:sp>
      <p:sp>
        <p:nvSpPr>
          <p:cNvPr id="281" name="TextBox 212">
            <a:extLst>
              <a:ext uri="{FF2B5EF4-FFF2-40B4-BE49-F238E27FC236}">
                <a16:creationId xmlns:a16="http://schemas.microsoft.com/office/drawing/2014/main" id="{D9BD5861-038F-012E-096D-8C93C92F0038}"/>
              </a:ext>
            </a:extLst>
          </p:cNvPr>
          <p:cNvSpPr txBox="1"/>
          <p:nvPr/>
        </p:nvSpPr>
        <p:spPr>
          <a:xfrm>
            <a:off x="8979607" y="185485"/>
            <a:ext cx="252627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РЕКОНСТРУКЦИЯ</a:t>
            </a:r>
          </a:p>
        </p:txBody>
      </p:sp>
      <p:sp>
        <p:nvSpPr>
          <p:cNvPr id="282" name="TextBox 213">
            <a:extLst>
              <a:ext uri="{FF2B5EF4-FFF2-40B4-BE49-F238E27FC236}">
                <a16:creationId xmlns:a16="http://schemas.microsoft.com/office/drawing/2014/main" id="{D81C378A-3CDC-D7BA-5E00-CE6EDB7F8BE6}"/>
              </a:ext>
            </a:extLst>
          </p:cNvPr>
          <p:cNvSpPr txBox="1"/>
          <p:nvPr/>
        </p:nvSpPr>
        <p:spPr>
          <a:xfrm>
            <a:off x="11703610" y="177212"/>
            <a:ext cx="2835643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rgbClr val="475384"/>
                </a:solidFill>
                <a:latin typeface="Arcade Gamer"/>
                <a:ea typeface="Arcade Gamer"/>
                <a:cs typeface="Arcade Gamer"/>
                <a:sym typeface="Arcade Gamer"/>
              </a:rPr>
              <a:t>ОТКРЫТОЕ ПРО-ВО</a:t>
            </a:r>
          </a:p>
        </p:txBody>
      </p:sp>
      <p:sp>
        <p:nvSpPr>
          <p:cNvPr id="283" name="TextBox 214">
            <a:extLst>
              <a:ext uri="{FF2B5EF4-FFF2-40B4-BE49-F238E27FC236}">
                <a16:creationId xmlns:a16="http://schemas.microsoft.com/office/drawing/2014/main" id="{121D45EB-C6C1-6D3D-478C-989AEDB82A46}"/>
              </a:ext>
            </a:extLst>
          </p:cNvPr>
          <p:cNvSpPr txBox="1"/>
          <p:nvPr/>
        </p:nvSpPr>
        <p:spPr>
          <a:xfrm>
            <a:off x="14706425" y="177213"/>
            <a:ext cx="1240434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83"/>
              </a:lnSpc>
              <a:spcBef>
                <a:spcPct val="0"/>
              </a:spcBef>
            </a:pPr>
            <a:r>
              <a:rPr lang="en-US" sz="1573" spc="191" dirty="0">
                <a:solidFill>
                  <a:schemeClr val="bg1"/>
                </a:solidFill>
                <a:latin typeface="Arcade Gamer"/>
                <a:ea typeface="Arcade Gamer"/>
                <a:cs typeface="Arcade Gamer"/>
                <a:sym typeface="Arcade Gamer"/>
              </a:rPr>
              <a:t>ДЕТАЛИ</a:t>
            </a:r>
          </a:p>
        </p:txBody>
      </p:sp>
      <p:sp>
        <p:nvSpPr>
          <p:cNvPr id="284" name="TextBox 43">
            <a:extLst>
              <a:ext uri="{FF2B5EF4-FFF2-40B4-BE49-F238E27FC236}">
                <a16:creationId xmlns:a16="http://schemas.microsoft.com/office/drawing/2014/main" id="{309D969C-55D2-6A22-CD8B-1F399CF868C4}"/>
              </a:ext>
            </a:extLst>
          </p:cNvPr>
          <p:cNvSpPr txBox="1"/>
          <p:nvPr/>
        </p:nvSpPr>
        <p:spPr>
          <a:xfrm>
            <a:off x="15198313" y="8962760"/>
            <a:ext cx="1083134" cy="1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1291" spc="157" dirty="0">
                <a:solidFill>
                  <a:srgbClr val="FFFFFF"/>
                </a:solidFill>
                <a:latin typeface="Arcade Gamer"/>
                <a:ea typeface="Arcade Gamer"/>
                <a:cs typeface="Arcade Gamer"/>
                <a:sym typeface="Arcade Gamer"/>
              </a:rPr>
              <a:t>РАЗДЕЛ</a:t>
            </a:r>
          </a:p>
        </p:txBody>
      </p:sp>
      <p:grpSp>
        <p:nvGrpSpPr>
          <p:cNvPr id="285" name="Group 112">
            <a:extLst>
              <a:ext uri="{FF2B5EF4-FFF2-40B4-BE49-F238E27FC236}">
                <a16:creationId xmlns:a16="http://schemas.microsoft.com/office/drawing/2014/main" id="{BBF9DC86-9DEE-9980-4D92-2ECA3805B926}"/>
              </a:ext>
            </a:extLst>
          </p:cNvPr>
          <p:cNvGrpSpPr/>
          <p:nvPr/>
        </p:nvGrpSpPr>
        <p:grpSpPr>
          <a:xfrm rot="5400000">
            <a:off x="8476737" y="6938447"/>
            <a:ext cx="15102519" cy="1182412"/>
            <a:chOff x="1146621" y="-1"/>
            <a:chExt cx="20152423" cy="1577781"/>
          </a:xfrm>
        </p:grpSpPr>
        <p:grpSp>
          <p:nvGrpSpPr>
            <p:cNvPr id="289" name="Group 119">
              <a:extLst>
                <a:ext uri="{FF2B5EF4-FFF2-40B4-BE49-F238E27FC236}">
                  <a16:creationId xmlns:a16="http://schemas.microsoft.com/office/drawing/2014/main" id="{6E0E416C-5A30-549A-F698-AA60EFC11E80}"/>
                </a:ext>
              </a:extLst>
            </p:cNvPr>
            <p:cNvGrpSpPr/>
            <p:nvPr/>
          </p:nvGrpSpPr>
          <p:grpSpPr>
            <a:xfrm>
              <a:off x="1146621" y="0"/>
              <a:ext cx="1577780" cy="1577780"/>
              <a:chOff x="0" y="0"/>
              <a:chExt cx="4792129" cy="4792129"/>
            </a:xfrm>
          </p:grpSpPr>
          <p:sp>
            <p:nvSpPr>
              <p:cNvPr id="386" name="Freeform 120">
                <a:extLst>
                  <a:ext uri="{FF2B5EF4-FFF2-40B4-BE49-F238E27FC236}">
                    <a16:creationId xmlns:a16="http://schemas.microsoft.com/office/drawing/2014/main" id="{1DBD5DEE-F87C-F157-8927-C7C1BB19C46C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0" name="Group 121">
              <a:extLst>
                <a:ext uri="{FF2B5EF4-FFF2-40B4-BE49-F238E27FC236}">
                  <a16:creationId xmlns:a16="http://schemas.microsoft.com/office/drawing/2014/main" id="{AF5E804F-CD5A-CB83-5C4F-04B7D121BFA8}"/>
                </a:ext>
              </a:extLst>
            </p:cNvPr>
            <p:cNvGrpSpPr/>
            <p:nvPr/>
          </p:nvGrpSpPr>
          <p:grpSpPr>
            <a:xfrm>
              <a:off x="1551243" y="0"/>
              <a:ext cx="1577780" cy="1577780"/>
              <a:chOff x="0" y="0"/>
              <a:chExt cx="4792129" cy="4792129"/>
            </a:xfrm>
          </p:grpSpPr>
          <p:sp>
            <p:nvSpPr>
              <p:cNvPr id="385" name="Freeform 122">
                <a:extLst>
                  <a:ext uri="{FF2B5EF4-FFF2-40B4-BE49-F238E27FC236}">
                    <a16:creationId xmlns:a16="http://schemas.microsoft.com/office/drawing/2014/main" id="{422DACEA-071F-CEBD-8051-FAACF080B9EB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1" name="Group 123">
              <a:extLst>
                <a:ext uri="{FF2B5EF4-FFF2-40B4-BE49-F238E27FC236}">
                  <a16:creationId xmlns:a16="http://schemas.microsoft.com/office/drawing/2014/main" id="{EE1D92F2-BA4E-6F34-152D-7FBE74C8C1FF}"/>
                </a:ext>
              </a:extLst>
            </p:cNvPr>
            <p:cNvGrpSpPr/>
            <p:nvPr/>
          </p:nvGrpSpPr>
          <p:grpSpPr>
            <a:xfrm>
              <a:off x="1911906" y="-1"/>
              <a:ext cx="1577768" cy="1577768"/>
              <a:chOff x="0" y="-4"/>
              <a:chExt cx="4792093" cy="4792093"/>
            </a:xfrm>
          </p:grpSpPr>
          <p:sp>
            <p:nvSpPr>
              <p:cNvPr id="384" name="Freeform 124">
                <a:extLst>
                  <a:ext uri="{FF2B5EF4-FFF2-40B4-BE49-F238E27FC236}">
                    <a16:creationId xmlns:a16="http://schemas.microsoft.com/office/drawing/2014/main" id="{95C4BD92-E3B7-0595-8695-A2DB61153F84}"/>
                  </a:ext>
                </a:extLst>
              </p:cNvPr>
              <p:cNvSpPr/>
              <p:nvPr/>
            </p:nvSpPr>
            <p:spPr>
              <a:xfrm flipH="1">
                <a:off x="0" y="-4"/>
                <a:ext cx="4792093" cy="4792093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5" name="Group 131">
              <a:extLst>
                <a:ext uri="{FF2B5EF4-FFF2-40B4-BE49-F238E27FC236}">
                  <a16:creationId xmlns:a16="http://schemas.microsoft.com/office/drawing/2014/main" id="{3B761D57-4352-D505-E705-CF4DD4A10953}"/>
                </a:ext>
              </a:extLst>
            </p:cNvPr>
            <p:cNvGrpSpPr/>
            <p:nvPr/>
          </p:nvGrpSpPr>
          <p:grpSpPr>
            <a:xfrm>
              <a:off x="13553959" y="0"/>
              <a:ext cx="1577780" cy="1577780"/>
              <a:chOff x="0" y="0"/>
              <a:chExt cx="4792129" cy="4792129"/>
            </a:xfrm>
          </p:grpSpPr>
          <p:sp>
            <p:nvSpPr>
              <p:cNvPr id="380" name="Freeform 132">
                <a:extLst>
                  <a:ext uri="{FF2B5EF4-FFF2-40B4-BE49-F238E27FC236}">
                    <a16:creationId xmlns:a16="http://schemas.microsoft.com/office/drawing/2014/main" id="{26BBC952-13F0-721C-B66A-A0EB51308A7B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6" name="Group 133">
              <a:extLst>
                <a:ext uri="{FF2B5EF4-FFF2-40B4-BE49-F238E27FC236}">
                  <a16:creationId xmlns:a16="http://schemas.microsoft.com/office/drawing/2014/main" id="{F6554E1D-C236-D5B6-C629-3931D490901A}"/>
                </a:ext>
              </a:extLst>
            </p:cNvPr>
            <p:cNvGrpSpPr/>
            <p:nvPr/>
          </p:nvGrpSpPr>
          <p:grpSpPr>
            <a:xfrm>
              <a:off x="13958582" y="0"/>
              <a:ext cx="1577780" cy="1577780"/>
              <a:chOff x="0" y="0"/>
              <a:chExt cx="4792129" cy="4792129"/>
            </a:xfrm>
          </p:grpSpPr>
          <p:sp>
            <p:nvSpPr>
              <p:cNvPr id="379" name="Freeform 134">
                <a:extLst>
                  <a:ext uri="{FF2B5EF4-FFF2-40B4-BE49-F238E27FC236}">
                    <a16:creationId xmlns:a16="http://schemas.microsoft.com/office/drawing/2014/main" id="{8173B77E-757F-6064-F485-D21AFEA92951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7" name="Group 135">
              <a:extLst>
                <a:ext uri="{FF2B5EF4-FFF2-40B4-BE49-F238E27FC236}">
                  <a16:creationId xmlns:a16="http://schemas.microsoft.com/office/drawing/2014/main" id="{E0B372A8-5D12-0F93-5DE1-95FBE89B5183}"/>
                </a:ext>
              </a:extLst>
            </p:cNvPr>
            <p:cNvGrpSpPr/>
            <p:nvPr/>
          </p:nvGrpSpPr>
          <p:grpSpPr>
            <a:xfrm>
              <a:off x="14319245" y="0"/>
              <a:ext cx="1577780" cy="1577780"/>
              <a:chOff x="0" y="0"/>
              <a:chExt cx="4792129" cy="4792129"/>
            </a:xfrm>
          </p:grpSpPr>
          <p:sp>
            <p:nvSpPr>
              <p:cNvPr id="378" name="Freeform 136">
                <a:extLst>
                  <a:ext uri="{FF2B5EF4-FFF2-40B4-BE49-F238E27FC236}">
                    <a16:creationId xmlns:a16="http://schemas.microsoft.com/office/drawing/2014/main" id="{DFD62AEA-141C-DD2F-B83F-A1B741450257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8" name="Group 137">
              <a:extLst>
                <a:ext uri="{FF2B5EF4-FFF2-40B4-BE49-F238E27FC236}">
                  <a16:creationId xmlns:a16="http://schemas.microsoft.com/office/drawing/2014/main" id="{4123FD23-E3A3-7019-91E2-D9A5C7EE8EC9}"/>
                </a:ext>
              </a:extLst>
            </p:cNvPr>
            <p:cNvGrpSpPr/>
            <p:nvPr/>
          </p:nvGrpSpPr>
          <p:grpSpPr>
            <a:xfrm>
              <a:off x="14746368" y="0"/>
              <a:ext cx="1577780" cy="1577780"/>
              <a:chOff x="0" y="0"/>
              <a:chExt cx="4792129" cy="4792129"/>
            </a:xfrm>
          </p:grpSpPr>
          <p:sp>
            <p:nvSpPr>
              <p:cNvPr id="377" name="Freeform 138">
                <a:extLst>
                  <a:ext uri="{FF2B5EF4-FFF2-40B4-BE49-F238E27FC236}">
                    <a16:creationId xmlns:a16="http://schemas.microsoft.com/office/drawing/2014/main" id="{C6B238F0-5ECA-B51A-0DCD-D3D4432868F7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299" name="Group 139">
              <a:extLst>
                <a:ext uri="{FF2B5EF4-FFF2-40B4-BE49-F238E27FC236}">
                  <a16:creationId xmlns:a16="http://schemas.microsoft.com/office/drawing/2014/main" id="{A76DD6F9-6080-E0C0-067C-1AD9B0091DED}"/>
                </a:ext>
              </a:extLst>
            </p:cNvPr>
            <p:cNvGrpSpPr/>
            <p:nvPr/>
          </p:nvGrpSpPr>
          <p:grpSpPr>
            <a:xfrm>
              <a:off x="15107031" y="0"/>
              <a:ext cx="1577780" cy="1577780"/>
              <a:chOff x="0" y="0"/>
              <a:chExt cx="4792129" cy="4792129"/>
            </a:xfrm>
          </p:grpSpPr>
          <p:sp>
            <p:nvSpPr>
              <p:cNvPr id="376" name="Freeform 140">
                <a:extLst>
                  <a:ext uri="{FF2B5EF4-FFF2-40B4-BE49-F238E27FC236}">
                    <a16:creationId xmlns:a16="http://schemas.microsoft.com/office/drawing/2014/main" id="{03AA5A3E-F996-2E35-EFC4-B9C6BD14710D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0" name="Group 141">
              <a:extLst>
                <a:ext uri="{FF2B5EF4-FFF2-40B4-BE49-F238E27FC236}">
                  <a16:creationId xmlns:a16="http://schemas.microsoft.com/office/drawing/2014/main" id="{51F26B4F-0768-48A3-576C-E2201AAA296E}"/>
                </a:ext>
              </a:extLst>
            </p:cNvPr>
            <p:cNvGrpSpPr/>
            <p:nvPr/>
          </p:nvGrpSpPr>
          <p:grpSpPr>
            <a:xfrm>
              <a:off x="15532326" y="0"/>
              <a:ext cx="1577780" cy="1577780"/>
              <a:chOff x="0" y="0"/>
              <a:chExt cx="4792129" cy="4792129"/>
            </a:xfrm>
          </p:grpSpPr>
          <p:sp>
            <p:nvSpPr>
              <p:cNvPr id="375" name="Freeform 142">
                <a:extLst>
                  <a:ext uri="{FF2B5EF4-FFF2-40B4-BE49-F238E27FC236}">
                    <a16:creationId xmlns:a16="http://schemas.microsoft.com/office/drawing/2014/main" id="{CFBA2DD6-0D8E-BDE7-F865-3356D22142E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1" name="Group 143">
              <a:extLst>
                <a:ext uri="{FF2B5EF4-FFF2-40B4-BE49-F238E27FC236}">
                  <a16:creationId xmlns:a16="http://schemas.microsoft.com/office/drawing/2014/main" id="{8C808ADD-ACA0-EFA3-1A8A-78E7A08D8BC4}"/>
                </a:ext>
              </a:extLst>
            </p:cNvPr>
            <p:cNvGrpSpPr/>
            <p:nvPr/>
          </p:nvGrpSpPr>
          <p:grpSpPr>
            <a:xfrm>
              <a:off x="15892989" y="0"/>
              <a:ext cx="1577780" cy="1577780"/>
              <a:chOff x="0" y="0"/>
              <a:chExt cx="4792129" cy="4792129"/>
            </a:xfrm>
          </p:grpSpPr>
          <p:sp>
            <p:nvSpPr>
              <p:cNvPr id="374" name="Freeform 144">
                <a:extLst>
                  <a:ext uri="{FF2B5EF4-FFF2-40B4-BE49-F238E27FC236}">
                    <a16:creationId xmlns:a16="http://schemas.microsoft.com/office/drawing/2014/main" id="{4B350581-F478-67F7-1BC1-4BD5CBB1765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2" name="Group 145">
              <a:extLst>
                <a:ext uri="{FF2B5EF4-FFF2-40B4-BE49-F238E27FC236}">
                  <a16:creationId xmlns:a16="http://schemas.microsoft.com/office/drawing/2014/main" id="{427B28EC-0393-36EF-E92B-37DBD781BFBB}"/>
                </a:ext>
              </a:extLst>
            </p:cNvPr>
            <p:cNvGrpSpPr/>
            <p:nvPr/>
          </p:nvGrpSpPr>
          <p:grpSpPr>
            <a:xfrm>
              <a:off x="16297612" y="0"/>
              <a:ext cx="1577780" cy="1577780"/>
              <a:chOff x="0" y="0"/>
              <a:chExt cx="4792129" cy="4792129"/>
            </a:xfrm>
          </p:grpSpPr>
          <p:sp>
            <p:nvSpPr>
              <p:cNvPr id="373" name="Freeform 146">
                <a:extLst>
                  <a:ext uri="{FF2B5EF4-FFF2-40B4-BE49-F238E27FC236}">
                    <a16:creationId xmlns:a16="http://schemas.microsoft.com/office/drawing/2014/main" id="{5A18843E-845C-CD21-229B-E59C7F7CC68A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3" name="Group 147">
              <a:extLst>
                <a:ext uri="{FF2B5EF4-FFF2-40B4-BE49-F238E27FC236}">
                  <a16:creationId xmlns:a16="http://schemas.microsoft.com/office/drawing/2014/main" id="{D2F918AD-8859-9998-265A-5D288B2E04FE}"/>
                </a:ext>
              </a:extLst>
            </p:cNvPr>
            <p:cNvGrpSpPr/>
            <p:nvPr/>
          </p:nvGrpSpPr>
          <p:grpSpPr>
            <a:xfrm>
              <a:off x="16658274" y="0"/>
              <a:ext cx="1577780" cy="1577780"/>
              <a:chOff x="0" y="0"/>
              <a:chExt cx="4792129" cy="4792129"/>
            </a:xfrm>
          </p:grpSpPr>
          <p:sp>
            <p:nvSpPr>
              <p:cNvPr id="372" name="Freeform 148">
                <a:extLst>
                  <a:ext uri="{FF2B5EF4-FFF2-40B4-BE49-F238E27FC236}">
                    <a16:creationId xmlns:a16="http://schemas.microsoft.com/office/drawing/2014/main" id="{6CDA04B2-DF48-FFA0-B026-9E7926A78BBD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4" name="Group 149">
              <a:extLst>
                <a:ext uri="{FF2B5EF4-FFF2-40B4-BE49-F238E27FC236}">
                  <a16:creationId xmlns:a16="http://schemas.microsoft.com/office/drawing/2014/main" id="{089FD8F1-96E1-1D00-0DC7-62A14AE3BBB5}"/>
                </a:ext>
              </a:extLst>
            </p:cNvPr>
            <p:cNvGrpSpPr/>
            <p:nvPr/>
          </p:nvGrpSpPr>
          <p:grpSpPr>
            <a:xfrm>
              <a:off x="17065425" y="0"/>
              <a:ext cx="1577780" cy="1577780"/>
              <a:chOff x="0" y="0"/>
              <a:chExt cx="4792129" cy="4792129"/>
            </a:xfrm>
          </p:grpSpPr>
          <p:sp>
            <p:nvSpPr>
              <p:cNvPr id="371" name="Freeform 150">
                <a:extLst>
                  <a:ext uri="{FF2B5EF4-FFF2-40B4-BE49-F238E27FC236}">
                    <a16:creationId xmlns:a16="http://schemas.microsoft.com/office/drawing/2014/main" id="{D821C36F-F60B-4AA8-6641-58D4A6FF3D3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5" name="Group 151">
              <a:extLst>
                <a:ext uri="{FF2B5EF4-FFF2-40B4-BE49-F238E27FC236}">
                  <a16:creationId xmlns:a16="http://schemas.microsoft.com/office/drawing/2014/main" id="{B69F45D7-25B1-CA20-3CA0-9895D319E66E}"/>
                </a:ext>
              </a:extLst>
            </p:cNvPr>
            <p:cNvGrpSpPr/>
            <p:nvPr/>
          </p:nvGrpSpPr>
          <p:grpSpPr>
            <a:xfrm>
              <a:off x="17426088" y="0"/>
              <a:ext cx="1577780" cy="1577780"/>
              <a:chOff x="0" y="0"/>
              <a:chExt cx="4792129" cy="4792129"/>
            </a:xfrm>
          </p:grpSpPr>
          <p:sp>
            <p:nvSpPr>
              <p:cNvPr id="370" name="Freeform 152">
                <a:extLst>
                  <a:ext uri="{FF2B5EF4-FFF2-40B4-BE49-F238E27FC236}">
                    <a16:creationId xmlns:a16="http://schemas.microsoft.com/office/drawing/2014/main" id="{BB6DE60E-352D-4C66-227B-C3FF787385BB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6" name="Group 153">
              <a:extLst>
                <a:ext uri="{FF2B5EF4-FFF2-40B4-BE49-F238E27FC236}">
                  <a16:creationId xmlns:a16="http://schemas.microsoft.com/office/drawing/2014/main" id="{14F647DB-712B-4C3C-BF34-0F5745113885}"/>
                </a:ext>
              </a:extLst>
            </p:cNvPr>
            <p:cNvGrpSpPr/>
            <p:nvPr/>
          </p:nvGrpSpPr>
          <p:grpSpPr>
            <a:xfrm>
              <a:off x="17851383" y="0"/>
              <a:ext cx="1577780" cy="1577780"/>
              <a:chOff x="0" y="0"/>
              <a:chExt cx="4792129" cy="4792129"/>
            </a:xfrm>
          </p:grpSpPr>
          <p:sp>
            <p:nvSpPr>
              <p:cNvPr id="369" name="Freeform 154">
                <a:extLst>
                  <a:ext uri="{FF2B5EF4-FFF2-40B4-BE49-F238E27FC236}">
                    <a16:creationId xmlns:a16="http://schemas.microsoft.com/office/drawing/2014/main" id="{A7B67342-7121-EB8A-4B32-50E02800F61A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7" name="Group 155">
              <a:extLst>
                <a:ext uri="{FF2B5EF4-FFF2-40B4-BE49-F238E27FC236}">
                  <a16:creationId xmlns:a16="http://schemas.microsoft.com/office/drawing/2014/main" id="{17016785-52B7-EC0D-2D77-3E4908997639}"/>
                </a:ext>
              </a:extLst>
            </p:cNvPr>
            <p:cNvGrpSpPr/>
            <p:nvPr/>
          </p:nvGrpSpPr>
          <p:grpSpPr>
            <a:xfrm>
              <a:off x="18212046" y="0"/>
              <a:ext cx="1577780" cy="1577780"/>
              <a:chOff x="0" y="0"/>
              <a:chExt cx="4792129" cy="4792129"/>
            </a:xfrm>
          </p:grpSpPr>
          <p:sp>
            <p:nvSpPr>
              <p:cNvPr id="368" name="Freeform 156">
                <a:extLst>
                  <a:ext uri="{FF2B5EF4-FFF2-40B4-BE49-F238E27FC236}">
                    <a16:creationId xmlns:a16="http://schemas.microsoft.com/office/drawing/2014/main" id="{34F855FD-C0CD-B5F1-2300-DAB21EA8706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8" name="Group 157">
              <a:extLst>
                <a:ext uri="{FF2B5EF4-FFF2-40B4-BE49-F238E27FC236}">
                  <a16:creationId xmlns:a16="http://schemas.microsoft.com/office/drawing/2014/main" id="{1339F104-F897-7C3B-8752-114BB6CFC779}"/>
                </a:ext>
              </a:extLst>
            </p:cNvPr>
            <p:cNvGrpSpPr/>
            <p:nvPr/>
          </p:nvGrpSpPr>
          <p:grpSpPr>
            <a:xfrm>
              <a:off x="19384869" y="0"/>
              <a:ext cx="1577780" cy="1577780"/>
              <a:chOff x="0" y="0"/>
              <a:chExt cx="4792129" cy="4792129"/>
            </a:xfrm>
          </p:grpSpPr>
          <p:sp>
            <p:nvSpPr>
              <p:cNvPr id="367" name="Freeform 158">
                <a:extLst>
                  <a:ext uri="{FF2B5EF4-FFF2-40B4-BE49-F238E27FC236}">
                    <a16:creationId xmlns:a16="http://schemas.microsoft.com/office/drawing/2014/main" id="{8D817DB5-CFA3-1F5D-3A0D-9ECEC311A973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09" name="Group 159">
              <a:extLst>
                <a:ext uri="{FF2B5EF4-FFF2-40B4-BE49-F238E27FC236}">
                  <a16:creationId xmlns:a16="http://schemas.microsoft.com/office/drawing/2014/main" id="{90B59CE3-469D-E8A9-5A3E-9AF053DF836A}"/>
                </a:ext>
              </a:extLst>
            </p:cNvPr>
            <p:cNvGrpSpPr/>
            <p:nvPr/>
          </p:nvGrpSpPr>
          <p:grpSpPr>
            <a:xfrm>
              <a:off x="18616669" y="0"/>
              <a:ext cx="1577780" cy="1577780"/>
              <a:chOff x="0" y="0"/>
              <a:chExt cx="4792129" cy="4792129"/>
            </a:xfrm>
          </p:grpSpPr>
          <p:sp>
            <p:nvSpPr>
              <p:cNvPr id="366" name="Freeform 160">
                <a:extLst>
                  <a:ext uri="{FF2B5EF4-FFF2-40B4-BE49-F238E27FC236}">
                    <a16:creationId xmlns:a16="http://schemas.microsoft.com/office/drawing/2014/main" id="{12DD918A-401A-6253-C538-64201DCC0C3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0" name="Group 161">
              <a:extLst>
                <a:ext uri="{FF2B5EF4-FFF2-40B4-BE49-F238E27FC236}">
                  <a16:creationId xmlns:a16="http://schemas.microsoft.com/office/drawing/2014/main" id="{E767BD40-D2B2-F188-59EE-23AFD59ACE71}"/>
                </a:ext>
              </a:extLst>
            </p:cNvPr>
            <p:cNvGrpSpPr/>
            <p:nvPr/>
          </p:nvGrpSpPr>
          <p:grpSpPr>
            <a:xfrm>
              <a:off x="18977332" y="0"/>
              <a:ext cx="1577780" cy="1577780"/>
              <a:chOff x="0" y="0"/>
              <a:chExt cx="4792129" cy="4792129"/>
            </a:xfrm>
          </p:grpSpPr>
          <p:sp>
            <p:nvSpPr>
              <p:cNvPr id="365" name="Freeform 162">
                <a:extLst>
                  <a:ext uri="{FF2B5EF4-FFF2-40B4-BE49-F238E27FC236}">
                    <a16:creationId xmlns:a16="http://schemas.microsoft.com/office/drawing/2014/main" id="{1DEB58DE-46B4-6FA6-59A3-E1C65A419C7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1" name="Group 163">
              <a:extLst>
                <a:ext uri="{FF2B5EF4-FFF2-40B4-BE49-F238E27FC236}">
                  <a16:creationId xmlns:a16="http://schemas.microsoft.com/office/drawing/2014/main" id="{8573C8DD-617C-1821-2EFE-7FC465983F1E}"/>
                </a:ext>
              </a:extLst>
            </p:cNvPr>
            <p:cNvGrpSpPr/>
            <p:nvPr/>
          </p:nvGrpSpPr>
          <p:grpSpPr>
            <a:xfrm>
              <a:off x="19721264" y="0"/>
              <a:ext cx="1577780" cy="1577780"/>
              <a:chOff x="0" y="0"/>
              <a:chExt cx="4792129" cy="4792129"/>
            </a:xfrm>
          </p:grpSpPr>
          <p:sp>
            <p:nvSpPr>
              <p:cNvPr id="364" name="Freeform 164">
                <a:extLst>
                  <a:ext uri="{FF2B5EF4-FFF2-40B4-BE49-F238E27FC236}">
                    <a16:creationId xmlns:a16="http://schemas.microsoft.com/office/drawing/2014/main" id="{A01390CF-5220-B88F-3E81-15849E57E89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2" name="Group 165">
              <a:extLst>
                <a:ext uri="{FF2B5EF4-FFF2-40B4-BE49-F238E27FC236}">
                  <a16:creationId xmlns:a16="http://schemas.microsoft.com/office/drawing/2014/main" id="{2604B595-37D9-A6F0-5AF4-8412CEF762C9}"/>
                </a:ext>
              </a:extLst>
            </p:cNvPr>
            <p:cNvGrpSpPr/>
            <p:nvPr/>
          </p:nvGrpSpPr>
          <p:grpSpPr>
            <a:xfrm>
              <a:off x="2337201" y="0"/>
              <a:ext cx="1577780" cy="1577780"/>
              <a:chOff x="0" y="0"/>
              <a:chExt cx="4792129" cy="4792129"/>
            </a:xfrm>
          </p:grpSpPr>
          <p:sp>
            <p:nvSpPr>
              <p:cNvPr id="363" name="Freeform 166">
                <a:extLst>
                  <a:ext uri="{FF2B5EF4-FFF2-40B4-BE49-F238E27FC236}">
                    <a16:creationId xmlns:a16="http://schemas.microsoft.com/office/drawing/2014/main" id="{FC5C8A80-6073-09B4-3699-BD11EDB53ECB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3" name="Group 167">
              <a:extLst>
                <a:ext uri="{FF2B5EF4-FFF2-40B4-BE49-F238E27FC236}">
                  <a16:creationId xmlns:a16="http://schemas.microsoft.com/office/drawing/2014/main" id="{C1338471-C126-4621-F8F5-9530E1D2BBEB}"/>
                </a:ext>
              </a:extLst>
            </p:cNvPr>
            <p:cNvGrpSpPr/>
            <p:nvPr/>
          </p:nvGrpSpPr>
          <p:grpSpPr>
            <a:xfrm>
              <a:off x="2697864" y="0"/>
              <a:ext cx="1577780" cy="1577780"/>
              <a:chOff x="0" y="0"/>
              <a:chExt cx="4792129" cy="4792129"/>
            </a:xfrm>
          </p:grpSpPr>
          <p:sp>
            <p:nvSpPr>
              <p:cNvPr id="362" name="Freeform 168">
                <a:extLst>
                  <a:ext uri="{FF2B5EF4-FFF2-40B4-BE49-F238E27FC236}">
                    <a16:creationId xmlns:a16="http://schemas.microsoft.com/office/drawing/2014/main" id="{B9F9B916-6BC4-ED29-CE5C-9C286AF62B4C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4" name="Group 169">
              <a:extLst>
                <a:ext uri="{FF2B5EF4-FFF2-40B4-BE49-F238E27FC236}">
                  <a16:creationId xmlns:a16="http://schemas.microsoft.com/office/drawing/2014/main" id="{4808AF1D-47E8-5BAE-8A9F-474C950801CE}"/>
                </a:ext>
              </a:extLst>
            </p:cNvPr>
            <p:cNvGrpSpPr/>
            <p:nvPr/>
          </p:nvGrpSpPr>
          <p:grpSpPr>
            <a:xfrm>
              <a:off x="3099110" y="0"/>
              <a:ext cx="1577780" cy="1577780"/>
              <a:chOff x="0" y="0"/>
              <a:chExt cx="4792129" cy="4792129"/>
            </a:xfrm>
          </p:grpSpPr>
          <p:sp>
            <p:nvSpPr>
              <p:cNvPr id="361" name="Freeform 170">
                <a:extLst>
                  <a:ext uri="{FF2B5EF4-FFF2-40B4-BE49-F238E27FC236}">
                    <a16:creationId xmlns:a16="http://schemas.microsoft.com/office/drawing/2014/main" id="{86DD2837-0AA8-6025-62B2-881B4B6DA89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5" name="Group 171">
              <a:extLst>
                <a:ext uri="{FF2B5EF4-FFF2-40B4-BE49-F238E27FC236}">
                  <a16:creationId xmlns:a16="http://schemas.microsoft.com/office/drawing/2014/main" id="{0E8E485C-79A8-BE99-19BB-D71A05907949}"/>
                </a:ext>
              </a:extLst>
            </p:cNvPr>
            <p:cNvGrpSpPr/>
            <p:nvPr/>
          </p:nvGrpSpPr>
          <p:grpSpPr>
            <a:xfrm>
              <a:off x="3459773" y="0"/>
              <a:ext cx="1577780" cy="1577780"/>
              <a:chOff x="0" y="0"/>
              <a:chExt cx="4792129" cy="4792129"/>
            </a:xfrm>
          </p:grpSpPr>
          <p:sp>
            <p:nvSpPr>
              <p:cNvPr id="360" name="Freeform 172">
                <a:extLst>
                  <a:ext uri="{FF2B5EF4-FFF2-40B4-BE49-F238E27FC236}">
                    <a16:creationId xmlns:a16="http://schemas.microsoft.com/office/drawing/2014/main" id="{5ABA3473-BE05-9702-415F-003F043341B6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6" name="Group 173">
              <a:extLst>
                <a:ext uri="{FF2B5EF4-FFF2-40B4-BE49-F238E27FC236}">
                  <a16:creationId xmlns:a16="http://schemas.microsoft.com/office/drawing/2014/main" id="{E8D9C8A0-2255-F9C7-2868-F54619B654D5}"/>
                </a:ext>
              </a:extLst>
            </p:cNvPr>
            <p:cNvGrpSpPr/>
            <p:nvPr/>
          </p:nvGrpSpPr>
          <p:grpSpPr>
            <a:xfrm>
              <a:off x="3885068" y="0"/>
              <a:ext cx="1577780" cy="1577780"/>
              <a:chOff x="0" y="0"/>
              <a:chExt cx="4792129" cy="4792129"/>
            </a:xfrm>
          </p:grpSpPr>
          <p:sp>
            <p:nvSpPr>
              <p:cNvPr id="359" name="Freeform 174">
                <a:extLst>
                  <a:ext uri="{FF2B5EF4-FFF2-40B4-BE49-F238E27FC236}">
                    <a16:creationId xmlns:a16="http://schemas.microsoft.com/office/drawing/2014/main" id="{EDA2CB07-D405-73BC-8BDD-D032F31A112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7" name="Group 175">
              <a:extLst>
                <a:ext uri="{FF2B5EF4-FFF2-40B4-BE49-F238E27FC236}">
                  <a16:creationId xmlns:a16="http://schemas.microsoft.com/office/drawing/2014/main" id="{873730A9-19DA-1237-BB15-A6CE2D280D4D}"/>
                </a:ext>
              </a:extLst>
            </p:cNvPr>
            <p:cNvGrpSpPr/>
            <p:nvPr/>
          </p:nvGrpSpPr>
          <p:grpSpPr>
            <a:xfrm>
              <a:off x="4245731" y="0"/>
              <a:ext cx="1577780" cy="1577780"/>
              <a:chOff x="0" y="0"/>
              <a:chExt cx="4792129" cy="4792129"/>
            </a:xfrm>
          </p:grpSpPr>
          <p:sp>
            <p:nvSpPr>
              <p:cNvPr id="358" name="Freeform 176">
                <a:extLst>
                  <a:ext uri="{FF2B5EF4-FFF2-40B4-BE49-F238E27FC236}">
                    <a16:creationId xmlns:a16="http://schemas.microsoft.com/office/drawing/2014/main" id="{C6A865CB-F24D-AA87-135C-F34E0C4C4581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8" name="Group 177">
              <a:extLst>
                <a:ext uri="{FF2B5EF4-FFF2-40B4-BE49-F238E27FC236}">
                  <a16:creationId xmlns:a16="http://schemas.microsoft.com/office/drawing/2014/main" id="{5A836D7D-8D10-DE47-80AD-350BB9F329A7}"/>
                </a:ext>
              </a:extLst>
            </p:cNvPr>
            <p:cNvGrpSpPr/>
            <p:nvPr/>
          </p:nvGrpSpPr>
          <p:grpSpPr>
            <a:xfrm>
              <a:off x="4650354" y="0"/>
              <a:ext cx="1577780" cy="1577780"/>
              <a:chOff x="0" y="0"/>
              <a:chExt cx="4792129" cy="4792129"/>
            </a:xfrm>
          </p:grpSpPr>
          <p:sp>
            <p:nvSpPr>
              <p:cNvPr id="357" name="Freeform 178">
                <a:extLst>
                  <a:ext uri="{FF2B5EF4-FFF2-40B4-BE49-F238E27FC236}">
                    <a16:creationId xmlns:a16="http://schemas.microsoft.com/office/drawing/2014/main" id="{135ED4BB-7283-EA10-2170-A838A6D32B1B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19" name="Group 179">
              <a:extLst>
                <a:ext uri="{FF2B5EF4-FFF2-40B4-BE49-F238E27FC236}">
                  <a16:creationId xmlns:a16="http://schemas.microsoft.com/office/drawing/2014/main" id="{1C9F9400-6275-5ACD-F3A4-E321077421FF}"/>
                </a:ext>
              </a:extLst>
            </p:cNvPr>
            <p:cNvGrpSpPr/>
            <p:nvPr/>
          </p:nvGrpSpPr>
          <p:grpSpPr>
            <a:xfrm>
              <a:off x="5011016" y="0"/>
              <a:ext cx="1577780" cy="1577780"/>
              <a:chOff x="0" y="0"/>
              <a:chExt cx="4792129" cy="4792129"/>
            </a:xfrm>
          </p:grpSpPr>
          <p:sp>
            <p:nvSpPr>
              <p:cNvPr id="356" name="Freeform 180">
                <a:extLst>
                  <a:ext uri="{FF2B5EF4-FFF2-40B4-BE49-F238E27FC236}">
                    <a16:creationId xmlns:a16="http://schemas.microsoft.com/office/drawing/2014/main" id="{CA7E1152-BF67-A1B1-7334-22B146622DFE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0" name="Group 181">
              <a:extLst>
                <a:ext uri="{FF2B5EF4-FFF2-40B4-BE49-F238E27FC236}">
                  <a16:creationId xmlns:a16="http://schemas.microsoft.com/office/drawing/2014/main" id="{33FC1D35-DFDB-9424-2F07-3790DE50D664}"/>
                </a:ext>
              </a:extLst>
            </p:cNvPr>
            <p:cNvGrpSpPr/>
            <p:nvPr/>
          </p:nvGrpSpPr>
          <p:grpSpPr>
            <a:xfrm>
              <a:off x="5436311" y="1"/>
              <a:ext cx="1577768" cy="1577768"/>
              <a:chOff x="-4" y="3"/>
              <a:chExt cx="4792093" cy="4792093"/>
            </a:xfrm>
          </p:grpSpPr>
          <p:sp>
            <p:nvSpPr>
              <p:cNvPr id="355" name="Freeform 182">
                <a:extLst>
                  <a:ext uri="{FF2B5EF4-FFF2-40B4-BE49-F238E27FC236}">
                    <a16:creationId xmlns:a16="http://schemas.microsoft.com/office/drawing/2014/main" id="{9C87D311-9D46-1683-4D0A-9FD567E29077}"/>
                  </a:ext>
                </a:extLst>
              </p:cNvPr>
              <p:cNvSpPr/>
              <p:nvPr/>
            </p:nvSpPr>
            <p:spPr>
              <a:xfrm>
                <a:off x="-4" y="3"/>
                <a:ext cx="4792093" cy="4792093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1" name="Group 183">
              <a:extLst>
                <a:ext uri="{FF2B5EF4-FFF2-40B4-BE49-F238E27FC236}">
                  <a16:creationId xmlns:a16="http://schemas.microsoft.com/office/drawing/2014/main" id="{F5DD3DE3-2A04-EBCB-F3CF-9F2570C5F4D5}"/>
                </a:ext>
              </a:extLst>
            </p:cNvPr>
            <p:cNvGrpSpPr/>
            <p:nvPr/>
          </p:nvGrpSpPr>
          <p:grpSpPr>
            <a:xfrm>
              <a:off x="5796974" y="0"/>
              <a:ext cx="1577780" cy="1577780"/>
              <a:chOff x="0" y="0"/>
              <a:chExt cx="4792129" cy="4792129"/>
            </a:xfrm>
          </p:grpSpPr>
          <p:sp>
            <p:nvSpPr>
              <p:cNvPr id="354" name="Freeform 184">
                <a:extLst>
                  <a:ext uri="{FF2B5EF4-FFF2-40B4-BE49-F238E27FC236}">
                    <a16:creationId xmlns:a16="http://schemas.microsoft.com/office/drawing/2014/main" id="{410E8F1C-7389-1185-78A9-C9B566DA827F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2" name="Group 185">
              <a:extLst>
                <a:ext uri="{FF2B5EF4-FFF2-40B4-BE49-F238E27FC236}">
                  <a16:creationId xmlns:a16="http://schemas.microsoft.com/office/drawing/2014/main" id="{65B4BC43-DF40-615F-0B69-866023C6EF55}"/>
                </a:ext>
              </a:extLst>
            </p:cNvPr>
            <p:cNvGrpSpPr/>
            <p:nvPr/>
          </p:nvGrpSpPr>
          <p:grpSpPr>
            <a:xfrm>
              <a:off x="6202828" y="0"/>
              <a:ext cx="1577780" cy="1577780"/>
              <a:chOff x="0" y="0"/>
              <a:chExt cx="4792129" cy="4792129"/>
            </a:xfrm>
          </p:grpSpPr>
          <p:sp>
            <p:nvSpPr>
              <p:cNvPr id="353" name="Freeform 186">
                <a:extLst>
                  <a:ext uri="{FF2B5EF4-FFF2-40B4-BE49-F238E27FC236}">
                    <a16:creationId xmlns:a16="http://schemas.microsoft.com/office/drawing/2014/main" id="{CCD080F2-760C-7475-AC64-6BC5862D8793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3" name="Group 187">
              <a:extLst>
                <a:ext uri="{FF2B5EF4-FFF2-40B4-BE49-F238E27FC236}">
                  <a16:creationId xmlns:a16="http://schemas.microsoft.com/office/drawing/2014/main" id="{B04F7062-A632-8368-7169-E9B7FABFF635}"/>
                </a:ext>
              </a:extLst>
            </p:cNvPr>
            <p:cNvGrpSpPr/>
            <p:nvPr/>
          </p:nvGrpSpPr>
          <p:grpSpPr>
            <a:xfrm>
              <a:off x="6563490" y="0"/>
              <a:ext cx="1577780" cy="1577780"/>
              <a:chOff x="0" y="0"/>
              <a:chExt cx="4792129" cy="4792129"/>
            </a:xfrm>
          </p:grpSpPr>
          <p:sp>
            <p:nvSpPr>
              <p:cNvPr id="352" name="Freeform 188">
                <a:extLst>
                  <a:ext uri="{FF2B5EF4-FFF2-40B4-BE49-F238E27FC236}">
                    <a16:creationId xmlns:a16="http://schemas.microsoft.com/office/drawing/2014/main" id="{3C78E6C3-95F5-DE52-CE27-C63A4E24DA55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4" name="Group 189">
              <a:extLst>
                <a:ext uri="{FF2B5EF4-FFF2-40B4-BE49-F238E27FC236}">
                  <a16:creationId xmlns:a16="http://schemas.microsoft.com/office/drawing/2014/main" id="{C530A553-6B38-378C-AF43-A21EE6C63D18}"/>
                </a:ext>
              </a:extLst>
            </p:cNvPr>
            <p:cNvGrpSpPr/>
            <p:nvPr/>
          </p:nvGrpSpPr>
          <p:grpSpPr>
            <a:xfrm>
              <a:off x="6988785" y="0"/>
              <a:ext cx="1577780" cy="1577780"/>
              <a:chOff x="0" y="0"/>
              <a:chExt cx="4792129" cy="4792129"/>
            </a:xfrm>
          </p:grpSpPr>
          <p:sp>
            <p:nvSpPr>
              <p:cNvPr id="351" name="Freeform 190">
                <a:extLst>
                  <a:ext uri="{FF2B5EF4-FFF2-40B4-BE49-F238E27FC236}">
                    <a16:creationId xmlns:a16="http://schemas.microsoft.com/office/drawing/2014/main" id="{2CCA847B-67A7-3DD7-F5A3-1FE5CF3A915C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5" name="Group 191">
              <a:extLst>
                <a:ext uri="{FF2B5EF4-FFF2-40B4-BE49-F238E27FC236}">
                  <a16:creationId xmlns:a16="http://schemas.microsoft.com/office/drawing/2014/main" id="{4BC57711-57F7-7FC6-34A4-00E4DAFF5384}"/>
                </a:ext>
              </a:extLst>
            </p:cNvPr>
            <p:cNvGrpSpPr/>
            <p:nvPr/>
          </p:nvGrpSpPr>
          <p:grpSpPr>
            <a:xfrm>
              <a:off x="7349448" y="0"/>
              <a:ext cx="1577780" cy="1577780"/>
              <a:chOff x="0" y="0"/>
              <a:chExt cx="4792129" cy="4792129"/>
            </a:xfrm>
          </p:grpSpPr>
          <p:sp>
            <p:nvSpPr>
              <p:cNvPr id="350" name="Freeform 192">
                <a:extLst>
                  <a:ext uri="{FF2B5EF4-FFF2-40B4-BE49-F238E27FC236}">
                    <a16:creationId xmlns:a16="http://schemas.microsoft.com/office/drawing/2014/main" id="{C17FEDB3-E37B-ABCB-4266-3DAE2AD3802A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6" name="Group 193">
              <a:extLst>
                <a:ext uri="{FF2B5EF4-FFF2-40B4-BE49-F238E27FC236}">
                  <a16:creationId xmlns:a16="http://schemas.microsoft.com/office/drawing/2014/main" id="{C7FC06F5-D4E0-FBFB-DBBB-977EBA9CAED7}"/>
                </a:ext>
              </a:extLst>
            </p:cNvPr>
            <p:cNvGrpSpPr/>
            <p:nvPr/>
          </p:nvGrpSpPr>
          <p:grpSpPr>
            <a:xfrm>
              <a:off x="7754071" y="0"/>
              <a:ext cx="1577780" cy="1577780"/>
              <a:chOff x="0" y="0"/>
              <a:chExt cx="4792129" cy="4792129"/>
            </a:xfrm>
          </p:grpSpPr>
          <p:sp>
            <p:nvSpPr>
              <p:cNvPr id="349" name="Freeform 194">
                <a:extLst>
                  <a:ext uri="{FF2B5EF4-FFF2-40B4-BE49-F238E27FC236}">
                    <a16:creationId xmlns:a16="http://schemas.microsoft.com/office/drawing/2014/main" id="{537C74FE-ED9D-0EFB-9186-D6541A591965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7" name="Group 195">
              <a:extLst>
                <a:ext uri="{FF2B5EF4-FFF2-40B4-BE49-F238E27FC236}">
                  <a16:creationId xmlns:a16="http://schemas.microsoft.com/office/drawing/2014/main" id="{17411CE4-A8A3-2B8E-46E9-08597D0E6A57}"/>
                </a:ext>
              </a:extLst>
            </p:cNvPr>
            <p:cNvGrpSpPr/>
            <p:nvPr/>
          </p:nvGrpSpPr>
          <p:grpSpPr>
            <a:xfrm>
              <a:off x="8114734" y="0"/>
              <a:ext cx="1577780" cy="1577780"/>
              <a:chOff x="0" y="0"/>
              <a:chExt cx="4792129" cy="4792129"/>
            </a:xfrm>
          </p:grpSpPr>
          <p:sp>
            <p:nvSpPr>
              <p:cNvPr id="348" name="Freeform 196">
                <a:extLst>
                  <a:ext uri="{FF2B5EF4-FFF2-40B4-BE49-F238E27FC236}">
                    <a16:creationId xmlns:a16="http://schemas.microsoft.com/office/drawing/2014/main" id="{A9325213-8FCF-1A78-4839-BD14EF4210A9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8" name="Group 197">
              <a:extLst>
                <a:ext uri="{FF2B5EF4-FFF2-40B4-BE49-F238E27FC236}">
                  <a16:creationId xmlns:a16="http://schemas.microsoft.com/office/drawing/2014/main" id="{15E21A8B-6129-F8C9-3AAB-3A086E433530}"/>
                </a:ext>
              </a:extLst>
            </p:cNvPr>
            <p:cNvGrpSpPr/>
            <p:nvPr/>
          </p:nvGrpSpPr>
          <p:grpSpPr>
            <a:xfrm>
              <a:off x="8540029" y="0"/>
              <a:ext cx="1577780" cy="1577780"/>
              <a:chOff x="0" y="0"/>
              <a:chExt cx="4792129" cy="4792129"/>
            </a:xfrm>
          </p:grpSpPr>
          <p:sp>
            <p:nvSpPr>
              <p:cNvPr id="347" name="Freeform 198">
                <a:extLst>
                  <a:ext uri="{FF2B5EF4-FFF2-40B4-BE49-F238E27FC236}">
                    <a16:creationId xmlns:a16="http://schemas.microsoft.com/office/drawing/2014/main" id="{45EAA92B-16B3-D9A2-33C9-7B554E11E884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29" name="Group 199">
              <a:extLst>
                <a:ext uri="{FF2B5EF4-FFF2-40B4-BE49-F238E27FC236}">
                  <a16:creationId xmlns:a16="http://schemas.microsoft.com/office/drawing/2014/main" id="{A2EA2924-9454-CE2D-0925-8E39E6B2FF9B}"/>
                </a:ext>
              </a:extLst>
            </p:cNvPr>
            <p:cNvGrpSpPr/>
            <p:nvPr/>
          </p:nvGrpSpPr>
          <p:grpSpPr>
            <a:xfrm>
              <a:off x="8900692" y="0"/>
              <a:ext cx="1577780" cy="1577780"/>
              <a:chOff x="0" y="0"/>
              <a:chExt cx="4792129" cy="4792129"/>
            </a:xfrm>
          </p:grpSpPr>
          <p:sp>
            <p:nvSpPr>
              <p:cNvPr id="346" name="Freeform 200">
                <a:extLst>
                  <a:ext uri="{FF2B5EF4-FFF2-40B4-BE49-F238E27FC236}">
                    <a16:creationId xmlns:a16="http://schemas.microsoft.com/office/drawing/2014/main" id="{51C9AE8B-B70C-EB47-B74A-3E8C2DEE381D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0" name="Group 201">
              <a:extLst>
                <a:ext uri="{FF2B5EF4-FFF2-40B4-BE49-F238E27FC236}">
                  <a16:creationId xmlns:a16="http://schemas.microsoft.com/office/drawing/2014/main" id="{737BC0D9-2DB6-31DD-A9C9-8FD635754A79}"/>
                </a:ext>
              </a:extLst>
            </p:cNvPr>
            <p:cNvGrpSpPr/>
            <p:nvPr/>
          </p:nvGrpSpPr>
          <p:grpSpPr>
            <a:xfrm>
              <a:off x="9301938" y="0"/>
              <a:ext cx="1577780" cy="1577780"/>
              <a:chOff x="0" y="0"/>
              <a:chExt cx="4792129" cy="4792129"/>
            </a:xfrm>
          </p:grpSpPr>
          <p:sp>
            <p:nvSpPr>
              <p:cNvPr id="345" name="Freeform 202">
                <a:extLst>
                  <a:ext uri="{FF2B5EF4-FFF2-40B4-BE49-F238E27FC236}">
                    <a16:creationId xmlns:a16="http://schemas.microsoft.com/office/drawing/2014/main" id="{CDAAED5C-D366-ECD8-EBB8-246FF446979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1" name="Group 203">
              <a:extLst>
                <a:ext uri="{FF2B5EF4-FFF2-40B4-BE49-F238E27FC236}">
                  <a16:creationId xmlns:a16="http://schemas.microsoft.com/office/drawing/2014/main" id="{A90355EB-0B94-179A-8C38-4AD8B0BD4B48}"/>
                </a:ext>
              </a:extLst>
            </p:cNvPr>
            <p:cNvGrpSpPr/>
            <p:nvPr/>
          </p:nvGrpSpPr>
          <p:grpSpPr>
            <a:xfrm>
              <a:off x="9662601" y="0"/>
              <a:ext cx="1577780" cy="1577780"/>
              <a:chOff x="0" y="0"/>
              <a:chExt cx="4792129" cy="4792129"/>
            </a:xfrm>
          </p:grpSpPr>
          <p:sp>
            <p:nvSpPr>
              <p:cNvPr id="344" name="Freeform 204">
                <a:extLst>
                  <a:ext uri="{FF2B5EF4-FFF2-40B4-BE49-F238E27FC236}">
                    <a16:creationId xmlns:a16="http://schemas.microsoft.com/office/drawing/2014/main" id="{5FC709D7-66A6-5BEF-3900-4869C6E86BEE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2" name="Group 205">
              <a:extLst>
                <a:ext uri="{FF2B5EF4-FFF2-40B4-BE49-F238E27FC236}">
                  <a16:creationId xmlns:a16="http://schemas.microsoft.com/office/drawing/2014/main" id="{5FFDBF76-AD1B-6CC6-FC59-A95B8751BABF}"/>
                </a:ext>
              </a:extLst>
            </p:cNvPr>
            <p:cNvGrpSpPr/>
            <p:nvPr/>
          </p:nvGrpSpPr>
          <p:grpSpPr>
            <a:xfrm>
              <a:off x="10087896" y="0"/>
              <a:ext cx="1577780" cy="1577780"/>
              <a:chOff x="0" y="0"/>
              <a:chExt cx="4792129" cy="4792129"/>
            </a:xfrm>
          </p:grpSpPr>
          <p:sp>
            <p:nvSpPr>
              <p:cNvPr id="343" name="Freeform 206">
                <a:extLst>
                  <a:ext uri="{FF2B5EF4-FFF2-40B4-BE49-F238E27FC236}">
                    <a16:creationId xmlns:a16="http://schemas.microsoft.com/office/drawing/2014/main" id="{0817DE5E-29D6-BC23-E8F0-E2D0EF642669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3" name="Group 207">
              <a:extLst>
                <a:ext uri="{FF2B5EF4-FFF2-40B4-BE49-F238E27FC236}">
                  <a16:creationId xmlns:a16="http://schemas.microsoft.com/office/drawing/2014/main" id="{392E5694-9CA0-AB92-BDEF-DFA2D9AD6C95}"/>
                </a:ext>
              </a:extLst>
            </p:cNvPr>
            <p:cNvGrpSpPr/>
            <p:nvPr/>
          </p:nvGrpSpPr>
          <p:grpSpPr>
            <a:xfrm>
              <a:off x="10448558" y="0"/>
              <a:ext cx="1577780" cy="1577780"/>
              <a:chOff x="0" y="0"/>
              <a:chExt cx="4792129" cy="4792129"/>
            </a:xfrm>
          </p:grpSpPr>
          <p:sp>
            <p:nvSpPr>
              <p:cNvPr id="342" name="Freeform 208">
                <a:extLst>
                  <a:ext uri="{FF2B5EF4-FFF2-40B4-BE49-F238E27FC236}">
                    <a16:creationId xmlns:a16="http://schemas.microsoft.com/office/drawing/2014/main" id="{30998F62-1E8A-CDBB-E12F-DBF3EDAD8F2E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4" name="Group 209">
              <a:extLst>
                <a:ext uri="{FF2B5EF4-FFF2-40B4-BE49-F238E27FC236}">
                  <a16:creationId xmlns:a16="http://schemas.microsoft.com/office/drawing/2014/main" id="{4817224E-C3B3-62EA-7079-DB1FF938BEA1}"/>
                </a:ext>
              </a:extLst>
            </p:cNvPr>
            <p:cNvGrpSpPr/>
            <p:nvPr/>
          </p:nvGrpSpPr>
          <p:grpSpPr>
            <a:xfrm>
              <a:off x="10853181" y="0"/>
              <a:ext cx="1577780" cy="1577780"/>
              <a:chOff x="0" y="0"/>
              <a:chExt cx="4792129" cy="4792129"/>
            </a:xfrm>
          </p:grpSpPr>
          <p:sp>
            <p:nvSpPr>
              <p:cNvPr id="341" name="Freeform 210">
                <a:extLst>
                  <a:ext uri="{FF2B5EF4-FFF2-40B4-BE49-F238E27FC236}">
                    <a16:creationId xmlns:a16="http://schemas.microsoft.com/office/drawing/2014/main" id="{528D6CAF-B13D-84A2-8759-46E2F0045987}"/>
                  </a:ext>
                </a:extLst>
              </p:cNvPr>
              <p:cNvSpPr/>
              <p:nvPr/>
            </p:nvSpPr>
            <p:spPr>
              <a:xfrm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0" y="0"/>
                    </a:moveTo>
                    <a:lnTo>
                      <a:pt x="4792091" y="0"/>
                    </a:lnTo>
                    <a:lnTo>
                      <a:pt x="4792091" y="4792091"/>
                    </a:lnTo>
                    <a:lnTo>
                      <a:pt x="0" y="479209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  <p:grpSp>
          <p:nvGrpSpPr>
            <p:cNvPr id="335" name="Group 211">
              <a:extLst>
                <a:ext uri="{FF2B5EF4-FFF2-40B4-BE49-F238E27FC236}">
                  <a16:creationId xmlns:a16="http://schemas.microsoft.com/office/drawing/2014/main" id="{7EAE5B6A-B072-68E2-9519-884609552B27}"/>
                </a:ext>
              </a:extLst>
            </p:cNvPr>
            <p:cNvGrpSpPr/>
            <p:nvPr/>
          </p:nvGrpSpPr>
          <p:grpSpPr>
            <a:xfrm>
              <a:off x="11213844" y="0"/>
              <a:ext cx="1577780" cy="1577780"/>
              <a:chOff x="0" y="0"/>
              <a:chExt cx="4792129" cy="4792129"/>
            </a:xfrm>
          </p:grpSpPr>
          <p:sp>
            <p:nvSpPr>
              <p:cNvPr id="340" name="Freeform 212">
                <a:extLst>
                  <a:ext uri="{FF2B5EF4-FFF2-40B4-BE49-F238E27FC236}">
                    <a16:creationId xmlns:a16="http://schemas.microsoft.com/office/drawing/2014/main" id="{F6F627DD-4B21-AD3C-DC27-E56C2EB3F8B2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92091" cy="4792091"/>
              </a:xfrm>
              <a:custGeom>
                <a:avLst/>
                <a:gdLst/>
                <a:ahLst/>
                <a:cxnLst/>
                <a:rect l="l" t="t" r="r" b="b"/>
                <a:pathLst>
                  <a:path w="4792091" h="4792091">
                    <a:moveTo>
                      <a:pt x="4792091" y="0"/>
                    </a:moveTo>
                    <a:lnTo>
                      <a:pt x="0" y="0"/>
                    </a:lnTo>
                    <a:lnTo>
                      <a:pt x="0" y="4792091"/>
                    </a:lnTo>
                    <a:lnTo>
                      <a:pt x="4792091" y="4792091"/>
                    </a:lnTo>
                    <a:lnTo>
                      <a:pt x="4792091" y="0"/>
                    </a:lnTo>
                    <a:close/>
                  </a:path>
                </a:pathLst>
              </a:custGeom>
              <a:blipFill>
                <a:blip r:embed="rId2">
                  <a:alphaModFix amt="55000"/>
                </a:blip>
                <a:stretch>
                  <a:fillRect/>
                </a:stretch>
              </a:blipFill>
            </p:spPr>
          </p:sp>
        </p:grpSp>
      </p:grpSp>
    </p:spTree>
    <p:extLst>
      <p:ext uri="{BB962C8B-B14F-4D97-AF65-F5344CB8AC3E}">
        <p14:creationId xmlns:p14="http://schemas.microsoft.com/office/powerpoint/2010/main" val="40497364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1329" y="1"/>
            <a:ext cx="16715040" cy="11136395"/>
          </a:xfrm>
          <a:custGeom>
            <a:avLst/>
            <a:gdLst/>
            <a:ahLst/>
            <a:cxnLst/>
            <a:rect l="l" t="t" r="r" b="b"/>
            <a:pathLst>
              <a:path w="16715040" h="11136395">
                <a:moveTo>
                  <a:pt x="0" y="0"/>
                </a:moveTo>
                <a:lnTo>
                  <a:pt x="16715040" y="0"/>
                </a:lnTo>
                <a:lnTo>
                  <a:pt x="16715040" y="11136395"/>
                </a:lnTo>
                <a:lnTo>
                  <a:pt x="0" y="1113639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8000280" y="10287000"/>
            <a:ext cx="8446419" cy="4453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62"/>
              </a:lnSpc>
              <a:spcBef>
                <a:spcPct val="0"/>
              </a:spcBef>
            </a:pPr>
            <a:r>
              <a:rPr lang="en-US" sz="4000" spc="371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СПАСИБО ЗА ВНИМАНИЕ!</a:t>
            </a:r>
          </a:p>
        </p:txBody>
      </p:sp>
      <p:grpSp>
        <p:nvGrpSpPr>
          <p:cNvPr id="4" name="Group 4"/>
          <p:cNvGrpSpPr>
            <a:grpSpLocks noGrp="1" noUngrp="1" noRot="1" noMove="1" noResize="1"/>
          </p:cNvGrpSpPr>
          <p:nvPr/>
        </p:nvGrpSpPr>
        <p:grpSpPr>
          <a:xfrm>
            <a:off x="7873271" y="-142854"/>
            <a:ext cx="8700439" cy="11279251"/>
            <a:chOff x="0" y="-28575"/>
            <a:chExt cx="2176410" cy="2744088"/>
          </a:xfrm>
        </p:grpSpPr>
        <p:sp>
          <p:nvSpPr>
            <p:cNvPr id="5" name="Freeform 5"/>
            <p:cNvSpPr>
              <a:spLocks/>
            </p:cNvSpPr>
            <p:nvPr/>
          </p:nvSpPr>
          <p:spPr>
            <a:xfrm>
              <a:off x="0" y="6180"/>
              <a:ext cx="2176410" cy="2709333"/>
            </a:xfrm>
            <a:custGeom>
              <a:avLst/>
              <a:gdLst/>
              <a:ahLst/>
              <a:cxnLst/>
              <a:rect l="l" t="t" r="r" b="b"/>
              <a:pathLst>
                <a:path w="2176410" h="2709333">
                  <a:moveTo>
                    <a:pt x="0" y="0"/>
                  </a:moveTo>
                  <a:lnTo>
                    <a:pt x="2176410" y="0"/>
                  </a:lnTo>
                  <a:lnTo>
                    <a:pt x="217641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>
                <a:alpha val="47843"/>
              </a:srgbClr>
            </a:solidFill>
          </p:spPr>
        </p:sp>
        <p:sp>
          <p:nvSpPr>
            <p:cNvPr id="6" name="TextBox 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176410" cy="2737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032000" y="381000"/>
            <a:ext cx="3137373" cy="870359"/>
          </a:xfrm>
          <a:custGeom>
            <a:avLst/>
            <a:gdLst/>
            <a:ahLst/>
            <a:cxnLst/>
            <a:rect l="l" t="t" r="r" b="b"/>
            <a:pathLst>
              <a:path w="1720636" h="472971">
                <a:moveTo>
                  <a:pt x="0" y="0"/>
                </a:moveTo>
                <a:lnTo>
                  <a:pt x="1720636" y="0"/>
                </a:lnTo>
                <a:lnTo>
                  <a:pt x="1720636" y="472971"/>
                </a:lnTo>
                <a:lnTo>
                  <a:pt x="0" y="472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5000"/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8585200" y="3914426"/>
            <a:ext cx="6957572" cy="1348254"/>
          </a:xfrm>
          <a:prstGeom prst="rect">
            <a:avLst/>
          </a:prstGeom>
          <a:effectLst>
            <a:outerShdw blurRad="50800" dist="38100" dir="2700000" algn="tl" rotWithShape="0">
              <a:srgbClr val="475384">
                <a:alpha val="63000"/>
              </a:srgbClr>
            </a:outerShdw>
          </a:effectLst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01"/>
              </a:lnSpc>
            </a:pPr>
            <a:r>
              <a:rPr lang="en-US" sz="17300" spc="-1200" dirty="0" err="1">
                <a:solidFill>
                  <a:srgbClr val="FFFFFF"/>
                </a:solidFill>
                <a:latin typeface="Forum"/>
                <a:ea typeface="Forum"/>
                <a:cs typeface="Forum"/>
                <a:sym typeface="Forum"/>
              </a:rPr>
              <a:t>поток</a:t>
            </a:r>
            <a:endParaRPr lang="en-US" sz="12001" spc="-1200" dirty="0">
              <a:solidFill>
                <a:srgbClr val="FFFFFF"/>
              </a:solidFill>
              <a:latin typeface="Forum"/>
              <a:ea typeface="Forum"/>
              <a:cs typeface="Forum"/>
              <a:sym typeface="Forum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890000" y="5343693"/>
            <a:ext cx="6834560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98"/>
              </a:lnSpc>
              <a:spcBef>
                <a:spcPct val="0"/>
              </a:spcBef>
            </a:pPr>
            <a:r>
              <a:rPr lang="en-US" sz="1681" spc="205" dirty="0">
                <a:solidFill>
                  <a:srgbClr val="FFFFFF"/>
                </a:solidFill>
                <a:latin typeface="Intro"/>
                <a:ea typeface="Intro"/>
                <a:cs typeface="Intro"/>
                <a:sym typeface="Intro"/>
              </a:rPr>
              <a:t>СИНЕРГИЯ ПРОШЛОГО, НАСТОЯЩЕГО И БУДУЩЕГО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0033000" y="5445970"/>
            <a:ext cx="3633476" cy="3393123"/>
            <a:chOff x="0" y="0"/>
            <a:chExt cx="4792129" cy="479212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792091" cy="4792091"/>
            </a:xfrm>
            <a:custGeom>
              <a:avLst/>
              <a:gdLst/>
              <a:ahLst/>
              <a:cxnLst/>
              <a:rect l="l" t="t" r="r" b="b"/>
              <a:pathLst>
                <a:path w="4792091" h="4792091">
                  <a:moveTo>
                    <a:pt x="0" y="0"/>
                  </a:moveTo>
                  <a:lnTo>
                    <a:pt x="4792091" y="0"/>
                  </a:lnTo>
                  <a:lnTo>
                    <a:pt x="4792091" y="4792091"/>
                  </a:lnTo>
                  <a:lnTo>
                    <a:pt x="0" y="479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0000"/>
              </a:blip>
              <a:stretch>
                <a:fillRect/>
              </a:stretch>
            </a:blipFill>
          </p:spPr>
        </p:sp>
      </p:grp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 2">
            <a:extLst>
              <a:ext uri="{FF2B5EF4-FFF2-40B4-BE49-F238E27FC236}">
                <a16:creationId xmlns:a16="http://schemas.microsoft.com/office/drawing/2014/main" id="{68B3C0B5-4A07-5810-D3D3-2D00C8C4E55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79968" y="5188988"/>
            <a:ext cx="7548033" cy="2215991"/>
          </a:xfrm>
        </p:spPr>
        <p:txBody>
          <a:bodyPr/>
          <a:lstStyle/>
          <a:p>
            <a:r>
              <a:rPr lang="ru-RU" dirty="0"/>
              <a:t>Время для вопросов</a:t>
            </a:r>
          </a:p>
        </p:txBody>
      </p:sp>
    </p:spTree>
    <p:extLst>
      <p:ext uri="{BB962C8B-B14F-4D97-AF65-F5344CB8AC3E}">
        <p14:creationId xmlns:p14="http://schemas.microsoft.com/office/powerpoint/2010/main" val="3183046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1178</TotalTime>
  <Words>4118</Words>
  <Application>Microsoft Office PowerPoint</Application>
  <PresentationFormat>Произвольный</PresentationFormat>
  <Paragraphs>1515</Paragraphs>
  <Slides>68</Slides>
  <Notes>2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7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68</vt:i4>
      </vt:variant>
    </vt:vector>
  </HeadingPairs>
  <TitlesOfParts>
    <vt:vector size="77" baseType="lpstr">
      <vt:lpstr>Forum</vt:lpstr>
      <vt:lpstr>Calibri</vt:lpstr>
      <vt:lpstr>Arcade Gamer</vt:lpstr>
      <vt:lpstr>Open Sans Bold</vt:lpstr>
      <vt:lpstr>Open Sans Condensed</vt:lpstr>
      <vt:lpstr>Arial</vt:lpstr>
      <vt:lpstr>Intro</vt:lpstr>
      <vt:lpstr>Office Theme</vt:lpstr>
      <vt:lpstr>Acrobat Document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ПОТОК: Синергия трех рек</dc:title>
  <dc:creator>Tanya Shramuk</dc:creator>
  <cp:lastModifiedBy>Tanya Shramuk</cp:lastModifiedBy>
  <cp:revision>33</cp:revision>
  <dcterms:created xsi:type="dcterms:W3CDTF">2006-08-16T00:00:00Z</dcterms:created>
  <dcterms:modified xsi:type="dcterms:W3CDTF">2026-04-19T17:52:39Z</dcterms:modified>
  <dc:identifier>DAHDeltIJkU</dc:identifier>
</cp:coreProperties>
</file>